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200.xml" ContentType="application/vnd.openxmlformats-officedocument.presentationml.slide+xml"/>
  <Override PartName="/ppt/slideLayouts/slideLayout25.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1"/>
  </p:notesMasterIdLst>
  <p:sldIdLst>
    <p:sldId id="2147483286" r:id="rId3"/>
    <p:sldId id="2147483287" r:id="rId4"/>
    <p:sldId id="2147483340" r:id="rId5"/>
    <p:sldId id="2147483327" r:id="rId6"/>
    <p:sldId id="2147483353" r:id="rId7"/>
    <p:sldId id="2147483355" r:id="rId8"/>
    <p:sldId id="2147483364" r:id="rId9"/>
    <p:sldId id="2147483359" r:id="rId10"/>
    <p:sldId id="2147483394" r:id="rId11"/>
    <p:sldId id="2147483352" r:id="rId12"/>
    <p:sldId id="2147483321" r:id="rId13"/>
    <p:sldId id="2147483346" r:id="rId14"/>
    <p:sldId id="2147483361" r:id="rId15"/>
    <p:sldId id="2147483362" r:id="rId16"/>
    <p:sldId id="2147483398" r:id="rId17"/>
    <p:sldId id="580" r:id="rId18"/>
    <p:sldId id="2147483403" r:id="rId19"/>
    <p:sldId id="2147483363" r:id="rId20"/>
    <p:sldId id="2147483406" r:id="rId21"/>
    <p:sldId id="2147378702" r:id="rId22"/>
    <p:sldId id="2147378094" r:id="rId23"/>
    <p:sldId id="2147483393" r:id="rId24"/>
    <p:sldId id="2147483389" r:id="rId25"/>
    <p:sldId id="2147483392" r:id="rId26"/>
    <p:sldId id="2147483386" r:id="rId27"/>
    <p:sldId id="2147483293" r:id="rId28"/>
    <p:sldId id="2147483407" r:id="rId29"/>
    <p:sldId id="2147483408" r:id="rId30"/>
    <p:sldId id="2147483395" r:id="rId31"/>
    <p:sldId id="2147483317" r:id="rId32"/>
    <p:sldId id="2147483345" r:id="rId33"/>
    <p:sldId id="2147483399" r:id="rId34"/>
    <p:sldId id="2147483326" r:id="rId35"/>
    <p:sldId id="2147483329" r:id="rId36"/>
    <p:sldId id="274" r:id="rId37"/>
    <p:sldId id="2147483300" r:id="rId38"/>
    <p:sldId id="2147483396" r:id="rId39"/>
    <p:sldId id="2147483391" r:id="rId40"/>
    <p:sldId id="2147483296" r:id="rId41"/>
    <p:sldId id="2147483342" r:id="rId42"/>
    <p:sldId id="2147483397" r:id="rId43"/>
    <p:sldId id="2147483365" r:id="rId44"/>
    <p:sldId id="2147378290" r:id="rId45"/>
    <p:sldId id="624" r:id="rId46"/>
    <p:sldId id="2147378291" r:id="rId47"/>
    <p:sldId id="2147378747" r:id="rId48"/>
    <p:sldId id="2147483229" r:id="rId49"/>
    <p:sldId id="2147483323" r:id="rId50"/>
    <p:sldId id="2147483402" r:id="rId51"/>
    <p:sldId id="2147483400" r:id="rId52"/>
    <p:sldId id="2147483401" r:id="rId53"/>
    <p:sldId id="2147378721" r:id="rId54"/>
    <p:sldId id="2147378720" r:id="rId55"/>
    <p:sldId id="2147483366" r:id="rId56"/>
    <p:sldId id="2147483367" r:id="rId57"/>
    <p:sldId id="271" r:id="rId58"/>
    <p:sldId id="2147483349" r:id="rId59"/>
    <p:sldId id="2147483297" r:id="rId60"/>
    <p:sldId id="2147483298" r:id="rId61"/>
    <p:sldId id="2147483299" r:id="rId62"/>
    <p:sldId id="263" r:id="rId63"/>
    <p:sldId id="2147483315" r:id="rId64"/>
    <p:sldId id="2147483303" r:id="rId65"/>
    <p:sldId id="2147483405" r:id="rId66"/>
    <p:sldId id="2913" r:id="rId67"/>
    <p:sldId id="292" r:id="rId68"/>
    <p:sldId id="2147483305" r:id="rId69"/>
    <p:sldId id="2147483306" r:id="rId70"/>
    <p:sldId id="256" r:id="rId71"/>
    <p:sldId id="257" r:id="rId72"/>
    <p:sldId id="258" r:id="rId73"/>
    <p:sldId id="259" r:id="rId74"/>
    <p:sldId id="260" r:id="rId75"/>
    <p:sldId id="261" r:id="rId76"/>
    <p:sldId id="262" r:id="rId77"/>
    <p:sldId id="264" r:id="rId78"/>
    <p:sldId id="265" r:id="rId79"/>
    <p:sldId id="2147483316" r:id="rId80"/>
  </p:sldIdLst>
  <p:sldSz cx="12192000" cy="6858000"/>
  <p:notesSz cx="6858000" cy="9144000"/>
  <p:custShowLst>
    <p:custShow name="prop_CriptografiaSenha" id="0">
      <p:sldLst/>
    </p:custShow>
    <p:custShow name="sit_atual_codigoExposto" id="1">
      <p:sldLst>
        <p:sld r:id="rId38"/>
      </p:sldLst>
    </p:custShow>
    <p:custShow name="det_step1" id="2">
      <p:sldLst/>
    </p:custShow>
    <p:custShow name="det_step2" id="3">
      <p:sldLst/>
    </p:custShow>
    <p:custShow name="det_step3" id="4">
      <p:sldLst/>
    </p:custShow>
    <p:custShow name="detalhe_fluxoProposto" id="5">
      <p:sldLst>
        <p:sld r:id="rId13"/>
      </p:sldLst>
    </p:custShow>
    <p:custShow name="fluxo_GMUD" id="6">
      <p:sldLst>
        <p:sld r:id="rId40"/>
      </p:sldLst>
    </p:custShow>
    <p:custShow name="solicit_ricardo" id="7">
      <p:sldLst>
        <p:sld r:id="rId39"/>
      </p:sldLst>
    </p:custShow>
  </p:custShow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6003312-9D64-4F7D-99A0-25E3BFDDAD3B}">
          <p14:sldIdLst>
            <p14:sldId id="2147483286"/>
            <p14:sldId id="2147483287"/>
            <p14:sldId id="2147483340"/>
            <p14:sldId id="2147483327"/>
            <p14:sldId id="2147483353"/>
            <p14:sldId id="2147483355"/>
            <p14:sldId id="2147483364"/>
            <p14:sldId id="2147483359"/>
            <p14:sldId id="2147483394"/>
            <p14:sldId id="2147483352"/>
            <p14:sldId id="2147483321"/>
            <p14:sldId id="2147483346"/>
            <p14:sldId id="2147483361"/>
            <p14:sldId id="2147483362"/>
            <p14:sldId id="2147483398"/>
            <p14:sldId id="580"/>
            <p14:sldId id="2147483403"/>
            <p14:sldId id="2147483363"/>
            <p14:sldId id="2147483406"/>
            <p14:sldId id="2147378702"/>
            <p14:sldId id="2147378094"/>
            <p14:sldId id="2147483393"/>
            <p14:sldId id="2147483389"/>
            <p14:sldId id="2147483392"/>
            <p14:sldId id="2147483386"/>
            <p14:sldId id="2147483293"/>
            <p14:sldId id="2147483407"/>
            <p14:sldId id="2147483408"/>
            <p14:sldId id="2147483395"/>
            <p14:sldId id="2147483317"/>
            <p14:sldId id="2147483345"/>
            <p14:sldId id="2147483399"/>
          </p14:sldIdLst>
        </p14:section>
        <p14:section name="Variação Shinrai" id="{40397798-5D7F-45E8-B42B-2F5CA35EFA4A}">
          <p14:sldIdLst>
            <p14:sldId id="2147483326"/>
          </p14:sldIdLst>
        </p14:section>
        <p14:section name="RECAP" id="{B0798690-606D-475B-96A9-A2BC7B87C916}">
          <p14:sldIdLst>
            <p14:sldId id="2147483329"/>
          </p14:sldIdLst>
        </p14:section>
        <p14:section name="Anexos" id="{59C91D3B-93E6-4046-8C7E-63CE54BCC0D1}">
          <p14:sldIdLst>
            <p14:sldId id="274"/>
            <p14:sldId id="2147483300"/>
          </p14:sldIdLst>
        </p14:section>
        <p14:section name="Solicitacao RICARDO" id="{289CE712-EE6B-4F15-AEC2-051B4B7DFD1C}">
          <p14:sldIdLst>
            <p14:sldId id="2147483396"/>
          </p14:sldIdLst>
        </p14:section>
        <p14:section name="DESENVOLVIMENTO" id="{F8933F55-A5D9-4DBC-9764-567744A1CC4F}">
          <p14:sldIdLst>
            <p14:sldId id="2147483391"/>
            <p14:sldId id="2147483296"/>
            <p14:sldId id="2147483342"/>
            <p14:sldId id="2147483397"/>
            <p14:sldId id="2147483365"/>
            <p14:sldId id="2147378290"/>
            <p14:sldId id="624"/>
            <p14:sldId id="2147378291"/>
            <p14:sldId id="2147378747"/>
            <p14:sldId id="2147483229"/>
            <p14:sldId id="2147483323"/>
          </p14:sldIdLst>
        </p14:section>
        <p14:section name="Old" id="{D7C7CD51-A04A-41E9-BFB4-D88E5FF9A348}">
          <p14:sldIdLst>
            <p14:sldId id="2147483402"/>
            <p14:sldId id="2147483400"/>
            <p14:sldId id="2147483401"/>
            <p14:sldId id="2147378721"/>
            <p14:sldId id="2147378720"/>
            <p14:sldId id="2147483366"/>
            <p14:sldId id="2147483367"/>
            <p14:sldId id="271"/>
            <p14:sldId id="2147483349"/>
          </p14:sldIdLst>
        </p14:section>
        <p14:section name="Ferramentas Devops" id="{77519608-DDBD-497A-88AC-B851EB3D4FCD}">
          <p14:sldIdLst>
            <p14:sldId id="2147483297"/>
            <p14:sldId id="2147483298"/>
            <p14:sldId id="2147483299"/>
            <p14:sldId id="263"/>
          </p14:sldIdLst>
        </p14:section>
        <p14:section name="Material HSF" id="{F08F6CFC-4FBF-4358-9B6D-2A4E1AAD32FD}">
          <p14:sldIdLst>
            <p14:sldId id="2147483315"/>
            <p14:sldId id="2147483303"/>
            <p14:sldId id="2147483405"/>
            <p14:sldId id="2913"/>
            <p14:sldId id="292"/>
            <p14:sldId id="2147483305"/>
            <p14:sldId id="2147483306"/>
            <p14:sldId id="256"/>
            <p14:sldId id="257"/>
            <p14:sldId id="258"/>
            <p14:sldId id="259"/>
            <p14:sldId id="260"/>
            <p14:sldId id="261"/>
            <p14:sldId id="262"/>
            <p14:sldId id="264"/>
            <p14:sldId id="265"/>
            <p14:sldId id="2147483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70AD47"/>
    <a:srgbClr val="DBDBDB"/>
    <a:srgbClr val="639143"/>
    <a:srgbClr val="BF9000"/>
    <a:srgbClr val="FF9810"/>
    <a:srgbClr val="FFF2CC"/>
    <a:srgbClr val="FF0000"/>
    <a:srgbClr val="BFBFBF"/>
    <a:srgbClr val="E0EC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28662-4B6C-48DD-80A6-2C887702FBC3}" v="514" dt="2025-04-10T14:33:55.40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Estilo Claro 3 - Ênfas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6126" autoAdjust="0"/>
  </p:normalViewPr>
  <p:slideViewPr>
    <p:cSldViewPr snapToGrid="0">
      <p:cViewPr varScale="1">
        <p:scale>
          <a:sx n="104" d="100"/>
          <a:sy n="104" d="100"/>
        </p:scale>
        <p:origin x="103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an Antonio Arruda Mendonca" userId="3aad539f-dbfd-43d8-885a-30f586f60798" providerId="ADAL" clId="{2F128662-4B6C-48DD-80A6-2C887702FBC3}"/>
    <pc:docChg chg="undo redo custSel addSld delSld modSld sldOrd modSection">
      <pc:chgData name="Christyan Antonio Arruda Mendonca" userId="3aad539f-dbfd-43d8-885a-30f586f60798" providerId="ADAL" clId="{2F128662-4B6C-48DD-80A6-2C887702FBC3}" dt="2025-04-10T14:33:55.405" v="1624" actId="313"/>
      <pc:docMkLst>
        <pc:docMk/>
      </pc:docMkLst>
      <pc:sldChg chg="modSp del mod">
        <pc:chgData name="Christyan Antonio Arruda Mendonca" userId="3aad539f-dbfd-43d8-885a-30f586f60798" providerId="ADAL" clId="{2F128662-4B6C-48DD-80A6-2C887702FBC3}" dt="2025-04-09T12:24:22.259" v="495" actId="2696"/>
        <pc:sldMkLst>
          <pc:docMk/>
          <pc:sldMk cId="3744561200" sldId="1308"/>
        </pc:sldMkLst>
        <pc:grpChg chg="mod">
          <ac:chgData name="Christyan Antonio Arruda Mendonca" userId="3aad539f-dbfd-43d8-885a-30f586f60798" providerId="ADAL" clId="{2F128662-4B6C-48DD-80A6-2C887702FBC3}" dt="2025-04-09T12:10:47.005" v="284" actId="1076"/>
          <ac:grpSpMkLst>
            <pc:docMk/>
            <pc:sldMk cId="3744561200" sldId="1308"/>
            <ac:grpSpMk id="13" creationId="{42BA628C-307D-72EE-B2E4-C576236CD1D1}"/>
          </ac:grpSpMkLst>
        </pc:grpChg>
      </pc:sldChg>
      <pc:sldChg chg="modSp mod">
        <pc:chgData name="Christyan Antonio Arruda Mendonca" userId="3aad539f-dbfd-43d8-885a-30f586f60798" providerId="ADAL" clId="{2F128662-4B6C-48DD-80A6-2C887702FBC3}" dt="2025-04-09T13:06:37.618" v="651" actId="20577"/>
        <pc:sldMkLst>
          <pc:docMk/>
          <pc:sldMk cId="1025488342" sldId="2147378094"/>
        </pc:sldMkLst>
        <pc:spChg chg="mod">
          <ac:chgData name="Christyan Antonio Arruda Mendonca" userId="3aad539f-dbfd-43d8-885a-30f586f60798" providerId="ADAL" clId="{2F128662-4B6C-48DD-80A6-2C887702FBC3}" dt="2025-04-09T13:06:21.602" v="637" actId="20577"/>
          <ac:spMkLst>
            <pc:docMk/>
            <pc:sldMk cId="1025488342" sldId="2147378094"/>
            <ac:spMk id="9" creationId="{9B5DAAA7-F71D-D389-E8A7-26F2DBFC2698}"/>
          </ac:spMkLst>
        </pc:spChg>
        <pc:spChg chg="mod">
          <ac:chgData name="Christyan Antonio Arruda Mendonca" userId="3aad539f-dbfd-43d8-885a-30f586f60798" providerId="ADAL" clId="{2F128662-4B6C-48DD-80A6-2C887702FBC3}" dt="2025-04-09T12:42:16.492" v="597" actId="21"/>
          <ac:spMkLst>
            <pc:docMk/>
            <pc:sldMk cId="1025488342" sldId="2147378094"/>
            <ac:spMk id="23" creationId="{98C0F310-8974-A82B-E52A-720C7E949CC9}"/>
          </ac:spMkLst>
        </pc:spChg>
        <pc:graphicFrameChg chg="modGraphic">
          <ac:chgData name="Christyan Antonio Arruda Mendonca" userId="3aad539f-dbfd-43d8-885a-30f586f60798" providerId="ADAL" clId="{2F128662-4B6C-48DD-80A6-2C887702FBC3}" dt="2025-04-09T13:06:37.618" v="651" actId="20577"/>
          <ac:graphicFrameMkLst>
            <pc:docMk/>
            <pc:sldMk cId="1025488342" sldId="2147378094"/>
            <ac:graphicFrameMk id="49" creationId="{9DA008BC-8E66-4FDF-BAFD-60A52AE387C0}"/>
          </ac:graphicFrameMkLst>
        </pc:graphicFrameChg>
      </pc:sldChg>
      <pc:sldChg chg="addSp modSp mod">
        <pc:chgData name="Christyan Antonio Arruda Mendonca" userId="3aad539f-dbfd-43d8-885a-30f586f60798" providerId="ADAL" clId="{2F128662-4B6C-48DD-80A6-2C887702FBC3}" dt="2025-04-09T13:44:55.137" v="1528" actId="20577"/>
        <pc:sldMkLst>
          <pc:docMk/>
          <pc:sldMk cId="762019405" sldId="2147378702"/>
        </pc:sldMkLst>
        <pc:spChg chg="add mod">
          <ac:chgData name="Christyan Antonio Arruda Mendonca" userId="3aad539f-dbfd-43d8-885a-30f586f60798" providerId="ADAL" clId="{2F128662-4B6C-48DD-80A6-2C887702FBC3}" dt="2025-04-09T13:17:48.925" v="1026" actId="1037"/>
          <ac:spMkLst>
            <pc:docMk/>
            <pc:sldMk cId="762019405" sldId="2147378702"/>
            <ac:spMk id="7" creationId="{2801E1FF-D904-1C4C-3CC4-9665FFB37C7C}"/>
          </ac:spMkLst>
        </pc:spChg>
        <pc:spChg chg="mod">
          <ac:chgData name="Christyan Antonio Arruda Mendonca" userId="3aad539f-dbfd-43d8-885a-30f586f60798" providerId="ADAL" clId="{2F128662-4B6C-48DD-80A6-2C887702FBC3}" dt="2025-04-09T12:42:12.536" v="596" actId="21"/>
          <ac:spMkLst>
            <pc:docMk/>
            <pc:sldMk cId="762019405" sldId="2147378702"/>
            <ac:spMk id="8" creationId="{DBDC3B3A-54AA-3AF5-9A5A-1E42BDA444CE}"/>
          </ac:spMkLst>
        </pc:spChg>
        <pc:spChg chg="mod">
          <ac:chgData name="Christyan Antonio Arruda Mendonca" userId="3aad539f-dbfd-43d8-885a-30f586f60798" providerId="ADAL" clId="{2F128662-4B6C-48DD-80A6-2C887702FBC3}" dt="2025-04-09T13:44:34.716" v="1527" actId="20577"/>
          <ac:spMkLst>
            <pc:docMk/>
            <pc:sldMk cId="762019405" sldId="2147378702"/>
            <ac:spMk id="9" creationId="{22F0A663-F031-E17F-ADD6-9368983355ED}"/>
          </ac:spMkLst>
        </pc:spChg>
        <pc:spChg chg="add mod">
          <ac:chgData name="Christyan Antonio Arruda Mendonca" userId="3aad539f-dbfd-43d8-885a-30f586f60798" providerId="ADAL" clId="{2F128662-4B6C-48DD-80A6-2C887702FBC3}" dt="2025-04-09T13:17:48.925" v="1026" actId="1037"/>
          <ac:spMkLst>
            <pc:docMk/>
            <pc:sldMk cId="762019405" sldId="2147378702"/>
            <ac:spMk id="10" creationId="{7756A572-5612-BAE5-4AC2-5EA04F5DAEB9}"/>
          </ac:spMkLst>
        </pc:spChg>
        <pc:spChg chg="add mod">
          <ac:chgData name="Christyan Antonio Arruda Mendonca" userId="3aad539f-dbfd-43d8-885a-30f586f60798" providerId="ADAL" clId="{2F128662-4B6C-48DD-80A6-2C887702FBC3}" dt="2025-04-09T13:17:48.925" v="1026" actId="1037"/>
          <ac:spMkLst>
            <pc:docMk/>
            <pc:sldMk cId="762019405" sldId="2147378702"/>
            <ac:spMk id="11" creationId="{352D0BAF-4359-00BB-70E1-0495FF62C551}"/>
          </ac:spMkLst>
        </pc:spChg>
        <pc:spChg chg="add mod">
          <ac:chgData name="Christyan Antonio Arruda Mendonca" userId="3aad539f-dbfd-43d8-885a-30f586f60798" providerId="ADAL" clId="{2F128662-4B6C-48DD-80A6-2C887702FBC3}" dt="2025-04-09T13:17:48.925" v="1026" actId="1037"/>
          <ac:spMkLst>
            <pc:docMk/>
            <pc:sldMk cId="762019405" sldId="2147378702"/>
            <ac:spMk id="12" creationId="{3F3C61B8-7393-1CC3-DA62-0EFCB3A5AB7F}"/>
          </ac:spMkLst>
        </pc:spChg>
        <pc:spChg chg="add mod">
          <ac:chgData name="Christyan Antonio Arruda Mendonca" userId="3aad539f-dbfd-43d8-885a-30f586f60798" providerId="ADAL" clId="{2F128662-4B6C-48DD-80A6-2C887702FBC3}" dt="2025-04-09T13:17:48.925" v="1026" actId="1037"/>
          <ac:spMkLst>
            <pc:docMk/>
            <pc:sldMk cId="762019405" sldId="2147378702"/>
            <ac:spMk id="13" creationId="{A3EB58EB-6005-A40E-ADB1-117037F8C49C}"/>
          </ac:spMkLst>
        </pc:spChg>
        <pc:spChg chg="add mod">
          <ac:chgData name="Christyan Antonio Arruda Mendonca" userId="3aad539f-dbfd-43d8-885a-30f586f60798" providerId="ADAL" clId="{2F128662-4B6C-48DD-80A6-2C887702FBC3}" dt="2025-04-09T13:17:48.925" v="1026" actId="1037"/>
          <ac:spMkLst>
            <pc:docMk/>
            <pc:sldMk cId="762019405" sldId="2147378702"/>
            <ac:spMk id="17" creationId="{F7FAD260-0379-6869-6278-3D6AD94AC7AA}"/>
          </ac:spMkLst>
        </pc:spChg>
        <pc:spChg chg="add mod">
          <ac:chgData name="Christyan Antonio Arruda Mendonca" userId="3aad539f-dbfd-43d8-885a-30f586f60798" providerId="ADAL" clId="{2F128662-4B6C-48DD-80A6-2C887702FBC3}" dt="2025-04-09T13:17:48.925" v="1026" actId="1037"/>
          <ac:spMkLst>
            <pc:docMk/>
            <pc:sldMk cId="762019405" sldId="2147378702"/>
            <ac:spMk id="18" creationId="{22E4F4AC-AF4A-64D9-4138-6E4487F7DBD2}"/>
          </ac:spMkLst>
        </pc:spChg>
        <pc:spChg chg="add mod">
          <ac:chgData name="Christyan Antonio Arruda Mendonca" userId="3aad539f-dbfd-43d8-885a-30f586f60798" providerId="ADAL" clId="{2F128662-4B6C-48DD-80A6-2C887702FBC3}" dt="2025-04-09T13:18:03.001" v="1031" actId="1035"/>
          <ac:spMkLst>
            <pc:docMk/>
            <pc:sldMk cId="762019405" sldId="2147378702"/>
            <ac:spMk id="19" creationId="{4CE55AC2-5572-F17A-E443-834A7160EBD0}"/>
          </ac:spMkLst>
        </pc:spChg>
        <pc:spChg chg="mod">
          <ac:chgData name="Christyan Antonio Arruda Mendonca" userId="3aad539f-dbfd-43d8-885a-30f586f60798" providerId="ADAL" clId="{2F128662-4B6C-48DD-80A6-2C887702FBC3}" dt="2025-04-09T13:17:37.322" v="970" actId="1037"/>
          <ac:spMkLst>
            <pc:docMk/>
            <pc:sldMk cId="762019405" sldId="2147378702"/>
            <ac:spMk id="20" creationId="{FE440A84-DE97-B454-F609-5CE05CD1104A}"/>
          </ac:spMkLst>
        </pc:spChg>
        <pc:spChg chg="mod">
          <ac:chgData name="Christyan Antonio Arruda Mendonca" userId="3aad539f-dbfd-43d8-885a-30f586f60798" providerId="ADAL" clId="{2F128662-4B6C-48DD-80A6-2C887702FBC3}" dt="2025-04-09T13:17:37.322" v="970" actId="1037"/>
          <ac:spMkLst>
            <pc:docMk/>
            <pc:sldMk cId="762019405" sldId="2147378702"/>
            <ac:spMk id="22" creationId="{5D3FFDD2-39FD-6AAA-C0B4-5A48F00EB34F}"/>
          </ac:spMkLst>
        </pc:spChg>
        <pc:spChg chg="mod">
          <ac:chgData name="Christyan Antonio Arruda Mendonca" userId="3aad539f-dbfd-43d8-885a-30f586f60798" providerId="ADAL" clId="{2F128662-4B6C-48DD-80A6-2C887702FBC3}" dt="2025-04-09T13:17:37.322" v="970" actId="1037"/>
          <ac:spMkLst>
            <pc:docMk/>
            <pc:sldMk cId="762019405" sldId="2147378702"/>
            <ac:spMk id="25" creationId="{3C76C9E5-F03F-CE67-1CCB-67815753C644}"/>
          </ac:spMkLst>
        </pc:spChg>
        <pc:spChg chg="mod">
          <ac:chgData name="Christyan Antonio Arruda Mendonca" userId="3aad539f-dbfd-43d8-885a-30f586f60798" providerId="ADAL" clId="{2F128662-4B6C-48DD-80A6-2C887702FBC3}" dt="2025-04-09T13:17:37.322" v="970" actId="1037"/>
          <ac:spMkLst>
            <pc:docMk/>
            <pc:sldMk cId="762019405" sldId="2147378702"/>
            <ac:spMk id="26" creationId="{112B71FF-219A-C318-2432-568FBAB2E99C}"/>
          </ac:spMkLst>
        </pc:spChg>
        <pc:spChg chg="mod">
          <ac:chgData name="Christyan Antonio Arruda Mendonca" userId="3aad539f-dbfd-43d8-885a-30f586f60798" providerId="ADAL" clId="{2F128662-4B6C-48DD-80A6-2C887702FBC3}" dt="2025-04-09T13:17:37.322" v="970" actId="1037"/>
          <ac:spMkLst>
            <pc:docMk/>
            <pc:sldMk cId="762019405" sldId="2147378702"/>
            <ac:spMk id="27" creationId="{34E1C1BF-835B-B98A-7B5E-7BB6550B7702}"/>
          </ac:spMkLst>
        </pc:spChg>
        <pc:spChg chg="mod">
          <ac:chgData name="Christyan Antonio Arruda Mendonca" userId="3aad539f-dbfd-43d8-885a-30f586f60798" providerId="ADAL" clId="{2F128662-4B6C-48DD-80A6-2C887702FBC3}" dt="2025-04-09T13:17:37.322" v="970" actId="1037"/>
          <ac:spMkLst>
            <pc:docMk/>
            <pc:sldMk cId="762019405" sldId="2147378702"/>
            <ac:spMk id="28" creationId="{7850E4A8-BB8E-4851-8E55-4CF809C7B926}"/>
          </ac:spMkLst>
        </pc:spChg>
        <pc:spChg chg="mod">
          <ac:chgData name="Christyan Antonio Arruda Mendonca" userId="3aad539f-dbfd-43d8-885a-30f586f60798" providerId="ADAL" clId="{2F128662-4B6C-48DD-80A6-2C887702FBC3}" dt="2025-04-09T13:17:27.018" v="955" actId="1037"/>
          <ac:spMkLst>
            <pc:docMk/>
            <pc:sldMk cId="762019405" sldId="2147378702"/>
            <ac:spMk id="60" creationId="{0B5489B6-D12B-8F64-CDD1-F89716378C8A}"/>
          </ac:spMkLst>
        </pc:spChg>
        <pc:spChg chg="mod">
          <ac:chgData name="Christyan Antonio Arruda Mendonca" userId="3aad539f-dbfd-43d8-885a-30f586f60798" providerId="ADAL" clId="{2F128662-4B6C-48DD-80A6-2C887702FBC3}" dt="2025-04-09T13:10:59.651" v="701" actId="1035"/>
          <ac:spMkLst>
            <pc:docMk/>
            <pc:sldMk cId="762019405" sldId="2147378702"/>
            <ac:spMk id="61" creationId="{5C873B11-9BFF-EAD7-3F1D-B592EBFCDBE6}"/>
          </ac:spMkLst>
        </pc:spChg>
        <pc:spChg chg="mod">
          <ac:chgData name="Christyan Antonio Arruda Mendonca" userId="3aad539f-dbfd-43d8-885a-30f586f60798" providerId="ADAL" clId="{2F128662-4B6C-48DD-80A6-2C887702FBC3}" dt="2025-04-09T11:54:11.123" v="136" actId="1076"/>
          <ac:spMkLst>
            <pc:docMk/>
            <pc:sldMk cId="762019405" sldId="2147378702"/>
            <ac:spMk id="63" creationId="{DF4B7AE6-41DA-C163-B886-210BB3BA3EDE}"/>
          </ac:spMkLst>
        </pc:spChg>
        <pc:spChg chg="mod ord">
          <ac:chgData name="Christyan Antonio Arruda Mendonca" userId="3aad539f-dbfd-43d8-885a-30f586f60798" providerId="ADAL" clId="{2F128662-4B6C-48DD-80A6-2C887702FBC3}" dt="2025-04-09T13:26:18.308" v="1359" actId="166"/>
          <ac:spMkLst>
            <pc:docMk/>
            <pc:sldMk cId="762019405" sldId="2147378702"/>
            <ac:spMk id="64" creationId="{4854CE8D-8AB4-D83E-721C-095606D432F4}"/>
          </ac:spMkLst>
        </pc:spChg>
        <pc:spChg chg="mod ord">
          <ac:chgData name="Christyan Antonio Arruda Mendonca" userId="3aad539f-dbfd-43d8-885a-30f586f60798" providerId="ADAL" clId="{2F128662-4B6C-48DD-80A6-2C887702FBC3}" dt="2025-04-09T13:26:22.343" v="1360" actId="166"/>
          <ac:spMkLst>
            <pc:docMk/>
            <pc:sldMk cId="762019405" sldId="2147378702"/>
            <ac:spMk id="65" creationId="{5499527B-A167-9C0E-1F2E-642C8E6C2391}"/>
          </ac:spMkLst>
        </pc:spChg>
        <pc:spChg chg="mod">
          <ac:chgData name="Christyan Antonio Arruda Mendonca" userId="3aad539f-dbfd-43d8-885a-30f586f60798" providerId="ADAL" clId="{2F128662-4B6C-48DD-80A6-2C887702FBC3}" dt="2025-04-09T13:11:09.904" v="711" actId="1035"/>
          <ac:spMkLst>
            <pc:docMk/>
            <pc:sldMk cId="762019405" sldId="2147378702"/>
            <ac:spMk id="67" creationId="{1EB2902E-FDCD-EC8B-3E11-96874B63E04C}"/>
          </ac:spMkLst>
        </pc:spChg>
        <pc:spChg chg="mod">
          <ac:chgData name="Christyan Antonio Arruda Mendonca" userId="3aad539f-dbfd-43d8-885a-30f586f60798" providerId="ADAL" clId="{2F128662-4B6C-48DD-80A6-2C887702FBC3}" dt="2025-04-09T13:17:18.418" v="920" actId="1038"/>
          <ac:spMkLst>
            <pc:docMk/>
            <pc:sldMk cId="762019405" sldId="2147378702"/>
            <ac:spMk id="84" creationId="{5C51941B-CFFA-9A0A-35AF-60C76A22DE1A}"/>
          </ac:spMkLst>
        </pc:spChg>
        <pc:spChg chg="mod">
          <ac:chgData name="Christyan Antonio Arruda Mendonca" userId="3aad539f-dbfd-43d8-885a-30f586f60798" providerId="ADAL" clId="{2F128662-4B6C-48DD-80A6-2C887702FBC3}" dt="2025-04-09T13:44:55.137" v="1528" actId="20577"/>
          <ac:spMkLst>
            <pc:docMk/>
            <pc:sldMk cId="762019405" sldId="2147378702"/>
            <ac:spMk id="91" creationId="{D7FBE769-9C7A-CF18-0C37-2422474B0416}"/>
          </ac:spMkLst>
        </pc:spChg>
        <pc:spChg chg="mod">
          <ac:chgData name="Christyan Antonio Arruda Mendonca" userId="3aad539f-dbfd-43d8-885a-30f586f60798" providerId="ADAL" clId="{2F128662-4B6C-48DD-80A6-2C887702FBC3}" dt="2025-04-09T13:01:46.774" v="624" actId="1036"/>
          <ac:spMkLst>
            <pc:docMk/>
            <pc:sldMk cId="762019405" sldId="2147378702"/>
            <ac:spMk id="92" creationId="{01B8B784-722C-E1D1-E07A-773C554B76B3}"/>
          </ac:spMkLst>
        </pc:spChg>
        <pc:spChg chg="mod">
          <ac:chgData name="Christyan Antonio Arruda Mendonca" userId="3aad539f-dbfd-43d8-885a-30f586f60798" providerId="ADAL" clId="{2F128662-4B6C-48DD-80A6-2C887702FBC3}" dt="2025-04-09T13:17:37.322" v="970" actId="1037"/>
          <ac:spMkLst>
            <pc:docMk/>
            <pc:sldMk cId="762019405" sldId="2147378702"/>
            <ac:spMk id="116" creationId="{9E9EE8C5-DB4F-44F7-B4C0-7122E4A1D6D8}"/>
          </ac:spMkLst>
        </pc:spChg>
        <pc:graphicFrameChg chg="modGraphic">
          <ac:chgData name="Christyan Antonio Arruda Mendonca" userId="3aad539f-dbfd-43d8-885a-30f586f60798" providerId="ADAL" clId="{2F128662-4B6C-48DD-80A6-2C887702FBC3}" dt="2025-04-09T13:18:27.865" v="1040" actId="14734"/>
          <ac:graphicFrameMkLst>
            <pc:docMk/>
            <pc:sldMk cId="762019405" sldId="2147378702"/>
            <ac:graphicFrameMk id="105" creationId="{69F48ED2-7819-4DAA-9722-170E5A019691}"/>
          </ac:graphicFrameMkLst>
        </pc:graphicFrameChg>
        <pc:cxnChg chg="add mod">
          <ac:chgData name="Christyan Antonio Arruda Mendonca" userId="3aad539f-dbfd-43d8-885a-30f586f60798" providerId="ADAL" clId="{2F128662-4B6C-48DD-80A6-2C887702FBC3}" dt="2025-04-09T13:18:11.235" v="1032" actId="14100"/>
          <ac:cxnSpMkLst>
            <pc:docMk/>
            <pc:sldMk cId="762019405" sldId="2147378702"/>
            <ac:cxnSpMk id="2" creationId="{FF53E8F7-9AAB-DAB5-0783-EFBF6DDDD924}"/>
          </ac:cxnSpMkLst>
        </pc:cxnChg>
        <pc:cxnChg chg="add mod">
          <ac:chgData name="Christyan Antonio Arruda Mendonca" userId="3aad539f-dbfd-43d8-885a-30f586f60798" providerId="ADAL" clId="{2F128662-4B6C-48DD-80A6-2C887702FBC3}" dt="2025-04-09T13:18:23.561" v="1036" actId="14100"/>
          <ac:cxnSpMkLst>
            <pc:docMk/>
            <pc:sldMk cId="762019405" sldId="2147378702"/>
            <ac:cxnSpMk id="52" creationId="{7BD32D6F-2107-5523-AE66-6A7967B24259}"/>
          </ac:cxnSpMkLst>
        </pc:cxnChg>
        <pc:cxnChg chg="add mod">
          <ac:chgData name="Christyan Antonio Arruda Mendonca" userId="3aad539f-dbfd-43d8-885a-30f586f60798" providerId="ADAL" clId="{2F128662-4B6C-48DD-80A6-2C887702FBC3}" dt="2025-04-09T13:18:33.391" v="1042" actId="14100"/>
          <ac:cxnSpMkLst>
            <pc:docMk/>
            <pc:sldMk cId="762019405" sldId="2147378702"/>
            <ac:cxnSpMk id="56" creationId="{1CC1A08B-88BE-F949-F5E7-7F401A000E81}"/>
          </ac:cxnSpMkLst>
        </pc:cxnChg>
        <pc:cxnChg chg="add mod">
          <ac:chgData name="Christyan Antonio Arruda Mendonca" userId="3aad539f-dbfd-43d8-885a-30f586f60798" providerId="ADAL" clId="{2F128662-4B6C-48DD-80A6-2C887702FBC3}" dt="2025-04-09T13:18:40.696" v="1045" actId="14100"/>
          <ac:cxnSpMkLst>
            <pc:docMk/>
            <pc:sldMk cId="762019405" sldId="2147378702"/>
            <ac:cxnSpMk id="59" creationId="{85FA12F8-8A62-2C7F-7802-87A99477069A}"/>
          </ac:cxnSpMkLst>
        </pc:cxnChg>
        <pc:cxnChg chg="mod">
          <ac:chgData name="Christyan Antonio Arruda Mendonca" userId="3aad539f-dbfd-43d8-885a-30f586f60798" providerId="ADAL" clId="{2F128662-4B6C-48DD-80A6-2C887702FBC3}" dt="2025-04-09T13:17:27.018" v="955" actId="1037"/>
          <ac:cxnSpMkLst>
            <pc:docMk/>
            <pc:sldMk cId="762019405" sldId="2147378702"/>
            <ac:cxnSpMk id="62" creationId="{12265446-F3AE-8BE8-0A19-6C9CF376B724}"/>
          </ac:cxnSpMkLst>
        </pc:cxnChg>
        <pc:cxnChg chg="mod">
          <ac:chgData name="Christyan Antonio Arruda Mendonca" userId="3aad539f-dbfd-43d8-885a-30f586f60798" providerId="ADAL" clId="{2F128662-4B6C-48DD-80A6-2C887702FBC3}" dt="2025-04-09T13:21:51.363" v="1167" actId="14100"/>
          <ac:cxnSpMkLst>
            <pc:docMk/>
            <pc:sldMk cId="762019405" sldId="2147378702"/>
            <ac:cxnSpMk id="66" creationId="{EA425C75-2F21-ED6B-04D4-EE3B6E649B9B}"/>
          </ac:cxnSpMkLst>
        </pc:cxnChg>
        <pc:cxnChg chg="add mod">
          <ac:chgData name="Christyan Antonio Arruda Mendonca" userId="3aad539f-dbfd-43d8-885a-30f586f60798" providerId="ADAL" clId="{2F128662-4B6C-48DD-80A6-2C887702FBC3}" dt="2025-04-09T13:18:49.379" v="1048" actId="14100"/>
          <ac:cxnSpMkLst>
            <pc:docMk/>
            <pc:sldMk cId="762019405" sldId="2147378702"/>
            <ac:cxnSpMk id="70" creationId="{92BFD26D-A867-682B-0634-E491C9879E70}"/>
          </ac:cxnSpMkLst>
        </pc:cxnChg>
        <pc:cxnChg chg="add mod">
          <ac:chgData name="Christyan Antonio Arruda Mendonca" userId="3aad539f-dbfd-43d8-885a-30f586f60798" providerId="ADAL" clId="{2F128662-4B6C-48DD-80A6-2C887702FBC3}" dt="2025-04-09T13:18:56.022" v="1051" actId="14100"/>
          <ac:cxnSpMkLst>
            <pc:docMk/>
            <pc:sldMk cId="762019405" sldId="2147378702"/>
            <ac:cxnSpMk id="74" creationId="{65BE9CF5-F14D-BA8B-59A6-8FF10F500D68}"/>
          </ac:cxnSpMkLst>
        </pc:cxnChg>
        <pc:cxnChg chg="add mod">
          <ac:chgData name="Christyan Antonio Arruda Mendonca" userId="3aad539f-dbfd-43d8-885a-30f586f60798" providerId="ADAL" clId="{2F128662-4B6C-48DD-80A6-2C887702FBC3}" dt="2025-04-09T13:19:06.958" v="1055" actId="14100"/>
          <ac:cxnSpMkLst>
            <pc:docMk/>
            <pc:sldMk cId="762019405" sldId="2147378702"/>
            <ac:cxnSpMk id="77" creationId="{77E87098-0633-63FB-B519-B1BD75CB13BF}"/>
          </ac:cxnSpMkLst>
        </pc:cxnChg>
        <pc:cxnChg chg="add mod">
          <ac:chgData name="Christyan Antonio Arruda Mendonca" userId="3aad539f-dbfd-43d8-885a-30f586f60798" providerId="ADAL" clId="{2F128662-4B6C-48DD-80A6-2C887702FBC3}" dt="2025-04-09T13:19:17.587" v="1058" actId="14100"/>
          <ac:cxnSpMkLst>
            <pc:docMk/>
            <pc:sldMk cId="762019405" sldId="2147378702"/>
            <ac:cxnSpMk id="82" creationId="{414D09EB-6471-E702-3D53-1F8C3A349112}"/>
          </ac:cxnSpMkLst>
        </pc:cxnChg>
        <pc:cxnChg chg="mod">
          <ac:chgData name="Christyan Antonio Arruda Mendonca" userId="3aad539f-dbfd-43d8-885a-30f586f60798" providerId="ADAL" clId="{2F128662-4B6C-48DD-80A6-2C887702FBC3}" dt="2025-04-09T13:17:18.418" v="920" actId="1038"/>
          <ac:cxnSpMkLst>
            <pc:docMk/>
            <pc:sldMk cId="762019405" sldId="2147378702"/>
            <ac:cxnSpMk id="86" creationId="{60B18EED-12A2-B2A5-0C9E-3771388A1011}"/>
          </ac:cxnSpMkLst>
        </pc:cxnChg>
      </pc:sldChg>
      <pc:sldChg chg="addSp delSp modSp mod modAnim">
        <pc:chgData name="Christyan Antonio Arruda Mendonca" userId="3aad539f-dbfd-43d8-885a-30f586f60798" providerId="ADAL" clId="{2F128662-4B6C-48DD-80A6-2C887702FBC3}" dt="2025-04-09T13:37:37.473" v="1507" actId="1037"/>
        <pc:sldMkLst>
          <pc:docMk/>
          <pc:sldMk cId="1776124209" sldId="2147483327"/>
        </pc:sldMkLst>
        <pc:spChg chg="add del mod">
          <ac:chgData name="Christyan Antonio Arruda Mendonca" userId="3aad539f-dbfd-43d8-885a-30f586f60798" providerId="ADAL" clId="{2F128662-4B6C-48DD-80A6-2C887702FBC3}" dt="2025-04-09T13:37:37.473" v="1507" actId="1037"/>
          <ac:spMkLst>
            <pc:docMk/>
            <pc:sldMk cId="1776124209" sldId="2147483327"/>
            <ac:spMk id="2" creationId="{74B7D9CF-A593-D38E-5BC8-9FB14B37ACA4}"/>
          </ac:spMkLst>
        </pc:spChg>
        <pc:spChg chg="mod">
          <ac:chgData name="Christyan Antonio Arruda Mendonca" userId="3aad539f-dbfd-43d8-885a-30f586f60798" providerId="ADAL" clId="{2F128662-4B6C-48DD-80A6-2C887702FBC3}" dt="2025-04-09T13:37:37.473" v="1507" actId="1037"/>
          <ac:spMkLst>
            <pc:docMk/>
            <pc:sldMk cId="1776124209" sldId="2147483327"/>
            <ac:spMk id="7" creationId="{D63FE052-3945-BCCF-83F9-6D287AA3AC81}"/>
          </ac:spMkLst>
        </pc:spChg>
        <pc:spChg chg="mod">
          <ac:chgData name="Christyan Antonio Arruda Mendonca" userId="3aad539f-dbfd-43d8-885a-30f586f60798" providerId="ADAL" clId="{2F128662-4B6C-48DD-80A6-2C887702FBC3}" dt="2025-04-09T13:33:43.300" v="1394" actId="20577"/>
          <ac:spMkLst>
            <pc:docMk/>
            <pc:sldMk cId="1776124209" sldId="2147483327"/>
            <ac:spMk id="8" creationId="{A5F95F33-49F9-B829-E31B-D3E5C8DFA527}"/>
          </ac:spMkLst>
        </pc:spChg>
        <pc:spChg chg="add del mod">
          <ac:chgData name="Christyan Antonio Arruda Mendonca" userId="3aad539f-dbfd-43d8-885a-30f586f60798" providerId="ADAL" clId="{2F128662-4B6C-48DD-80A6-2C887702FBC3}" dt="2025-04-09T13:37:37.473" v="1507" actId="1037"/>
          <ac:spMkLst>
            <pc:docMk/>
            <pc:sldMk cId="1776124209" sldId="2147483327"/>
            <ac:spMk id="13" creationId="{62C5308F-F37A-D6BF-B510-A702040C5733}"/>
          </ac:spMkLst>
        </pc:spChg>
        <pc:spChg chg="mod">
          <ac:chgData name="Christyan Antonio Arruda Mendonca" userId="3aad539f-dbfd-43d8-885a-30f586f60798" providerId="ADAL" clId="{2F128662-4B6C-48DD-80A6-2C887702FBC3}" dt="2025-04-09T13:37:37.473" v="1507" actId="1037"/>
          <ac:spMkLst>
            <pc:docMk/>
            <pc:sldMk cId="1776124209" sldId="2147483327"/>
            <ac:spMk id="16" creationId="{B4AF1022-FB7E-8305-8C4A-B68F748D6650}"/>
          </ac:spMkLst>
        </pc:spChg>
        <pc:spChg chg="mod">
          <ac:chgData name="Christyan Antonio Arruda Mendonca" userId="3aad539f-dbfd-43d8-885a-30f586f60798" providerId="ADAL" clId="{2F128662-4B6C-48DD-80A6-2C887702FBC3}" dt="2025-04-09T13:37:37.473" v="1507" actId="1037"/>
          <ac:spMkLst>
            <pc:docMk/>
            <pc:sldMk cId="1776124209" sldId="2147483327"/>
            <ac:spMk id="17" creationId="{F9DFDD04-2BA6-0350-1965-8A7F6AB355D2}"/>
          </ac:spMkLst>
        </pc:spChg>
        <pc:spChg chg="mod">
          <ac:chgData name="Christyan Antonio Arruda Mendonca" userId="3aad539f-dbfd-43d8-885a-30f586f60798" providerId="ADAL" clId="{2F128662-4B6C-48DD-80A6-2C887702FBC3}" dt="2025-04-09T13:37:37.473" v="1507" actId="1037"/>
          <ac:spMkLst>
            <pc:docMk/>
            <pc:sldMk cId="1776124209" sldId="2147483327"/>
            <ac:spMk id="18" creationId="{C0310838-D195-5846-88AD-AFADC49B94B7}"/>
          </ac:spMkLst>
        </pc:spChg>
        <pc:spChg chg="mod">
          <ac:chgData name="Christyan Antonio Arruda Mendonca" userId="3aad539f-dbfd-43d8-885a-30f586f60798" providerId="ADAL" clId="{2F128662-4B6C-48DD-80A6-2C887702FBC3}" dt="2025-04-09T13:37:37.473" v="1507" actId="1037"/>
          <ac:spMkLst>
            <pc:docMk/>
            <pc:sldMk cId="1776124209" sldId="2147483327"/>
            <ac:spMk id="19" creationId="{BA9E4EF2-1FCF-D1D2-A6FD-9DC6A0C323AA}"/>
          </ac:spMkLst>
        </pc:spChg>
        <pc:spChg chg="mod">
          <ac:chgData name="Christyan Antonio Arruda Mendonca" userId="3aad539f-dbfd-43d8-885a-30f586f60798" providerId="ADAL" clId="{2F128662-4B6C-48DD-80A6-2C887702FBC3}" dt="2025-04-09T13:37:37.473" v="1507" actId="1037"/>
          <ac:spMkLst>
            <pc:docMk/>
            <pc:sldMk cId="1776124209" sldId="2147483327"/>
            <ac:spMk id="20" creationId="{4C1C063E-D6FA-44FC-5E0F-55AD4CC61E37}"/>
          </ac:spMkLst>
        </pc:spChg>
        <pc:spChg chg="mod">
          <ac:chgData name="Christyan Antonio Arruda Mendonca" userId="3aad539f-dbfd-43d8-885a-30f586f60798" providerId="ADAL" clId="{2F128662-4B6C-48DD-80A6-2C887702FBC3}" dt="2025-04-09T13:37:37.473" v="1507" actId="1037"/>
          <ac:spMkLst>
            <pc:docMk/>
            <pc:sldMk cId="1776124209" sldId="2147483327"/>
            <ac:spMk id="24" creationId="{F144B4DC-3702-51F9-19EC-E18BF5D7AB1B}"/>
          </ac:spMkLst>
        </pc:spChg>
        <pc:spChg chg="mod">
          <ac:chgData name="Christyan Antonio Arruda Mendonca" userId="3aad539f-dbfd-43d8-885a-30f586f60798" providerId="ADAL" clId="{2F128662-4B6C-48DD-80A6-2C887702FBC3}" dt="2025-04-09T13:37:37.473" v="1507" actId="1037"/>
          <ac:spMkLst>
            <pc:docMk/>
            <pc:sldMk cId="1776124209" sldId="2147483327"/>
            <ac:spMk id="26" creationId="{AD5B70F3-38E2-2368-504C-EBF3884C916F}"/>
          </ac:spMkLst>
        </pc:spChg>
        <pc:grpChg chg="add del mod">
          <ac:chgData name="Christyan Antonio Arruda Mendonca" userId="3aad539f-dbfd-43d8-885a-30f586f60798" providerId="ADAL" clId="{2F128662-4B6C-48DD-80A6-2C887702FBC3}" dt="2025-04-09T13:37:37.473" v="1507" actId="1037"/>
          <ac:grpSpMkLst>
            <pc:docMk/>
            <pc:sldMk cId="1776124209" sldId="2147483327"/>
            <ac:grpSpMk id="11" creationId="{7D43281A-1317-3AD5-41ED-0E8B4B3F8631}"/>
          </ac:grpSpMkLst>
        </pc:grpChg>
        <pc:grpChg chg="add del mod">
          <ac:chgData name="Christyan Antonio Arruda Mendonca" userId="3aad539f-dbfd-43d8-885a-30f586f60798" providerId="ADAL" clId="{2F128662-4B6C-48DD-80A6-2C887702FBC3}" dt="2025-04-09T13:37:37.473" v="1507" actId="1037"/>
          <ac:grpSpMkLst>
            <pc:docMk/>
            <pc:sldMk cId="1776124209" sldId="2147483327"/>
            <ac:grpSpMk id="15" creationId="{06ADB66A-713D-F40B-1D0B-5C7F0CD0F85C}"/>
          </ac:grpSpMkLst>
        </pc:grpChg>
        <pc:grpChg chg="add del mod">
          <ac:chgData name="Christyan Antonio Arruda Mendonca" userId="3aad539f-dbfd-43d8-885a-30f586f60798" providerId="ADAL" clId="{2F128662-4B6C-48DD-80A6-2C887702FBC3}" dt="2025-04-09T13:37:37.473" v="1507" actId="1037"/>
          <ac:grpSpMkLst>
            <pc:docMk/>
            <pc:sldMk cId="1776124209" sldId="2147483327"/>
            <ac:grpSpMk id="33" creationId="{7E3D79BB-6119-6519-0B9D-692EF2FF5B8F}"/>
          </ac:grpSpMkLst>
        </pc:grpChg>
        <pc:graphicFrameChg chg="add del mod modGraphic">
          <ac:chgData name="Christyan Antonio Arruda Mendonca" userId="3aad539f-dbfd-43d8-885a-30f586f60798" providerId="ADAL" clId="{2F128662-4B6C-48DD-80A6-2C887702FBC3}" dt="2025-04-09T13:37:37.473" v="1507" actId="1037"/>
          <ac:graphicFrameMkLst>
            <pc:docMk/>
            <pc:sldMk cId="1776124209" sldId="2147483327"/>
            <ac:graphicFrameMk id="14" creationId="{B187CEB1-08CF-C98D-222A-A356C48EA8E0}"/>
          </ac:graphicFrameMkLst>
        </pc:graphicFrameChg>
        <pc:picChg chg="mod">
          <ac:chgData name="Christyan Antonio Arruda Mendonca" userId="3aad539f-dbfd-43d8-885a-30f586f60798" providerId="ADAL" clId="{2F128662-4B6C-48DD-80A6-2C887702FBC3}" dt="2025-04-09T13:37:37.473" v="1507" actId="1037"/>
          <ac:picMkLst>
            <pc:docMk/>
            <pc:sldMk cId="1776124209" sldId="2147483327"/>
            <ac:picMk id="10" creationId="{F767A2C8-0ED3-36A9-7B90-FD27E4C6C5EE}"/>
          </ac:picMkLst>
        </pc:picChg>
        <pc:picChg chg="mod">
          <ac:chgData name="Christyan Antonio Arruda Mendonca" userId="3aad539f-dbfd-43d8-885a-30f586f60798" providerId="ADAL" clId="{2F128662-4B6C-48DD-80A6-2C887702FBC3}" dt="2025-04-09T13:37:37.473" v="1507" actId="1037"/>
          <ac:picMkLst>
            <pc:docMk/>
            <pc:sldMk cId="1776124209" sldId="2147483327"/>
            <ac:picMk id="34" creationId="{BDB754BC-4147-23B2-972E-C48BD65334F9}"/>
          </ac:picMkLst>
        </pc:picChg>
        <pc:picChg chg="mod">
          <ac:chgData name="Christyan Antonio Arruda Mendonca" userId="3aad539f-dbfd-43d8-885a-30f586f60798" providerId="ADAL" clId="{2F128662-4B6C-48DD-80A6-2C887702FBC3}" dt="2025-04-09T13:37:37.473" v="1507" actId="1037"/>
          <ac:picMkLst>
            <pc:docMk/>
            <pc:sldMk cId="1776124209" sldId="2147483327"/>
            <ac:picMk id="35" creationId="{7CC18FD5-B285-4423-7EDC-CFE3A198145C}"/>
          </ac:picMkLst>
        </pc:picChg>
      </pc:sldChg>
      <pc:sldChg chg="modSp mod">
        <pc:chgData name="Christyan Antonio Arruda Mendonca" userId="3aad539f-dbfd-43d8-885a-30f586f60798" providerId="ADAL" clId="{2F128662-4B6C-48DD-80A6-2C887702FBC3}" dt="2025-04-09T14:47:12.886" v="1615"/>
        <pc:sldMkLst>
          <pc:docMk/>
          <pc:sldMk cId="593515565" sldId="2147483353"/>
        </pc:sldMkLst>
        <pc:spChg chg="mod">
          <ac:chgData name="Christyan Antonio Arruda Mendonca" userId="3aad539f-dbfd-43d8-885a-30f586f60798" providerId="ADAL" clId="{2F128662-4B6C-48DD-80A6-2C887702FBC3}" dt="2025-04-09T14:47:12.886" v="1615"/>
          <ac:spMkLst>
            <pc:docMk/>
            <pc:sldMk cId="593515565" sldId="2147483353"/>
            <ac:spMk id="1029" creationId="{661B9737-F238-7FE9-972C-F88D11911F48}"/>
          </ac:spMkLst>
        </pc:spChg>
      </pc:sldChg>
      <pc:sldChg chg="addSp delSp modSp mod addAnim delAnim modAnim">
        <pc:chgData name="Christyan Antonio Arruda Mendonca" userId="3aad539f-dbfd-43d8-885a-30f586f60798" providerId="ADAL" clId="{2F128662-4B6C-48DD-80A6-2C887702FBC3}" dt="2025-04-10T14:33:55.405" v="1624" actId="313"/>
        <pc:sldMkLst>
          <pc:docMk/>
          <pc:sldMk cId="322597288" sldId="2147483363"/>
        </pc:sldMkLst>
        <pc:spChg chg="add del">
          <ac:chgData name="Christyan Antonio Arruda Mendonca" userId="3aad539f-dbfd-43d8-885a-30f586f60798" providerId="ADAL" clId="{2F128662-4B6C-48DD-80A6-2C887702FBC3}" dt="2025-04-09T11:51:10.593" v="127" actId="21"/>
          <ac:spMkLst>
            <pc:docMk/>
            <pc:sldMk cId="322597288" sldId="2147483363"/>
            <ac:spMk id="2" creationId="{9927E62E-8E08-172E-649C-900D3A459C51}"/>
          </ac:spMkLst>
        </pc:spChg>
        <pc:spChg chg="mod">
          <ac:chgData name="Christyan Antonio Arruda Mendonca" userId="3aad539f-dbfd-43d8-885a-30f586f60798" providerId="ADAL" clId="{2F128662-4B6C-48DD-80A6-2C887702FBC3}" dt="2025-04-09T14:12:32.004" v="1605" actId="20577"/>
          <ac:spMkLst>
            <pc:docMk/>
            <pc:sldMk cId="322597288" sldId="2147483363"/>
            <ac:spMk id="6" creationId="{FD3CB637-E441-6589-773C-6024A8812EE4}"/>
          </ac:spMkLst>
        </pc:spChg>
        <pc:spChg chg="add del">
          <ac:chgData name="Christyan Antonio Arruda Mendonca" userId="3aad539f-dbfd-43d8-885a-30f586f60798" providerId="ADAL" clId="{2F128662-4B6C-48DD-80A6-2C887702FBC3}" dt="2025-04-09T11:51:10.593" v="127" actId="21"/>
          <ac:spMkLst>
            <pc:docMk/>
            <pc:sldMk cId="322597288" sldId="2147483363"/>
            <ac:spMk id="16" creationId="{0A556DBD-0229-91F4-86A1-52AA14FB5CC0}"/>
          </ac:spMkLst>
        </pc:spChg>
        <pc:spChg chg="add del">
          <ac:chgData name="Christyan Antonio Arruda Mendonca" userId="3aad539f-dbfd-43d8-885a-30f586f60798" providerId="ADAL" clId="{2F128662-4B6C-48DD-80A6-2C887702FBC3}" dt="2025-04-09T11:51:10.593" v="127" actId="21"/>
          <ac:spMkLst>
            <pc:docMk/>
            <pc:sldMk cId="322597288" sldId="2147483363"/>
            <ac:spMk id="23" creationId="{CB867CB5-0F4B-1DE4-3E24-269F659A4AD3}"/>
          </ac:spMkLst>
        </pc:spChg>
        <pc:spChg chg="add del">
          <ac:chgData name="Christyan Antonio Arruda Mendonca" userId="3aad539f-dbfd-43d8-885a-30f586f60798" providerId="ADAL" clId="{2F128662-4B6C-48DD-80A6-2C887702FBC3}" dt="2025-04-09T11:51:10.593" v="127" actId="21"/>
          <ac:spMkLst>
            <pc:docMk/>
            <pc:sldMk cId="322597288" sldId="2147483363"/>
            <ac:spMk id="27" creationId="{904FF26D-A319-E279-4395-2FBF98950441}"/>
          </ac:spMkLst>
        </pc:spChg>
        <pc:spChg chg="mod">
          <ac:chgData name="Christyan Antonio Arruda Mendonca" userId="3aad539f-dbfd-43d8-885a-30f586f60798" providerId="ADAL" clId="{2F128662-4B6C-48DD-80A6-2C887702FBC3}" dt="2025-04-09T11:51:39.699" v="131" actId="207"/>
          <ac:spMkLst>
            <pc:docMk/>
            <pc:sldMk cId="322597288" sldId="2147483363"/>
            <ac:spMk id="30" creationId="{9A2DE0CC-4CF9-FDB6-C7FA-EF71AAD5B2C5}"/>
          </ac:spMkLst>
        </pc:spChg>
        <pc:spChg chg="add del">
          <ac:chgData name="Christyan Antonio Arruda Mendonca" userId="3aad539f-dbfd-43d8-885a-30f586f60798" providerId="ADAL" clId="{2F128662-4B6C-48DD-80A6-2C887702FBC3}" dt="2025-04-09T11:51:10.593" v="127" actId="21"/>
          <ac:spMkLst>
            <pc:docMk/>
            <pc:sldMk cId="322597288" sldId="2147483363"/>
            <ac:spMk id="37" creationId="{751E8340-DD6F-1BD1-7BCB-CFB5E754A979}"/>
          </ac:spMkLst>
        </pc:spChg>
        <pc:spChg chg="add del">
          <ac:chgData name="Christyan Antonio Arruda Mendonca" userId="3aad539f-dbfd-43d8-885a-30f586f60798" providerId="ADAL" clId="{2F128662-4B6C-48DD-80A6-2C887702FBC3}" dt="2025-04-09T11:51:10.593" v="127" actId="21"/>
          <ac:spMkLst>
            <pc:docMk/>
            <pc:sldMk cId="322597288" sldId="2147483363"/>
            <ac:spMk id="40" creationId="{1753666B-82E1-4FF8-56F5-E049473A268E}"/>
          </ac:spMkLst>
        </pc:spChg>
        <pc:spChg chg="add del">
          <ac:chgData name="Christyan Antonio Arruda Mendonca" userId="3aad539f-dbfd-43d8-885a-30f586f60798" providerId="ADAL" clId="{2F128662-4B6C-48DD-80A6-2C887702FBC3}" dt="2025-04-09T11:42:49.193" v="11" actId="21"/>
          <ac:spMkLst>
            <pc:docMk/>
            <pc:sldMk cId="322597288" sldId="2147483363"/>
            <ac:spMk id="44" creationId="{3DDA5BC1-40EB-6BD9-2B45-A5B8E2AF543F}"/>
          </ac:spMkLst>
        </pc:spChg>
        <pc:spChg chg="add del">
          <ac:chgData name="Christyan Antonio Arruda Mendonca" userId="3aad539f-dbfd-43d8-885a-30f586f60798" providerId="ADAL" clId="{2F128662-4B6C-48DD-80A6-2C887702FBC3}" dt="2025-04-09T11:51:10.593" v="127" actId="21"/>
          <ac:spMkLst>
            <pc:docMk/>
            <pc:sldMk cId="322597288" sldId="2147483363"/>
            <ac:spMk id="48" creationId="{E4DCC084-2B2B-2AC3-CD7A-A9D6F6CD6D58}"/>
          </ac:spMkLst>
        </pc:spChg>
        <pc:spChg chg="add del">
          <ac:chgData name="Christyan Antonio Arruda Mendonca" userId="3aad539f-dbfd-43d8-885a-30f586f60798" providerId="ADAL" clId="{2F128662-4B6C-48DD-80A6-2C887702FBC3}" dt="2025-04-09T11:51:10.593" v="127" actId="21"/>
          <ac:spMkLst>
            <pc:docMk/>
            <pc:sldMk cId="322597288" sldId="2147483363"/>
            <ac:spMk id="49" creationId="{C117A809-25F8-3BF2-B044-F0F569422A0F}"/>
          </ac:spMkLst>
        </pc:spChg>
        <pc:spChg chg="add del">
          <ac:chgData name="Christyan Antonio Arruda Mendonca" userId="3aad539f-dbfd-43d8-885a-30f586f60798" providerId="ADAL" clId="{2F128662-4B6C-48DD-80A6-2C887702FBC3}" dt="2025-04-09T11:51:10.593" v="127" actId="21"/>
          <ac:spMkLst>
            <pc:docMk/>
            <pc:sldMk cId="322597288" sldId="2147483363"/>
            <ac:spMk id="52" creationId="{2ACD7D3B-816F-0F8F-104A-ECA5905516CC}"/>
          </ac:spMkLst>
        </pc:spChg>
        <pc:spChg chg="add mod">
          <ac:chgData name="Christyan Antonio Arruda Mendonca" userId="3aad539f-dbfd-43d8-885a-30f586f60798" providerId="ADAL" clId="{2F128662-4B6C-48DD-80A6-2C887702FBC3}" dt="2025-04-10T13:06:11.136" v="1617" actId="1076"/>
          <ac:spMkLst>
            <pc:docMk/>
            <pc:sldMk cId="322597288" sldId="2147483363"/>
            <ac:spMk id="54" creationId="{C60C1726-773F-FF7C-F166-E37463CBF706}"/>
          </ac:spMkLst>
        </pc:spChg>
        <pc:spChg chg="add del">
          <ac:chgData name="Christyan Antonio Arruda Mendonca" userId="3aad539f-dbfd-43d8-885a-30f586f60798" providerId="ADAL" clId="{2F128662-4B6C-48DD-80A6-2C887702FBC3}" dt="2025-04-09T11:51:10.593" v="127" actId="21"/>
          <ac:spMkLst>
            <pc:docMk/>
            <pc:sldMk cId="322597288" sldId="2147483363"/>
            <ac:spMk id="55" creationId="{F3A252A6-C6E8-FDC0-D27F-429DAA427683}"/>
          </ac:spMkLst>
        </pc:spChg>
        <pc:spChg chg="add del">
          <ac:chgData name="Christyan Antonio Arruda Mendonca" userId="3aad539f-dbfd-43d8-885a-30f586f60798" providerId="ADAL" clId="{2F128662-4B6C-48DD-80A6-2C887702FBC3}" dt="2025-04-09T11:51:10.593" v="127" actId="21"/>
          <ac:spMkLst>
            <pc:docMk/>
            <pc:sldMk cId="322597288" sldId="2147483363"/>
            <ac:spMk id="56" creationId="{679AB3A9-1B5E-EC59-E867-4DA07BF4F74C}"/>
          </ac:spMkLst>
        </pc:spChg>
        <pc:spChg chg="add del">
          <ac:chgData name="Christyan Antonio Arruda Mendonca" userId="3aad539f-dbfd-43d8-885a-30f586f60798" providerId="ADAL" clId="{2F128662-4B6C-48DD-80A6-2C887702FBC3}" dt="2025-04-09T11:51:10.593" v="127" actId="21"/>
          <ac:spMkLst>
            <pc:docMk/>
            <pc:sldMk cId="322597288" sldId="2147483363"/>
            <ac:spMk id="57" creationId="{165D4CFD-52D8-6C27-B399-CDD07E575081}"/>
          </ac:spMkLst>
        </pc:spChg>
        <pc:spChg chg="add del">
          <ac:chgData name="Christyan Antonio Arruda Mendonca" userId="3aad539f-dbfd-43d8-885a-30f586f60798" providerId="ADAL" clId="{2F128662-4B6C-48DD-80A6-2C887702FBC3}" dt="2025-04-09T11:51:10.593" v="127" actId="21"/>
          <ac:spMkLst>
            <pc:docMk/>
            <pc:sldMk cId="322597288" sldId="2147483363"/>
            <ac:spMk id="61" creationId="{9DB013D1-F557-7637-9AF9-499B181C9503}"/>
          </ac:spMkLst>
        </pc:spChg>
        <pc:spChg chg="add del">
          <ac:chgData name="Christyan Antonio Arruda Mendonca" userId="3aad539f-dbfd-43d8-885a-30f586f60798" providerId="ADAL" clId="{2F128662-4B6C-48DD-80A6-2C887702FBC3}" dt="2025-04-09T11:51:10.593" v="127" actId="21"/>
          <ac:spMkLst>
            <pc:docMk/>
            <pc:sldMk cId="322597288" sldId="2147483363"/>
            <ac:spMk id="128" creationId="{3097763E-AB3B-93B9-83F3-7FF50F624D94}"/>
          </ac:spMkLst>
        </pc:spChg>
        <pc:spChg chg="mod">
          <ac:chgData name="Christyan Antonio Arruda Mendonca" userId="3aad539f-dbfd-43d8-885a-30f586f60798" providerId="ADAL" clId="{2F128662-4B6C-48DD-80A6-2C887702FBC3}" dt="2025-04-09T11:52:37.536" v="134" actId="1076"/>
          <ac:spMkLst>
            <pc:docMk/>
            <pc:sldMk cId="322597288" sldId="2147483363"/>
            <ac:spMk id="129" creationId="{1EEFF5D0-CD8C-413D-A857-6225B87316B7}"/>
          </ac:spMkLst>
        </pc:spChg>
        <pc:spChg chg="add del mod">
          <ac:chgData name="Christyan Antonio Arruda Mendonca" userId="3aad539f-dbfd-43d8-885a-30f586f60798" providerId="ADAL" clId="{2F128662-4B6C-48DD-80A6-2C887702FBC3}" dt="2025-04-09T13:31:58.534" v="1387" actId="21"/>
          <ac:spMkLst>
            <pc:docMk/>
            <pc:sldMk cId="322597288" sldId="2147483363"/>
            <ac:spMk id="137" creationId="{C171995A-570F-979E-F165-3EA192ADDA94}"/>
          </ac:spMkLst>
        </pc:spChg>
        <pc:spChg chg="del mod">
          <ac:chgData name="Christyan Antonio Arruda Mendonca" userId="3aad539f-dbfd-43d8-885a-30f586f60798" providerId="ADAL" clId="{2F128662-4B6C-48DD-80A6-2C887702FBC3}" dt="2025-04-09T12:57:45.452" v="609" actId="21"/>
          <ac:spMkLst>
            <pc:docMk/>
            <pc:sldMk cId="322597288" sldId="2147483363"/>
            <ac:spMk id="142" creationId="{ED1B87B1-1B78-40DE-D0E2-E8748634D585}"/>
          </ac:spMkLst>
        </pc:spChg>
        <pc:spChg chg="add del mod">
          <ac:chgData name="Christyan Antonio Arruda Mendonca" userId="3aad539f-dbfd-43d8-885a-30f586f60798" providerId="ADAL" clId="{2F128662-4B6C-48DD-80A6-2C887702FBC3}" dt="2025-04-09T11:52:37.536" v="134" actId="1076"/>
          <ac:spMkLst>
            <pc:docMk/>
            <pc:sldMk cId="322597288" sldId="2147483363"/>
            <ac:spMk id="147" creationId="{2D2FF32D-8AB4-F116-C7C1-3AD62089C4CB}"/>
          </ac:spMkLst>
        </pc:spChg>
        <pc:spChg chg="add del mod">
          <ac:chgData name="Christyan Antonio Arruda Mendonca" userId="3aad539f-dbfd-43d8-885a-30f586f60798" providerId="ADAL" clId="{2F128662-4B6C-48DD-80A6-2C887702FBC3}" dt="2025-04-09T12:37:10.231" v="570" actId="14100"/>
          <ac:spMkLst>
            <pc:docMk/>
            <pc:sldMk cId="322597288" sldId="2147483363"/>
            <ac:spMk id="148" creationId="{FDBC990D-6E81-BF9A-2E50-89D8C88B39CB}"/>
          </ac:spMkLst>
        </pc:spChg>
        <pc:spChg chg="add del mod">
          <ac:chgData name="Christyan Antonio Arruda Mendonca" userId="3aad539f-dbfd-43d8-885a-30f586f60798" providerId="ADAL" clId="{2F128662-4B6C-48DD-80A6-2C887702FBC3}" dt="2025-04-09T12:11:11.284" v="286" actId="14100"/>
          <ac:spMkLst>
            <pc:docMk/>
            <pc:sldMk cId="322597288" sldId="2147483363"/>
            <ac:spMk id="149" creationId="{0585FB52-7BEB-2E8F-160D-72D401F3F02B}"/>
          </ac:spMkLst>
        </pc:spChg>
        <pc:spChg chg="add del mod">
          <ac:chgData name="Christyan Antonio Arruda Mendonca" userId="3aad539f-dbfd-43d8-885a-30f586f60798" providerId="ADAL" clId="{2F128662-4B6C-48DD-80A6-2C887702FBC3}" dt="2025-04-10T14:33:55.405" v="1624" actId="313"/>
          <ac:spMkLst>
            <pc:docMk/>
            <pc:sldMk cId="322597288" sldId="2147483363"/>
            <ac:spMk id="150" creationId="{B4AA5B09-ABC0-A36C-3C53-A85C8C2F794D}"/>
          </ac:spMkLst>
        </pc:spChg>
        <pc:spChg chg="mod">
          <ac:chgData name="Christyan Antonio Arruda Mendonca" userId="3aad539f-dbfd-43d8-885a-30f586f60798" providerId="ADAL" clId="{2F128662-4B6C-48DD-80A6-2C887702FBC3}" dt="2025-04-09T12:09:06.958" v="258" actId="21"/>
          <ac:spMkLst>
            <pc:docMk/>
            <pc:sldMk cId="322597288" sldId="2147483363"/>
            <ac:spMk id="212" creationId="{78B487E5-AFC1-D0D2-103A-150C7E1ED1C1}"/>
          </ac:spMkLst>
        </pc:spChg>
        <pc:spChg chg="add del">
          <ac:chgData name="Christyan Antonio Arruda Mendonca" userId="3aad539f-dbfd-43d8-885a-30f586f60798" providerId="ADAL" clId="{2F128662-4B6C-48DD-80A6-2C887702FBC3}" dt="2025-04-09T11:42:49.193" v="11" actId="21"/>
          <ac:spMkLst>
            <pc:docMk/>
            <pc:sldMk cId="322597288" sldId="2147483363"/>
            <ac:spMk id="218" creationId="{A8C6828D-C28E-6B77-81CD-9C39439BD1CA}"/>
          </ac:spMkLst>
        </pc:spChg>
        <pc:spChg chg="add del">
          <ac:chgData name="Christyan Antonio Arruda Mendonca" userId="3aad539f-dbfd-43d8-885a-30f586f60798" providerId="ADAL" clId="{2F128662-4B6C-48DD-80A6-2C887702FBC3}" dt="2025-04-09T11:42:49.193" v="11" actId="21"/>
          <ac:spMkLst>
            <pc:docMk/>
            <pc:sldMk cId="322597288" sldId="2147483363"/>
            <ac:spMk id="220" creationId="{D9712EE2-142E-7C53-4582-284C15997447}"/>
          </ac:spMkLst>
        </pc:spChg>
        <pc:grpChg chg="add del">
          <ac:chgData name="Christyan Antonio Arruda Mendonca" userId="3aad539f-dbfd-43d8-885a-30f586f60798" providerId="ADAL" clId="{2F128662-4B6C-48DD-80A6-2C887702FBC3}" dt="2025-04-09T11:51:10.593" v="127" actId="21"/>
          <ac:grpSpMkLst>
            <pc:docMk/>
            <pc:sldMk cId="322597288" sldId="2147483363"/>
            <ac:grpSpMk id="53" creationId="{8035ABCA-E661-F5C1-BB94-3B74FF3C736C}"/>
          </ac:grpSpMkLst>
        </pc:grpChg>
        <pc:grpChg chg="add del mod">
          <ac:chgData name="Christyan Antonio Arruda Mendonca" userId="3aad539f-dbfd-43d8-885a-30f586f60798" providerId="ADAL" clId="{2F128662-4B6C-48DD-80A6-2C887702FBC3}" dt="2025-04-09T11:52:37.536" v="134" actId="1076"/>
          <ac:grpSpMkLst>
            <pc:docMk/>
            <pc:sldMk cId="322597288" sldId="2147483363"/>
            <ac:grpSpMk id="133" creationId="{D9DC7488-BA51-ADFE-FB74-0A10CEC855DF}"/>
          </ac:grpSpMkLst>
        </pc:grpChg>
        <pc:grpChg chg="add del mod">
          <ac:chgData name="Christyan Antonio Arruda Mendonca" userId="3aad539f-dbfd-43d8-885a-30f586f60798" providerId="ADAL" clId="{2F128662-4B6C-48DD-80A6-2C887702FBC3}" dt="2025-04-09T13:31:51.909" v="1368" actId="1076"/>
          <ac:grpSpMkLst>
            <pc:docMk/>
            <pc:sldMk cId="322597288" sldId="2147483363"/>
            <ac:grpSpMk id="135" creationId="{57D53FE3-DFC2-70A4-CB43-C29DB6AC900B}"/>
          </ac:grpSpMkLst>
        </pc:grpChg>
        <pc:grpChg chg="add del mod">
          <ac:chgData name="Christyan Antonio Arruda Mendonca" userId="3aad539f-dbfd-43d8-885a-30f586f60798" providerId="ADAL" clId="{2F128662-4B6C-48DD-80A6-2C887702FBC3}" dt="2025-04-09T12:57:43.569" v="608" actId="1076"/>
          <ac:grpSpMkLst>
            <pc:docMk/>
            <pc:sldMk cId="322597288" sldId="2147483363"/>
            <ac:grpSpMk id="141" creationId="{C942F9FA-43C4-4596-28DE-7DE252DF8F42}"/>
          </ac:grpSpMkLst>
        </pc:grpChg>
        <pc:grpChg chg="add del">
          <ac:chgData name="Christyan Antonio Arruda Mendonca" userId="3aad539f-dbfd-43d8-885a-30f586f60798" providerId="ADAL" clId="{2F128662-4B6C-48DD-80A6-2C887702FBC3}" dt="2025-04-09T11:42:49.193" v="11" actId="21"/>
          <ac:grpSpMkLst>
            <pc:docMk/>
            <pc:sldMk cId="322597288" sldId="2147483363"/>
            <ac:grpSpMk id="208" creationId="{C25C701C-B519-2E65-18B9-BE22789156DE}"/>
          </ac:grpSpMkLst>
        </pc:grpChg>
        <pc:picChg chg="add del">
          <ac:chgData name="Christyan Antonio Arruda Mendonca" userId="3aad539f-dbfd-43d8-885a-30f586f60798" providerId="ADAL" clId="{2F128662-4B6C-48DD-80A6-2C887702FBC3}" dt="2025-04-09T11:42:49.193" v="11" actId="21"/>
          <ac:picMkLst>
            <pc:docMk/>
            <pc:sldMk cId="322597288" sldId="2147483363"/>
            <ac:picMk id="43" creationId="{08141AFC-B6A5-D91E-018C-8A6D23044221}"/>
          </ac:picMkLst>
        </pc:picChg>
        <pc:picChg chg="add del mod">
          <ac:chgData name="Christyan Antonio Arruda Mendonca" userId="3aad539f-dbfd-43d8-885a-30f586f60798" providerId="ADAL" clId="{2F128662-4B6C-48DD-80A6-2C887702FBC3}" dt="2025-04-09T11:52:37.536" v="134" actId="1076"/>
          <ac:picMkLst>
            <pc:docMk/>
            <pc:sldMk cId="322597288" sldId="2147483363"/>
            <ac:picMk id="47" creationId="{5F668F64-C5B7-24E5-4819-FA3D33264F01}"/>
          </ac:picMkLst>
        </pc:picChg>
        <pc:picChg chg="add del">
          <ac:chgData name="Christyan Antonio Arruda Mendonca" userId="3aad539f-dbfd-43d8-885a-30f586f60798" providerId="ADAL" clId="{2F128662-4B6C-48DD-80A6-2C887702FBC3}" dt="2025-04-09T11:42:49.193" v="11" actId="21"/>
          <ac:picMkLst>
            <pc:docMk/>
            <pc:sldMk cId="322597288" sldId="2147483363"/>
            <ac:picMk id="198" creationId="{53157F97-31A9-827B-CB0A-65CC9A1EE2FE}"/>
          </ac:picMkLst>
        </pc:picChg>
        <pc:cxnChg chg="mod">
          <ac:chgData name="Christyan Antonio Arruda Mendonca" userId="3aad539f-dbfd-43d8-885a-30f586f60798" providerId="ADAL" clId="{2F128662-4B6C-48DD-80A6-2C887702FBC3}" dt="2025-04-09T11:52:37.536" v="134" actId="1076"/>
          <ac:cxnSpMkLst>
            <pc:docMk/>
            <pc:sldMk cId="322597288" sldId="2147483363"/>
            <ac:cxnSpMk id="130" creationId="{E58D19C3-F84A-4269-A19D-C868714DAC51}"/>
          </ac:cxnSpMkLst>
        </pc:cxnChg>
        <pc:cxnChg chg="mod">
          <ac:chgData name="Christyan Antonio Arruda Mendonca" userId="3aad539f-dbfd-43d8-885a-30f586f60798" providerId="ADAL" clId="{2F128662-4B6C-48DD-80A6-2C887702FBC3}" dt="2025-04-09T11:52:37.536" v="134" actId="1076"/>
          <ac:cxnSpMkLst>
            <pc:docMk/>
            <pc:sldMk cId="322597288" sldId="2147483363"/>
            <ac:cxnSpMk id="131" creationId="{C0AB94B0-6993-4AD2-A5BA-A500EA2E7705}"/>
          </ac:cxnSpMkLst>
        </pc:cxnChg>
        <pc:cxnChg chg="mod">
          <ac:chgData name="Christyan Antonio Arruda Mendonca" userId="3aad539f-dbfd-43d8-885a-30f586f60798" providerId="ADAL" clId="{2F128662-4B6C-48DD-80A6-2C887702FBC3}" dt="2025-04-09T11:59:38.900" v="178" actId="1582"/>
          <ac:cxnSpMkLst>
            <pc:docMk/>
            <pc:sldMk cId="322597288" sldId="2147483363"/>
            <ac:cxnSpMk id="132" creationId="{DB712C84-2247-4859-A52A-4ED4803E0D46}"/>
          </ac:cxnSpMkLst>
        </pc:cxnChg>
        <pc:cxnChg chg="mod">
          <ac:chgData name="Christyan Antonio Arruda Mendonca" userId="3aad539f-dbfd-43d8-885a-30f586f60798" providerId="ADAL" clId="{2F128662-4B6C-48DD-80A6-2C887702FBC3}" dt="2025-04-09T11:52:37.536" v="134" actId="1076"/>
          <ac:cxnSpMkLst>
            <pc:docMk/>
            <pc:sldMk cId="322597288" sldId="2147483363"/>
            <ac:cxnSpMk id="138" creationId="{D871D777-04BC-2CD1-A24C-17D3C87BDD59}"/>
          </ac:cxnSpMkLst>
        </pc:cxnChg>
        <pc:cxnChg chg="mod">
          <ac:chgData name="Christyan Antonio Arruda Mendonca" userId="3aad539f-dbfd-43d8-885a-30f586f60798" providerId="ADAL" clId="{2F128662-4B6C-48DD-80A6-2C887702FBC3}" dt="2025-04-09T11:52:37.536" v="134" actId="1076"/>
          <ac:cxnSpMkLst>
            <pc:docMk/>
            <pc:sldMk cId="322597288" sldId="2147483363"/>
            <ac:cxnSpMk id="139" creationId="{01550333-AB58-689A-CF39-F93462009A56}"/>
          </ac:cxnSpMkLst>
        </pc:cxnChg>
        <pc:cxnChg chg="mod">
          <ac:chgData name="Christyan Antonio Arruda Mendonca" userId="3aad539f-dbfd-43d8-885a-30f586f60798" providerId="ADAL" clId="{2F128662-4B6C-48DD-80A6-2C887702FBC3}" dt="2025-04-09T11:59:42.529" v="179" actId="1582"/>
          <ac:cxnSpMkLst>
            <pc:docMk/>
            <pc:sldMk cId="322597288" sldId="2147483363"/>
            <ac:cxnSpMk id="140" creationId="{C6359622-860A-8970-8961-AEB3429F324A}"/>
          </ac:cxnSpMkLst>
        </pc:cxnChg>
        <pc:cxnChg chg="mod">
          <ac:chgData name="Christyan Antonio Arruda Mendonca" userId="3aad539f-dbfd-43d8-885a-30f586f60798" providerId="ADAL" clId="{2F128662-4B6C-48DD-80A6-2C887702FBC3}" dt="2025-04-09T11:52:37.536" v="134" actId="1076"/>
          <ac:cxnSpMkLst>
            <pc:docMk/>
            <pc:sldMk cId="322597288" sldId="2147483363"/>
            <ac:cxnSpMk id="143" creationId="{6ECDBC4B-7E0F-6447-F33A-A7523B092EFA}"/>
          </ac:cxnSpMkLst>
        </pc:cxnChg>
        <pc:cxnChg chg="mod">
          <ac:chgData name="Christyan Antonio Arruda Mendonca" userId="3aad539f-dbfd-43d8-885a-30f586f60798" providerId="ADAL" clId="{2F128662-4B6C-48DD-80A6-2C887702FBC3}" dt="2025-04-09T11:52:37.536" v="134" actId="1076"/>
          <ac:cxnSpMkLst>
            <pc:docMk/>
            <pc:sldMk cId="322597288" sldId="2147483363"/>
            <ac:cxnSpMk id="144" creationId="{FDFAC54F-5E35-6348-3EF8-4C98F4B21438}"/>
          </ac:cxnSpMkLst>
        </pc:cxnChg>
        <pc:cxnChg chg="mod">
          <ac:chgData name="Christyan Antonio Arruda Mendonca" userId="3aad539f-dbfd-43d8-885a-30f586f60798" providerId="ADAL" clId="{2F128662-4B6C-48DD-80A6-2C887702FBC3}" dt="2025-04-09T11:59:47.752" v="180" actId="1582"/>
          <ac:cxnSpMkLst>
            <pc:docMk/>
            <pc:sldMk cId="322597288" sldId="2147483363"/>
            <ac:cxnSpMk id="145" creationId="{F95E56AF-42BF-8159-84B0-D5C4FAA8012C}"/>
          </ac:cxnSpMkLst>
        </pc:cxnChg>
      </pc:sldChg>
      <pc:sldChg chg="modSp mod">
        <pc:chgData name="Christyan Antonio Arruda Mendonca" userId="3aad539f-dbfd-43d8-885a-30f586f60798" providerId="ADAL" clId="{2F128662-4B6C-48DD-80A6-2C887702FBC3}" dt="2025-04-09T13:38:57.116" v="1508" actId="166"/>
        <pc:sldMkLst>
          <pc:docMk/>
          <pc:sldMk cId="4079706068" sldId="2147483364"/>
        </pc:sldMkLst>
        <pc:spChg chg="ord">
          <ac:chgData name="Christyan Antonio Arruda Mendonca" userId="3aad539f-dbfd-43d8-885a-30f586f60798" providerId="ADAL" clId="{2F128662-4B6C-48DD-80A6-2C887702FBC3}" dt="2025-04-09T13:38:57.116" v="1508" actId="166"/>
          <ac:spMkLst>
            <pc:docMk/>
            <pc:sldMk cId="4079706068" sldId="2147483364"/>
            <ac:spMk id="13" creationId="{058443A2-B483-4E32-6D9A-EE8DBEC19185}"/>
          </ac:spMkLst>
        </pc:spChg>
      </pc:sldChg>
      <pc:sldChg chg="modSp mod">
        <pc:chgData name="Christyan Antonio Arruda Mendonca" userId="3aad539f-dbfd-43d8-885a-30f586f60798" providerId="ADAL" clId="{2F128662-4B6C-48DD-80A6-2C887702FBC3}" dt="2025-04-09T13:46:48.466" v="1569" actId="14100"/>
        <pc:sldMkLst>
          <pc:docMk/>
          <pc:sldMk cId="444467640" sldId="2147483386"/>
        </pc:sldMkLst>
        <pc:spChg chg="mod">
          <ac:chgData name="Christyan Antonio Arruda Mendonca" userId="3aad539f-dbfd-43d8-885a-30f586f60798" providerId="ADAL" clId="{2F128662-4B6C-48DD-80A6-2C887702FBC3}" dt="2025-04-09T13:46:43.993" v="1568" actId="20577"/>
          <ac:spMkLst>
            <pc:docMk/>
            <pc:sldMk cId="444467640" sldId="2147483386"/>
            <ac:spMk id="8" creationId="{461CDD17-9B89-5FA0-3B5A-524949D299E3}"/>
          </ac:spMkLst>
        </pc:spChg>
        <pc:spChg chg="mod">
          <ac:chgData name="Christyan Antonio Arruda Mendonca" userId="3aad539f-dbfd-43d8-885a-30f586f60798" providerId="ADAL" clId="{2F128662-4B6C-48DD-80A6-2C887702FBC3}" dt="2025-04-09T13:46:48.466" v="1569" actId="14100"/>
          <ac:spMkLst>
            <pc:docMk/>
            <pc:sldMk cId="444467640" sldId="2147483386"/>
            <ac:spMk id="10" creationId="{69DAF1D3-A08B-E642-F820-A32A745AA85B}"/>
          </ac:spMkLst>
        </pc:spChg>
      </pc:sldChg>
      <pc:sldChg chg="modSp mod">
        <pc:chgData name="Christyan Antonio Arruda Mendonca" userId="3aad539f-dbfd-43d8-885a-30f586f60798" providerId="ADAL" clId="{2F128662-4B6C-48DD-80A6-2C887702FBC3}" dt="2025-04-09T14:23:11.124" v="1614" actId="20577"/>
        <pc:sldMkLst>
          <pc:docMk/>
          <pc:sldMk cId="3159080928" sldId="2147483389"/>
        </pc:sldMkLst>
        <pc:spChg chg="mod">
          <ac:chgData name="Christyan Antonio Arruda Mendonca" userId="3aad539f-dbfd-43d8-885a-30f586f60798" providerId="ADAL" clId="{2F128662-4B6C-48DD-80A6-2C887702FBC3}" dt="2025-04-09T14:23:03.496" v="1611" actId="20577"/>
          <ac:spMkLst>
            <pc:docMk/>
            <pc:sldMk cId="3159080928" sldId="2147483389"/>
            <ac:spMk id="9" creationId="{22F0A663-F031-E17F-ADD6-9368983355ED}"/>
          </ac:spMkLst>
        </pc:spChg>
        <pc:spChg chg="mod">
          <ac:chgData name="Christyan Antonio Arruda Mendonca" userId="3aad539f-dbfd-43d8-885a-30f586f60798" providerId="ADAL" clId="{2F128662-4B6C-48DD-80A6-2C887702FBC3}" dt="2025-04-09T12:39:08.470" v="576" actId="14100"/>
          <ac:spMkLst>
            <pc:docMk/>
            <pc:sldMk cId="3159080928" sldId="2147483389"/>
            <ac:spMk id="100" creationId="{E81E4085-F3CA-E33E-F846-21BC281E46D4}"/>
          </ac:spMkLst>
        </pc:spChg>
        <pc:graphicFrameChg chg="mod modGraphic">
          <ac:chgData name="Christyan Antonio Arruda Mendonca" userId="3aad539f-dbfd-43d8-885a-30f586f60798" providerId="ADAL" clId="{2F128662-4B6C-48DD-80A6-2C887702FBC3}" dt="2025-04-09T14:23:11.124" v="1614" actId="20577"/>
          <ac:graphicFrameMkLst>
            <pc:docMk/>
            <pc:sldMk cId="3159080928" sldId="2147483389"/>
            <ac:graphicFrameMk id="2" creationId="{69F48ED2-7819-4DAA-9722-170E5A019691}"/>
          </ac:graphicFrameMkLst>
        </pc:graphicFrameChg>
      </pc:sldChg>
      <pc:sldChg chg="modSp mod">
        <pc:chgData name="Christyan Antonio Arruda Mendonca" userId="3aad539f-dbfd-43d8-885a-30f586f60798" providerId="ADAL" clId="{2F128662-4B6C-48DD-80A6-2C887702FBC3}" dt="2025-04-09T12:41:19.510" v="586" actId="20577"/>
        <pc:sldMkLst>
          <pc:docMk/>
          <pc:sldMk cId="1026548525" sldId="2147483392"/>
        </pc:sldMkLst>
        <pc:spChg chg="mod">
          <ac:chgData name="Christyan Antonio Arruda Mendonca" userId="3aad539f-dbfd-43d8-885a-30f586f60798" providerId="ADAL" clId="{2F128662-4B6C-48DD-80A6-2C887702FBC3}" dt="2025-04-09T12:41:19.510" v="586" actId="20577"/>
          <ac:spMkLst>
            <pc:docMk/>
            <pc:sldMk cId="1026548525" sldId="2147483392"/>
            <ac:spMk id="9" creationId="{22F0A663-F031-E17F-ADD6-9368983355ED}"/>
          </ac:spMkLst>
        </pc:spChg>
        <pc:graphicFrameChg chg="modGraphic">
          <ac:chgData name="Christyan Antonio Arruda Mendonca" userId="3aad539f-dbfd-43d8-885a-30f586f60798" providerId="ADAL" clId="{2F128662-4B6C-48DD-80A6-2C887702FBC3}" dt="2025-04-09T12:41:12.523" v="583" actId="20577"/>
          <ac:graphicFrameMkLst>
            <pc:docMk/>
            <pc:sldMk cId="1026548525" sldId="2147483392"/>
            <ac:graphicFrameMk id="2" creationId="{69F48ED2-7819-4DAA-9722-170E5A019691}"/>
          </ac:graphicFrameMkLst>
        </pc:graphicFrameChg>
      </pc:sldChg>
      <pc:sldChg chg="modSp mod">
        <pc:chgData name="Christyan Antonio Arruda Mendonca" userId="3aad539f-dbfd-43d8-885a-30f586f60798" providerId="ADAL" clId="{2F128662-4B6C-48DD-80A6-2C887702FBC3}" dt="2025-04-09T13:28:46.821" v="1362" actId="20577"/>
        <pc:sldMkLst>
          <pc:docMk/>
          <pc:sldMk cId="4062438769" sldId="2147483393"/>
        </pc:sldMkLst>
        <pc:spChg chg="mod">
          <ac:chgData name="Christyan Antonio Arruda Mendonca" userId="3aad539f-dbfd-43d8-885a-30f586f60798" providerId="ADAL" clId="{2F128662-4B6C-48DD-80A6-2C887702FBC3}" dt="2025-04-09T13:28:46.821" v="1362" actId="20577"/>
          <ac:spMkLst>
            <pc:docMk/>
            <pc:sldMk cId="4062438769" sldId="2147483393"/>
            <ac:spMk id="41" creationId="{FE2FBA1A-0648-9B23-FDC4-473A36CCB49F}"/>
          </ac:spMkLst>
        </pc:spChg>
      </pc:sldChg>
      <pc:sldChg chg="ord">
        <pc:chgData name="Christyan Antonio Arruda Mendonca" userId="3aad539f-dbfd-43d8-885a-30f586f60798" providerId="ADAL" clId="{2F128662-4B6C-48DD-80A6-2C887702FBC3}" dt="2025-04-09T11:47:16.103" v="110"/>
        <pc:sldMkLst>
          <pc:docMk/>
          <pc:sldMk cId="1196974206" sldId="2147483403"/>
        </pc:sldMkLst>
      </pc:sldChg>
      <pc:sldChg chg="del">
        <pc:chgData name="Christyan Antonio Arruda Mendonca" userId="3aad539f-dbfd-43d8-885a-30f586f60798" providerId="ADAL" clId="{2F128662-4B6C-48DD-80A6-2C887702FBC3}" dt="2025-04-09T12:24:32.541" v="496" actId="2696"/>
        <pc:sldMkLst>
          <pc:docMk/>
          <pc:sldMk cId="614207606" sldId="2147483404"/>
        </pc:sldMkLst>
      </pc:sldChg>
      <pc:sldChg chg="addSp delSp modSp mod modAnim">
        <pc:chgData name="Christyan Antonio Arruda Mendonca" userId="3aad539f-dbfd-43d8-885a-30f586f60798" providerId="ADAL" clId="{2F128662-4B6C-48DD-80A6-2C887702FBC3}" dt="2025-04-09T14:14:20.867" v="1608" actId="571"/>
        <pc:sldMkLst>
          <pc:docMk/>
          <pc:sldMk cId="4239621444" sldId="2147483406"/>
        </pc:sldMkLst>
        <pc:spChg chg="mod">
          <ac:chgData name="Christyan Antonio Arruda Mendonca" userId="3aad539f-dbfd-43d8-885a-30f586f60798" providerId="ADAL" clId="{2F128662-4B6C-48DD-80A6-2C887702FBC3}" dt="2025-04-09T13:23:32.694" v="1174"/>
          <ac:spMkLst>
            <pc:docMk/>
            <pc:sldMk cId="4239621444" sldId="2147483406"/>
            <ac:spMk id="3" creationId="{2AFBB949-E2BE-1001-1182-261D68EC65FD}"/>
          </ac:spMkLst>
        </pc:spChg>
        <pc:spChg chg="mod">
          <ac:chgData name="Christyan Antonio Arruda Mendonca" userId="3aad539f-dbfd-43d8-885a-30f586f60798" providerId="ADAL" clId="{2F128662-4B6C-48DD-80A6-2C887702FBC3}" dt="2025-04-09T13:28:33.684" v="1361" actId="20577"/>
          <ac:spMkLst>
            <pc:docMk/>
            <pc:sldMk cId="4239621444" sldId="2147483406"/>
            <ac:spMk id="7" creationId="{FE2FBA1A-0648-9B23-FDC4-473A36CCB49F}"/>
          </ac:spMkLst>
        </pc:spChg>
        <pc:spChg chg="add del mod">
          <ac:chgData name="Christyan Antonio Arruda Mendonca" userId="3aad539f-dbfd-43d8-885a-30f586f60798" providerId="ADAL" clId="{2F128662-4B6C-48DD-80A6-2C887702FBC3}" dt="2025-04-09T12:28:27.666" v="500" actId="20577"/>
          <ac:spMkLst>
            <pc:docMk/>
            <pc:sldMk cId="4239621444" sldId="2147483406"/>
            <ac:spMk id="8" creationId="{4C54A536-78E3-0784-A2F8-61F38D823362}"/>
          </ac:spMkLst>
        </pc:spChg>
        <pc:spChg chg="mod">
          <ac:chgData name="Christyan Antonio Arruda Mendonca" userId="3aad539f-dbfd-43d8-885a-30f586f60798" providerId="ADAL" clId="{2F128662-4B6C-48DD-80A6-2C887702FBC3}" dt="2025-04-09T12:12:44.845" v="323" actId="1036"/>
          <ac:spMkLst>
            <pc:docMk/>
            <pc:sldMk cId="4239621444" sldId="2147483406"/>
            <ac:spMk id="13" creationId="{6D24B9A1-6637-67EE-8F62-BF04D24FAC59}"/>
          </ac:spMkLst>
        </pc:spChg>
        <pc:spChg chg="mod">
          <ac:chgData name="Christyan Antonio Arruda Mendonca" userId="3aad539f-dbfd-43d8-885a-30f586f60798" providerId="ADAL" clId="{2F128662-4B6C-48DD-80A6-2C887702FBC3}" dt="2025-04-09T12:12:44.845" v="323" actId="1036"/>
          <ac:spMkLst>
            <pc:docMk/>
            <pc:sldMk cId="4239621444" sldId="2147483406"/>
            <ac:spMk id="14" creationId="{AD3E5E0A-8CDC-45DE-528F-AFF9E1F16D58}"/>
          </ac:spMkLst>
        </pc:spChg>
        <pc:spChg chg="mod">
          <ac:chgData name="Christyan Antonio Arruda Mendonca" userId="3aad539f-dbfd-43d8-885a-30f586f60798" providerId="ADAL" clId="{2F128662-4B6C-48DD-80A6-2C887702FBC3}" dt="2025-04-09T12:12:44.845" v="323" actId="1036"/>
          <ac:spMkLst>
            <pc:docMk/>
            <pc:sldMk cId="4239621444" sldId="2147483406"/>
            <ac:spMk id="16" creationId="{3E3D5BD9-B902-1035-A18B-B693D5E7BF23}"/>
          </ac:spMkLst>
        </pc:spChg>
        <pc:spChg chg="mod">
          <ac:chgData name="Christyan Antonio Arruda Mendonca" userId="3aad539f-dbfd-43d8-885a-30f586f60798" providerId="ADAL" clId="{2F128662-4B6C-48DD-80A6-2C887702FBC3}" dt="2025-04-09T12:12:49.051" v="324" actId="14100"/>
          <ac:spMkLst>
            <pc:docMk/>
            <pc:sldMk cId="4239621444" sldId="2147483406"/>
            <ac:spMk id="17" creationId="{218C194C-6201-9628-B0D4-CA1E743C30D5}"/>
          </ac:spMkLst>
        </pc:spChg>
        <pc:spChg chg="del">
          <ac:chgData name="Christyan Antonio Arruda Mendonca" userId="3aad539f-dbfd-43d8-885a-30f586f60798" providerId="ADAL" clId="{2F128662-4B6C-48DD-80A6-2C887702FBC3}" dt="2025-04-09T12:09:34.749" v="262" actId="21"/>
          <ac:spMkLst>
            <pc:docMk/>
            <pc:sldMk cId="4239621444" sldId="2147483406"/>
            <ac:spMk id="18" creationId="{313B8A89-11E6-7DF8-60AC-FD0D166A2DB3}"/>
          </ac:spMkLst>
        </pc:spChg>
        <pc:spChg chg="mod">
          <ac:chgData name="Christyan Antonio Arruda Mendonca" userId="3aad539f-dbfd-43d8-885a-30f586f60798" providerId="ADAL" clId="{2F128662-4B6C-48DD-80A6-2C887702FBC3}" dt="2025-04-09T12:12:44.845" v="323" actId="1036"/>
          <ac:spMkLst>
            <pc:docMk/>
            <pc:sldMk cId="4239621444" sldId="2147483406"/>
            <ac:spMk id="19" creationId="{C87F717E-4FC6-D492-A030-D4E50D1BFD5A}"/>
          </ac:spMkLst>
        </pc:spChg>
        <pc:spChg chg="add del mod">
          <ac:chgData name="Christyan Antonio Arruda Mendonca" userId="3aad539f-dbfd-43d8-885a-30f586f60798" providerId="ADAL" clId="{2F128662-4B6C-48DD-80A6-2C887702FBC3}" dt="2025-04-09T12:12:44.845" v="323" actId="1036"/>
          <ac:spMkLst>
            <pc:docMk/>
            <pc:sldMk cId="4239621444" sldId="2147483406"/>
            <ac:spMk id="20" creationId="{0805E9D1-47E0-FCB2-627C-6B3DD13937A8}"/>
          </ac:spMkLst>
        </pc:spChg>
        <pc:spChg chg="add del mod">
          <ac:chgData name="Christyan Antonio Arruda Mendonca" userId="3aad539f-dbfd-43d8-885a-30f586f60798" providerId="ADAL" clId="{2F128662-4B6C-48DD-80A6-2C887702FBC3}" dt="2025-04-09T12:12:02.374" v="289" actId="21"/>
          <ac:spMkLst>
            <pc:docMk/>
            <pc:sldMk cId="4239621444" sldId="2147483406"/>
            <ac:spMk id="22" creationId="{4401E210-48E2-91F2-EDF4-076B780500EE}"/>
          </ac:spMkLst>
        </pc:spChg>
        <pc:spChg chg="add del mod">
          <ac:chgData name="Christyan Antonio Arruda Mendonca" userId="3aad539f-dbfd-43d8-885a-30f586f60798" providerId="ADAL" clId="{2F128662-4B6C-48DD-80A6-2C887702FBC3}" dt="2025-04-09T12:12:44.845" v="323" actId="1036"/>
          <ac:spMkLst>
            <pc:docMk/>
            <pc:sldMk cId="4239621444" sldId="2147483406"/>
            <ac:spMk id="23" creationId="{3E197705-EB0B-EAA6-3266-28B85A8F80AD}"/>
          </ac:spMkLst>
        </pc:spChg>
        <pc:spChg chg="add del mod">
          <ac:chgData name="Christyan Antonio Arruda Mendonca" userId="3aad539f-dbfd-43d8-885a-30f586f60798" providerId="ADAL" clId="{2F128662-4B6C-48DD-80A6-2C887702FBC3}" dt="2025-04-09T13:49:56.151" v="1579" actId="1076"/>
          <ac:spMkLst>
            <pc:docMk/>
            <pc:sldMk cId="4239621444" sldId="2147483406"/>
            <ac:spMk id="27" creationId="{495FE781-5AC0-B928-94B2-240CB8FAF11F}"/>
          </ac:spMkLst>
        </pc:spChg>
        <pc:spChg chg="add del mod">
          <ac:chgData name="Christyan Antonio Arruda Mendonca" userId="3aad539f-dbfd-43d8-885a-30f586f60798" providerId="ADAL" clId="{2F128662-4B6C-48DD-80A6-2C887702FBC3}" dt="2025-04-09T12:12:44.845" v="323" actId="1036"/>
          <ac:spMkLst>
            <pc:docMk/>
            <pc:sldMk cId="4239621444" sldId="2147483406"/>
            <ac:spMk id="28" creationId="{F7EFB115-06DA-6BE5-8D6B-C1C8BC5B9D93}"/>
          </ac:spMkLst>
        </pc:spChg>
        <pc:spChg chg="add del mod">
          <ac:chgData name="Christyan Antonio Arruda Mendonca" userId="3aad539f-dbfd-43d8-885a-30f586f60798" providerId="ADAL" clId="{2F128662-4B6C-48DD-80A6-2C887702FBC3}" dt="2025-04-09T13:13:43.063" v="794" actId="21"/>
          <ac:spMkLst>
            <pc:docMk/>
            <pc:sldMk cId="4239621444" sldId="2147483406"/>
            <ac:spMk id="29" creationId="{3B83DA75-4941-0E03-ADB0-43C048F63F42}"/>
          </ac:spMkLst>
        </pc:spChg>
        <pc:spChg chg="add del mod">
          <ac:chgData name="Christyan Antonio Arruda Mendonca" userId="3aad539f-dbfd-43d8-885a-30f586f60798" providerId="ADAL" clId="{2F128662-4B6C-48DD-80A6-2C887702FBC3}" dt="2025-04-09T13:13:51.072" v="796" actId="21"/>
          <ac:spMkLst>
            <pc:docMk/>
            <pc:sldMk cId="4239621444" sldId="2147483406"/>
            <ac:spMk id="31" creationId="{25891B67-95EE-4160-3B91-9E4D9254BC24}"/>
          </ac:spMkLst>
        </pc:spChg>
        <pc:spChg chg="del mod">
          <ac:chgData name="Christyan Antonio Arruda Mendonca" userId="3aad539f-dbfd-43d8-885a-30f586f60798" providerId="ADAL" clId="{2F128662-4B6C-48DD-80A6-2C887702FBC3}" dt="2025-04-09T11:47:28.695" v="111" actId="21"/>
          <ac:spMkLst>
            <pc:docMk/>
            <pc:sldMk cId="4239621444" sldId="2147483406"/>
            <ac:spMk id="33" creationId="{A8C6828D-C28E-6B77-81CD-9C39439BD1CA}"/>
          </ac:spMkLst>
        </pc:spChg>
        <pc:spChg chg="del mod">
          <ac:chgData name="Christyan Antonio Arruda Mendonca" userId="3aad539f-dbfd-43d8-885a-30f586f60798" providerId="ADAL" clId="{2F128662-4B6C-48DD-80A6-2C887702FBC3}" dt="2025-04-09T11:47:28.695" v="111" actId="21"/>
          <ac:spMkLst>
            <pc:docMk/>
            <pc:sldMk cId="4239621444" sldId="2147483406"/>
            <ac:spMk id="34" creationId="{D9712EE2-142E-7C53-4582-284C15997447}"/>
          </ac:spMkLst>
        </pc:spChg>
        <pc:spChg chg="add del mod">
          <ac:chgData name="Christyan Antonio Arruda Mendonca" userId="3aad539f-dbfd-43d8-885a-30f586f60798" providerId="ADAL" clId="{2F128662-4B6C-48DD-80A6-2C887702FBC3}" dt="2025-04-09T12:18:55.951" v="458" actId="21"/>
          <ac:spMkLst>
            <pc:docMk/>
            <pc:sldMk cId="4239621444" sldId="2147483406"/>
            <ac:spMk id="35" creationId="{6CCF7A38-1492-6D1B-2065-95194F49F859}"/>
          </ac:spMkLst>
        </pc:spChg>
        <pc:spChg chg="add del mod">
          <ac:chgData name="Christyan Antonio Arruda Mendonca" userId="3aad539f-dbfd-43d8-885a-30f586f60798" providerId="ADAL" clId="{2F128662-4B6C-48DD-80A6-2C887702FBC3}" dt="2025-04-09T12:18:55.951" v="458" actId="21"/>
          <ac:spMkLst>
            <pc:docMk/>
            <pc:sldMk cId="4239621444" sldId="2147483406"/>
            <ac:spMk id="39" creationId="{0F3781D8-C9C7-A7D4-7E53-D66554A16A2F}"/>
          </ac:spMkLst>
        </pc:spChg>
        <pc:spChg chg="add del mod">
          <ac:chgData name="Christyan Antonio Arruda Mendonca" userId="3aad539f-dbfd-43d8-885a-30f586f60798" providerId="ADAL" clId="{2F128662-4B6C-48DD-80A6-2C887702FBC3}" dt="2025-04-09T13:14:11.043" v="807" actId="21"/>
          <ac:spMkLst>
            <pc:docMk/>
            <pc:sldMk cId="4239621444" sldId="2147483406"/>
            <ac:spMk id="40" creationId="{121D36FF-09D3-65F8-1951-83228D8727C2}"/>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41" creationId="{179FABEB-7B6A-A3BA-6AAC-BA2FFAA93EE6}"/>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45" creationId="{5822CFB0-6115-10A7-33A7-04CCE4EB7B17}"/>
          </ac:spMkLst>
        </pc:spChg>
        <pc:spChg chg="add del mod">
          <ac:chgData name="Christyan Antonio Arruda Mendonca" userId="3aad539f-dbfd-43d8-885a-30f586f60798" providerId="ADAL" clId="{2F128662-4B6C-48DD-80A6-2C887702FBC3}" dt="2025-04-09T13:14:23.369" v="816" actId="21"/>
          <ac:spMkLst>
            <pc:docMk/>
            <pc:sldMk cId="4239621444" sldId="2147483406"/>
            <ac:spMk id="46" creationId="{33BAB4FF-F897-6934-9655-C49886EEC63F}"/>
          </ac:spMkLst>
        </pc:spChg>
        <pc:spChg chg="add del mod">
          <ac:chgData name="Christyan Antonio Arruda Mendonca" userId="3aad539f-dbfd-43d8-885a-30f586f60798" providerId="ADAL" clId="{2F128662-4B6C-48DD-80A6-2C887702FBC3}" dt="2025-04-09T13:14:44.675" v="825" actId="21"/>
          <ac:spMkLst>
            <pc:docMk/>
            <pc:sldMk cId="4239621444" sldId="2147483406"/>
            <ac:spMk id="47" creationId="{F729D889-86FD-FEA4-0A90-49D27A7E6F90}"/>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48" creationId="{499E6FFE-BAE0-773A-AFE8-86FB80E20693}"/>
          </ac:spMkLst>
        </pc:spChg>
        <pc:spChg chg="del mod">
          <ac:chgData name="Christyan Antonio Arruda Mendonca" userId="3aad539f-dbfd-43d8-885a-30f586f60798" providerId="ADAL" clId="{2F128662-4B6C-48DD-80A6-2C887702FBC3}" dt="2025-04-09T12:07:17.244" v="250" actId="21"/>
          <ac:spMkLst>
            <pc:docMk/>
            <pc:sldMk cId="4239621444" sldId="2147483406"/>
            <ac:spMk id="49" creationId="{CA79E6D5-18A8-0E9E-A775-3CD055E686D4}"/>
          </ac:spMkLst>
        </pc:spChg>
        <pc:spChg chg="del mod">
          <ac:chgData name="Christyan Antonio Arruda Mendonca" userId="3aad539f-dbfd-43d8-885a-30f586f60798" providerId="ADAL" clId="{2F128662-4B6C-48DD-80A6-2C887702FBC3}" dt="2025-04-09T12:07:18.233" v="251" actId="21"/>
          <ac:spMkLst>
            <pc:docMk/>
            <pc:sldMk cId="4239621444" sldId="2147483406"/>
            <ac:spMk id="50" creationId="{F9046B4D-B1C4-8CB9-8022-D1E40F47CF07}"/>
          </ac:spMkLst>
        </pc:spChg>
        <pc:spChg chg="del mod">
          <ac:chgData name="Christyan Antonio Arruda Mendonca" userId="3aad539f-dbfd-43d8-885a-30f586f60798" providerId="ADAL" clId="{2F128662-4B6C-48DD-80A6-2C887702FBC3}" dt="2025-04-09T12:07:17.244" v="250" actId="21"/>
          <ac:spMkLst>
            <pc:docMk/>
            <pc:sldMk cId="4239621444" sldId="2147483406"/>
            <ac:spMk id="51" creationId="{C92ED284-D135-E95C-58C5-5180402BDFB5}"/>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2" creationId="{5D9866CE-395B-8794-ADE1-25290CF49346}"/>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3" creationId="{947395B9-03A7-7BC8-B2F0-445622A599FB}"/>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54" creationId="{1606B67D-B8A3-6A31-7EE9-A60989288FDB}"/>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5" creationId="{9EF4EA05-4364-7A11-07BD-22768E3824D3}"/>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6" creationId="{193AC154-84B5-254B-75EC-B564B536FC69}"/>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57" creationId="{2F8490BB-54C6-EEDF-D8A6-AA36014A0771}"/>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8" creationId="{BDC116D2-CDC8-A53F-5670-4B12F9E8B03B}"/>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59" creationId="{F894AC85-24EE-8FB5-A0A0-531042F8E22E}"/>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60" creationId="{6EFE8754-F083-CDCA-083C-151C94AE9467}"/>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61" creationId="{9B2803CF-5399-F2F2-AFED-DD29F4D13008}"/>
          </ac:spMkLst>
        </pc:spChg>
        <pc:spChg chg="add del mod">
          <ac:chgData name="Christyan Antonio Arruda Mendonca" userId="3aad539f-dbfd-43d8-885a-30f586f60798" providerId="ADAL" clId="{2F128662-4B6C-48DD-80A6-2C887702FBC3}" dt="2025-04-09T12:16:22.518" v="377" actId="1076"/>
          <ac:spMkLst>
            <pc:docMk/>
            <pc:sldMk cId="4239621444" sldId="2147483406"/>
            <ac:spMk id="62" creationId="{939D5763-4461-72C4-0A13-6CD5EEEF790D}"/>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63" creationId="{1B47543B-A7DB-7B00-928B-7BA0514BD890}"/>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128" creationId="{76747210-0489-E90C-A0AF-F8B86DF131A6}"/>
          </ac:spMkLst>
        </pc:spChg>
        <pc:spChg chg="add del mod">
          <ac:chgData name="Christyan Antonio Arruda Mendonca" userId="3aad539f-dbfd-43d8-885a-30f586f60798" providerId="ADAL" clId="{2F128662-4B6C-48DD-80A6-2C887702FBC3}" dt="2025-04-09T12:21:06.965" v="491" actId="21"/>
          <ac:spMkLst>
            <pc:docMk/>
            <pc:sldMk cId="4239621444" sldId="2147483406"/>
            <ac:spMk id="129" creationId="{C4251902-2C5B-1C86-F128-05DDEE27524D}"/>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130" creationId="{9263293A-E186-301B-8C79-47CD2C5924AA}"/>
          </ac:spMkLst>
        </pc:spChg>
        <pc:spChg chg="add mod">
          <ac:chgData name="Christyan Antonio Arruda Mendonca" userId="3aad539f-dbfd-43d8-885a-30f586f60798" providerId="ADAL" clId="{2F128662-4B6C-48DD-80A6-2C887702FBC3}" dt="2025-04-09T13:15:27.784" v="839" actId="1037"/>
          <ac:spMkLst>
            <pc:docMk/>
            <pc:sldMk cId="4239621444" sldId="2147483406"/>
            <ac:spMk id="131" creationId="{9F947CDE-E524-F71F-5A40-FA93A70940B0}"/>
          </ac:spMkLst>
        </pc:spChg>
        <pc:spChg chg="add del mod">
          <ac:chgData name="Christyan Antonio Arruda Mendonca" userId="3aad539f-dbfd-43d8-885a-30f586f60798" providerId="ADAL" clId="{2F128662-4B6C-48DD-80A6-2C887702FBC3}" dt="2025-04-09T13:13:15.008" v="785" actId="21"/>
          <ac:spMkLst>
            <pc:docMk/>
            <pc:sldMk cId="4239621444" sldId="2147483406"/>
            <ac:spMk id="132" creationId="{4DA719EF-7133-078D-DE76-0F6EBFBA2C75}"/>
          </ac:spMkLst>
        </pc:spChg>
        <pc:spChg chg="add del mod">
          <ac:chgData name="Christyan Antonio Arruda Mendonca" userId="3aad539f-dbfd-43d8-885a-30f586f60798" providerId="ADAL" clId="{2F128662-4B6C-48DD-80A6-2C887702FBC3}" dt="2025-04-09T12:21:06.965" v="491" actId="21"/>
          <ac:spMkLst>
            <pc:docMk/>
            <pc:sldMk cId="4239621444" sldId="2147483406"/>
            <ac:spMk id="133" creationId="{02C0094C-B50A-20A7-8EF8-116EFE178B5E}"/>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134" creationId="{F7F4AFF5-AB63-A305-6BEA-68D285FFA166}"/>
          </ac:spMkLst>
        </pc:spChg>
        <pc:spChg chg="add del mod">
          <ac:chgData name="Christyan Antonio Arruda Mendonca" userId="3aad539f-dbfd-43d8-885a-30f586f60798" providerId="ADAL" clId="{2F128662-4B6C-48DD-80A6-2C887702FBC3}" dt="2025-04-09T13:13:15.008" v="785" actId="21"/>
          <ac:spMkLst>
            <pc:docMk/>
            <pc:sldMk cId="4239621444" sldId="2147483406"/>
            <ac:spMk id="135" creationId="{F42F9DBC-5EE0-B71D-587D-0941BFCDA55B}"/>
          </ac:spMkLst>
        </pc:spChg>
        <pc:spChg chg="add del mod">
          <ac:chgData name="Christyan Antonio Arruda Mendonca" userId="3aad539f-dbfd-43d8-885a-30f586f60798" providerId="ADAL" clId="{2F128662-4B6C-48DD-80A6-2C887702FBC3}" dt="2025-04-09T12:21:06.965" v="491" actId="21"/>
          <ac:spMkLst>
            <pc:docMk/>
            <pc:sldMk cId="4239621444" sldId="2147483406"/>
            <ac:spMk id="136" creationId="{23026940-8EF0-E370-1B91-C0AD6F4DB42C}"/>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137" creationId="{54D7B202-F9F2-85CE-1E50-AEA01B5A20F4}"/>
          </ac:spMkLst>
        </pc:spChg>
        <pc:spChg chg="add del mod">
          <ac:chgData name="Christyan Antonio Arruda Mendonca" userId="3aad539f-dbfd-43d8-885a-30f586f60798" providerId="ADAL" clId="{2F128662-4B6C-48DD-80A6-2C887702FBC3}" dt="2025-04-09T13:13:29.345" v="788" actId="21"/>
          <ac:spMkLst>
            <pc:docMk/>
            <pc:sldMk cId="4239621444" sldId="2147483406"/>
            <ac:spMk id="138" creationId="{3AA5F299-3FC6-550E-06AF-80AAD28D7788}"/>
          </ac:spMkLst>
        </pc:spChg>
        <pc:spChg chg="add del mod">
          <ac:chgData name="Christyan Antonio Arruda Mendonca" userId="3aad539f-dbfd-43d8-885a-30f586f60798" providerId="ADAL" clId="{2F128662-4B6C-48DD-80A6-2C887702FBC3}" dt="2025-04-09T12:21:06.965" v="491" actId="21"/>
          <ac:spMkLst>
            <pc:docMk/>
            <pc:sldMk cId="4239621444" sldId="2147483406"/>
            <ac:spMk id="139" creationId="{B1FA1342-1C6F-2860-0E96-0474202CF583}"/>
          </ac:spMkLst>
        </pc:spChg>
        <pc:spChg chg="add del mod">
          <ac:chgData name="Christyan Antonio Arruda Mendonca" userId="3aad539f-dbfd-43d8-885a-30f586f60798" providerId="ADAL" clId="{2F128662-4B6C-48DD-80A6-2C887702FBC3}" dt="2025-04-09T13:15:27.784" v="839" actId="1037"/>
          <ac:spMkLst>
            <pc:docMk/>
            <pc:sldMk cId="4239621444" sldId="2147483406"/>
            <ac:spMk id="140" creationId="{83FBF9E5-5D15-486E-8F16-07D59F09599B}"/>
          </ac:spMkLst>
        </pc:spChg>
        <pc:spChg chg="add mod">
          <ac:chgData name="Christyan Antonio Arruda Mendonca" userId="3aad539f-dbfd-43d8-885a-30f586f60798" providerId="ADAL" clId="{2F128662-4B6C-48DD-80A6-2C887702FBC3}" dt="2025-04-09T13:15:27.784" v="839" actId="1037"/>
          <ac:spMkLst>
            <pc:docMk/>
            <pc:sldMk cId="4239621444" sldId="2147483406"/>
            <ac:spMk id="141" creationId="{0D6F07E4-3B2F-8C28-516E-80D6DC96F289}"/>
          </ac:spMkLst>
        </pc:spChg>
        <pc:spChg chg="add mod">
          <ac:chgData name="Christyan Antonio Arruda Mendonca" userId="3aad539f-dbfd-43d8-885a-30f586f60798" providerId="ADAL" clId="{2F128662-4B6C-48DD-80A6-2C887702FBC3}" dt="2025-04-09T13:15:27.784" v="839" actId="1037"/>
          <ac:spMkLst>
            <pc:docMk/>
            <pc:sldMk cId="4239621444" sldId="2147483406"/>
            <ac:spMk id="142" creationId="{DE7FD18A-2D30-7F27-07B2-408006B6B114}"/>
          </ac:spMkLst>
        </pc:spChg>
        <pc:spChg chg="add mod">
          <ac:chgData name="Christyan Antonio Arruda Mendonca" userId="3aad539f-dbfd-43d8-885a-30f586f60798" providerId="ADAL" clId="{2F128662-4B6C-48DD-80A6-2C887702FBC3}" dt="2025-04-09T13:15:27.784" v="839" actId="1037"/>
          <ac:spMkLst>
            <pc:docMk/>
            <pc:sldMk cId="4239621444" sldId="2147483406"/>
            <ac:spMk id="143" creationId="{6D6D7ACF-C732-6CBD-A60C-0039119C5991}"/>
          </ac:spMkLst>
        </pc:spChg>
        <pc:spChg chg="add mod">
          <ac:chgData name="Christyan Antonio Arruda Mendonca" userId="3aad539f-dbfd-43d8-885a-30f586f60798" providerId="ADAL" clId="{2F128662-4B6C-48DD-80A6-2C887702FBC3}" dt="2025-04-09T13:15:27.784" v="839" actId="1037"/>
          <ac:spMkLst>
            <pc:docMk/>
            <pc:sldMk cId="4239621444" sldId="2147483406"/>
            <ac:spMk id="144" creationId="{0DEA4AFC-7C99-A13D-57B6-FF28FE979252}"/>
          </ac:spMkLst>
        </pc:spChg>
        <pc:spChg chg="add mod">
          <ac:chgData name="Christyan Antonio Arruda Mendonca" userId="3aad539f-dbfd-43d8-885a-30f586f60798" providerId="ADAL" clId="{2F128662-4B6C-48DD-80A6-2C887702FBC3}" dt="2025-04-09T13:15:27.784" v="839" actId="1037"/>
          <ac:spMkLst>
            <pc:docMk/>
            <pc:sldMk cId="4239621444" sldId="2147483406"/>
            <ac:spMk id="145" creationId="{A8D01773-C2F1-B85D-EE38-CB9225F7C584}"/>
          </ac:spMkLst>
        </pc:spChg>
        <pc:spChg chg="add mod">
          <ac:chgData name="Christyan Antonio Arruda Mendonca" userId="3aad539f-dbfd-43d8-885a-30f586f60798" providerId="ADAL" clId="{2F128662-4B6C-48DD-80A6-2C887702FBC3}" dt="2025-04-09T14:14:11.873" v="1607" actId="1076"/>
          <ac:spMkLst>
            <pc:docMk/>
            <pc:sldMk cId="4239621444" sldId="2147483406"/>
            <ac:spMk id="146" creationId="{496F81A9-29AE-CCBD-D207-3970538853A8}"/>
          </ac:spMkLst>
        </pc:spChg>
        <pc:spChg chg="add mod">
          <ac:chgData name="Christyan Antonio Arruda Mendonca" userId="3aad539f-dbfd-43d8-885a-30f586f60798" providerId="ADAL" clId="{2F128662-4B6C-48DD-80A6-2C887702FBC3}" dt="2025-04-09T14:14:06.052" v="1606" actId="1076"/>
          <ac:spMkLst>
            <pc:docMk/>
            <pc:sldMk cId="4239621444" sldId="2147483406"/>
            <ac:spMk id="147" creationId="{BDB9BD87-1DB3-5545-3732-89907698C726}"/>
          </ac:spMkLst>
        </pc:spChg>
        <pc:spChg chg="add del mod">
          <ac:chgData name="Christyan Antonio Arruda Mendonca" userId="3aad539f-dbfd-43d8-885a-30f586f60798" providerId="ADAL" clId="{2F128662-4B6C-48DD-80A6-2C887702FBC3}" dt="2025-04-09T13:22:15.772" v="1171" actId="21"/>
          <ac:spMkLst>
            <pc:docMk/>
            <pc:sldMk cId="4239621444" sldId="2147483406"/>
            <ac:spMk id="148" creationId="{F5BD2A6B-9319-7388-BFCB-3424AC209C75}"/>
          </ac:spMkLst>
        </pc:spChg>
        <pc:spChg chg="add mod">
          <ac:chgData name="Christyan Antonio Arruda Mendonca" userId="3aad539f-dbfd-43d8-885a-30f586f60798" providerId="ADAL" clId="{2F128662-4B6C-48DD-80A6-2C887702FBC3}" dt="2025-04-09T14:14:20.867" v="1608" actId="571"/>
          <ac:spMkLst>
            <pc:docMk/>
            <pc:sldMk cId="4239621444" sldId="2147483406"/>
            <ac:spMk id="149" creationId="{22F3D7C7-F784-16A9-36CB-EC33EB97990A}"/>
          </ac:spMkLst>
        </pc:spChg>
        <pc:spChg chg="add del mod">
          <ac:chgData name="Christyan Antonio Arruda Mendonca" userId="3aad539f-dbfd-43d8-885a-30f586f60798" providerId="ADAL" clId="{2F128662-4B6C-48DD-80A6-2C887702FBC3}" dt="2025-04-09T12:12:44.845" v="323" actId="1036"/>
          <ac:spMkLst>
            <pc:docMk/>
            <pc:sldMk cId="4239621444" sldId="2147483406"/>
            <ac:spMk id="156" creationId="{E5584A43-72AA-F01A-B55E-A8A6147F6908}"/>
          </ac:spMkLst>
        </pc:spChg>
        <pc:spChg chg="add del mod">
          <ac:chgData name="Christyan Antonio Arruda Mendonca" userId="3aad539f-dbfd-43d8-885a-30f586f60798" providerId="ADAL" clId="{2F128662-4B6C-48DD-80A6-2C887702FBC3}" dt="2025-04-09T12:12:44.845" v="323" actId="1036"/>
          <ac:spMkLst>
            <pc:docMk/>
            <pc:sldMk cId="4239621444" sldId="2147483406"/>
            <ac:spMk id="214" creationId="{7ED02815-D79B-524C-653C-07D52E0E923F}"/>
          </ac:spMkLst>
        </pc:spChg>
        <pc:spChg chg="del">
          <ac:chgData name="Christyan Antonio Arruda Mendonca" userId="3aad539f-dbfd-43d8-885a-30f586f60798" providerId="ADAL" clId="{2F128662-4B6C-48DD-80A6-2C887702FBC3}" dt="2025-04-09T12:06:30.571" v="245" actId="21"/>
          <ac:spMkLst>
            <pc:docMk/>
            <pc:sldMk cId="4239621444" sldId="2147483406"/>
            <ac:spMk id="230" creationId="{59587D2C-171D-AF10-2C0D-F11FCC59A2CE}"/>
          </ac:spMkLst>
        </pc:spChg>
        <pc:spChg chg="del">
          <ac:chgData name="Christyan Antonio Arruda Mendonca" userId="3aad539f-dbfd-43d8-885a-30f586f60798" providerId="ADAL" clId="{2F128662-4B6C-48DD-80A6-2C887702FBC3}" dt="2025-04-09T12:06:29.190" v="244" actId="21"/>
          <ac:spMkLst>
            <pc:docMk/>
            <pc:sldMk cId="4239621444" sldId="2147483406"/>
            <ac:spMk id="235" creationId="{6BCE90E8-136C-B422-7D88-10BBBD721422}"/>
          </ac:spMkLst>
        </pc:spChg>
        <pc:spChg chg="del">
          <ac:chgData name="Christyan Antonio Arruda Mendonca" userId="3aad539f-dbfd-43d8-885a-30f586f60798" providerId="ADAL" clId="{2F128662-4B6C-48DD-80A6-2C887702FBC3}" dt="2025-04-09T12:06:26.946" v="242" actId="21"/>
          <ac:spMkLst>
            <pc:docMk/>
            <pc:sldMk cId="4239621444" sldId="2147483406"/>
            <ac:spMk id="238" creationId="{BE9C8872-8DE5-0C9A-432B-CC3343A77B42}"/>
          </ac:spMkLst>
        </pc:spChg>
        <pc:spChg chg="del">
          <ac:chgData name="Christyan Antonio Arruda Mendonca" userId="3aad539f-dbfd-43d8-885a-30f586f60798" providerId="ADAL" clId="{2F128662-4B6C-48DD-80A6-2C887702FBC3}" dt="2025-04-09T12:06:28.107" v="243" actId="21"/>
          <ac:spMkLst>
            <pc:docMk/>
            <pc:sldMk cId="4239621444" sldId="2147483406"/>
            <ac:spMk id="239" creationId="{8FF20FAF-2B3A-B2F4-D4D6-F9D20927A54D}"/>
          </ac:spMkLst>
        </pc:spChg>
        <pc:grpChg chg="add del mod">
          <ac:chgData name="Christyan Antonio Arruda Mendonca" userId="3aad539f-dbfd-43d8-885a-30f586f60798" providerId="ADAL" clId="{2F128662-4B6C-48DD-80A6-2C887702FBC3}" dt="2025-04-09T12:12:44.845" v="323" actId="1036"/>
          <ac:grpSpMkLst>
            <pc:docMk/>
            <pc:sldMk cId="4239621444" sldId="2147483406"/>
            <ac:grpSpMk id="9" creationId="{3ED70593-20A7-8B1B-0B70-415E20B0C695}"/>
          </ac:grpSpMkLst>
        </pc:grpChg>
        <pc:grpChg chg="del mod">
          <ac:chgData name="Christyan Antonio Arruda Mendonca" userId="3aad539f-dbfd-43d8-885a-30f586f60798" providerId="ADAL" clId="{2F128662-4B6C-48DD-80A6-2C887702FBC3}" dt="2025-04-09T11:47:28.695" v="111" actId="21"/>
          <ac:grpSpMkLst>
            <pc:docMk/>
            <pc:sldMk cId="4239621444" sldId="2147483406"/>
            <ac:grpSpMk id="10" creationId="{C25C701C-B519-2E65-18B9-BE22789156DE}"/>
          </ac:grpSpMkLst>
        </pc:grpChg>
        <pc:graphicFrameChg chg="add del mod modGraphic">
          <ac:chgData name="Christyan Antonio Arruda Mendonca" userId="3aad539f-dbfd-43d8-885a-30f586f60798" providerId="ADAL" clId="{2F128662-4B6C-48DD-80A6-2C887702FBC3}" dt="2025-04-09T13:15:46.357" v="847" actId="14734"/>
          <ac:graphicFrameMkLst>
            <pc:docMk/>
            <pc:sldMk cId="4239621444" sldId="2147483406"/>
            <ac:graphicFrameMk id="155" creationId="{E41928D7-1FC7-908C-629D-F47AB4171655}"/>
          </ac:graphicFrameMkLst>
        </pc:graphicFrameChg>
        <pc:picChg chg="add del mod">
          <ac:chgData name="Christyan Antonio Arruda Mendonca" userId="3aad539f-dbfd-43d8-885a-30f586f60798" providerId="ADAL" clId="{2F128662-4B6C-48DD-80A6-2C887702FBC3}" dt="2025-04-09T12:12:44.845" v="323" actId="1036"/>
          <ac:picMkLst>
            <pc:docMk/>
            <pc:sldMk cId="4239621444" sldId="2147483406"/>
            <ac:picMk id="24" creationId="{9898FDC7-73FE-1CA7-A967-1A8E9DCEC56F}"/>
          </ac:picMkLst>
        </pc:picChg>
        <pc:picChg chg="add del mod">
          <ac:chgData name="Christyan Antonio Arruda Mendonca" userId="3aad539f-dbfd-43d8-885a-30f586f60798" providerId="ADAL" clId="{2F128662-4B6C-48DD-80A6-2C887702FBC3}" dt="2025-04-09T12:05:29.515" v="230" actId="21"/>
          <ac:picMkLst>
            <pc:docMk/>
            <pc:sldMk cId="4239621444" sldId="2147483406"/>
            <ac:picMk id="25" creationId="{4538D7F0-978B-EAF4-51AB-49F9E5B404A6}"/>
          </ac:picMkLst>
        </pc:picChg>
        <pc:picChg chg="add del mod">
          <ac:chgData name="Christyan Antonio Arruda Mendonca" userId="3aad539f-dbfd-43d8-885a-30f586f60798" providerId="ADAL" clId="{2F128662-4B6C-48DD-80A6-2C887702FBC3}" dt="2025-04-09T12:12:44.845" v="323" actId="1036"/>
          <ac:picMkLst>
            <pc:docMk/>
            <pc:sldMk cId="4239621444" sldId="2147483406"/>
            <ac:picMk id="26" creationId="{14C6828E-AED1-D497-6793-8C4723350B8B}"/>
          </ac:picMkLst>
        </pc:picChg>
        <pc:picChg chg="del mod">
          <ac:chgData name="Christyan Antonio Arruda Mendonca" userId="3aad539f-dbfd-43d8-885a-30f586f60798" providerId="ADAL" clId="{2F128662-4B6C-48DD-80A6-2C887702FBC3}" dt="2025-04-09T11:47:28.695" v="111" actId="21"/>
          <ac:picMkLst>
            <pc:docMk/>
            <pc:sldMk cId="4239621444" sldId="2147483406"/>
            <ac:picMk id="36" creationId="{53157F97-31A9-827B-CB0A-65CC9A1EE2FE}"/>
          </ac:picMkLst>
        </pc:picChg>
        <pc:picChg chg="del mod">
          <ac:chgData name="Christyan Antonio Arruda Mendonca" userId="3aad539f-dbfd-43d8-885a-30f586f60798" providerId="ADAL" clId="{2F128662-4B6C-48DD-80A6-2C887702FBC3}" dt="2025-04-09T11:47:28.695" v="111" actId="21"/>
          <ac:picMkLst>
            <pc:docMk/>
            <pc:sldMk cId="4239621444" sldId="2147483406"/>
            <ac:picMk id="37" creationId="{08141AFC-B6A5-D91E-018C-8A6D23044221}"/>
          </ac:picMkLst>
        </pc:picChg>
        <pc:picChg chg="add del mod">
          <ac:chgData name="Christyan Antonio Arruda Mendonca" userId="3aad539f-dbfd-43d8-885a-30f586f60798" providerId="ADAL" clId="{2F128662-4B6C-48DD-80A6-2C887702FBC3}" dt="2025-04-09T12:13:03.063" v="325" actId="1076"/>
          <ac:picMkLst>
            <pc:docMk/>
            <pc:sldMk cId="4239621444" sldId="2147483406"/>
            <ac:picMk id="234" creationId="{25C6D67B-3A42-C4E6-7F21-01DF2CF29CD6}"/>
          </ac:picMkLst>
        </pc:picChg>
      </pc:sldChg>
      <pc:sldChg chg="add mod modShow">
        <pc:chgData name="Christyan Antonio Arruda Mendonca" userId="3aad539f-dbfd-43d8-885a-30f586f60798" providerId="ADAL" clId="{2F128662-4B6C-48DD-80A6-2C887702FBC3}" dt="2025-04-09T11:57:01.981" v="153" actId="729"/>
        <pc:sldMkLst>
          <pc:docMk/>
          <pc:sldMk cId="1229601257" sldId="2147483407"/>
        </pc:sldMkLst>
      </pc:sldChg>
      <pc:sldChg chg="add mod modShow">
        <pc:chgData name="Christyan Antonio Arruda Mendonca" userId="3aad539f-dbfd-43d8-885a-30f586f60798" providerId="ADAL" clId="{2F128662-4B6C-48DD-80A6-2C887702FBC3}" dt="2025-04-09T11:57:01.981" v="153" actId="729"/>
        <pc:sldMkLst>
          <pc:docMk/>
          <pc:sldMk cId="2064186738" sldId="2147483408"/>
        </pc:sldMkLst>
      </pc:sldChg>
    </pc:docChg>
  </pc:docChgLst>
  <pc:docChgLst>
    <pc:chgData name="Christyan Antonio Arruda Mendonca" userId="3aad539f-dbfd-43d8-885a-30f586f60798" providerId="ADAL" clId="{BA6C82B4-B5B0-483F-A26A-DD9C10F75ADC}"/>
    <pc:docChg chg="undo redo custSel addSld delSld modSld sldOrd addSection modSection">
      <pc:chgData name="Christyan Antonio Arruda Mendonca" userId="3aad539f-dbfd-43d8-885a-30f586f60798" providerId="ADAL" clId="{BA6C82B4-B5B0-483F-A26A-DD9C10F75ADC}" dt="2025-04-09T11:08:47.910" v="5861"/>
      <pc:docMkLst>
        <pc:docMk/>
      </pc:docMkLst>
      <pc:sldChg chg="modSp mod">
        <pc:chgData name="Christyan Antonio Arruda Mendonca" userId="3aad539f-dbfd-43d8-885a-30f586f60798" providerId="ADAL" clId="{BA6C82B4-B5B0-483F-A26A-DD9C10F75ADC}" dt="2025-04-01T11:21:40.276" v="59" actId="1035"/>
        <pc:sldMkLst>
          <pc:docMk/>
          <pc:sldMk cId="2734040880" sldId="261"/>
        </pc:sldMkLst>
        <pc:picChg chg="mod">
          <ac:chgData name="Christyan Antonio Arruda Mendonca" userId="3aad539f-dbfd-43d8-885a-30f586f60798" providerId="ADAL" clId="{BA6C82B4-B5B0-483F-A26A-DD9C10F75ADC}" dt="2025-04-01T11:21:40.276" v="59" actId="1035"/>
          <ac:picMkLst>
            <pc:docMk/>
            <pc:sldMk cId="2734040880" sldId="261"/>
            <ac:picMk id="5" creationId="{322ECC4C-502C-CE3C-BB56-6F54243DB320}"/>
          </ac:picMkLst>
        </pc:picChg>
      </pc:sldChg>
      <pc:sldChg chg="add del">
        <pc:chgData name="Christyan Antonio Arruda Mendonca" userId="3aad539f-dbfd-43d8-885a-30f586f60798" providerId="ADAL" clId="{BA6C82B4-B5B0-483F-A26A-DD9C10F75ADC}" dt="2025-04-01T11:23:26.558" v="61" actId="2696"/>
        <pc:sldMkLst>
          <pc:docMk/>
          <pc:sldMk cId="3943357134" sldId="271"/>
        </pc:sldMkLst>
      </pc:sldChg>
      <pc:sldChg chg="del">
        <pc:chgData name="Christyan Antonio Arruda Mendonca" userId="3aad539f-dbfd-43d8-885a-30f586f60798" providerId="ADAL" clId="{BA6C82B4-B5B0-483F-A26A-DD9C10F75ADC}" dt="2025-04-01T11:12:13.546" v="1" actId="47"/>
        <pc:sldMkLst>
          <pc:docMk/>
          <pc:sldMk cId="2793507698" sldId="272"/>
        </pc:sldMkLst>
      </pc:sldChg>
      <pc:sldChg chg="del">
        <pc:chgData name="Christyan Antonio Arruda Mendonca" userId="3aad539f-dbfd-43d8-885a-30f586f60798" providerId="ADAL" clId="{BA6C82B4-B5B0-483F-A26A-DD9C10F75ADC}" dt="2025-04-01T11:12:11.647" v="0" actId="47"/>
        <pc:sldMkLst>
          <pc:docMk/>
          <pc:sldMk cId="629103299" sldId="273"/>
        </pc:sldMkLst>
      </pc:sldChg>
      <pc:sldChg chg="del">
        <pc:chgData name="Christyan Antonio Arruda Mendonca" userId="3aad539f-dbfd-43d8-885a-30f586f60798" providerId="ADAL" clId="{BA6C82B4-B5B0-483F-A26A-DD9C10F75ADC}" dt="2025-04-01T11:12:37.149" v="7" actId="47"/>
        <pc:sldMkLst>
          <pc:docMk/>
          <pc:sldMk cId="2236364792" sldId="275"/>
        </pc:sldMkLst>
      </pc:sldChg>
      <pc:sldChg chg="add del">
        <pc:chgData name="Christyan Antonio Arruda Mendonca" userId="3aad539f-dbfd-43d8-885a-30f586f60798" providerId="ADAL" clId="{BA6C82B4-B5B0-483F-A26A-DD9C10F75ADC}" dt="2025-04-01T11:12:26.225" v="4" actId="47"/>
        <pc:sldMkLst>
          <pc:docMk/>
          <pc:sldMk cId="136548670" sldId="276"/>
        </pc:sldMkLst>
      </pc:sldChg>
      <pc:sldChg chg="addSp delSp ord modAnim">
        <pc:chgData name="Christyan Antonio Arruda Mendonca" userId="3aad539f-dbfd-43d8-885a-30f586f60798" providerId="ADAL" clId="{BA6C82B4-B5B0-483F-A26A-DD9C10F75ADC}" dt="2025-04-08T20:02:21.794" v="5457"/>
        <pc:sldMkLst>
          <pc:docMk/>
          <pc:sldMk cId="3744561200" sldId="1308"/>
        </pc:sldMkLst>
        <pc:spChg chg="add del">
          <ac:chgData name="Christyan Antonio Arruda Mendonca" userId="3aad539f-dbfd-43d8-885a-30f586f60798" providerId="ADAL" clId="{BA6C82B4-B5B0-483F-A26A-DD9C10F75ADC}" dt="2025-04-01T12:00:22.610" v="581" actId="21"/>
          <ac:spMkLst>
            <pc:docMk/>
            <pc:sldMk cId="3744561200" sldId="1308"/>
            <ac:spMk id="31" creationId="{3DDA5BC1-40EB-6BD9-2B45-A5B8E2AF543F}"/>
          </ac:spMkLst>
        </pc:spChg>
        <pc:spChg chg="add del">
          <ac:chgData name="Christyan Antonio Arruda Mendonca" userId="3aad539f-dbfd-43d8-885a-30f586f60798" providerId="ADAL" clId="{BA6C82B4-B5B0-483F-A26A-DD9C10F75ADC}" dt="2025-04-01T12:00:22.610" v="581" actId="21"/>
          <ac:spMkLst>
            <pc:docMk/>
            <pc:sldMk cId="3744561200" sldId="1308"/>
            <ac:spMk id="218" creationId="{A8C6828D-C28E-6B77-81CD-9C39439BD1CA}"/>
          </ac:spMkLst>
        </pc:spChg>
        <pc:spChg chg="add del">
          <ac:chgData name="Christyan Antonio Arruda Mendonca" userId="3aad539f-dbfd-43d8-885a-30f586f60798" providerId="ADAL" clId="{BA6C82B4-B5B0-483F-A26A-DD9C10F75ADC}" dt="2025-04-01T12:00:22.610" v="581" actId="21"/>
          <ac:spMkLst>
            <pc:docMk/>
            <pc:sldMk cId="3744561200" sldId="1308"/>
            <ac:spMk id="220" creationId="{D9712EE2-142E-7C53-4582-284C15997447}"/>
          </ac:spMkLst>
        </pc:spChg>
        <pc:grpChg chg="add del">
          <ac:chgData name="Christyan Antonio Arruda Mendonca" userId="3aad539f-dbfd-43d8-885a-30f586f60798" providerId="ADAL" clId="{BA6C82B4-B5B0-483F-A26A-DD9C10F75ADC}" dt="2025-04-01T12:00:22.610" v="581" actId="21"/>
          <ac:grpSpMkLst>
            <pc:docMk/>
            <pc:sldMk cId="3744561200" sldId="1308"/>
            <ac:grpSpMk id="208" creationId="{C25C701C-B519-2E65-18B9-BE22789156DE}"/>
          </ac:grpSpMkLst>
        </pc:grpChg>
        <pc:picChg chg="add del">
          <ac:chgData name="Christyan Antonio Arruda Mendonca" userId="3aad539f-dbfd-43d8-885a-30f586f60798" providerId="ADAL" clId="{BA6C82B4-B5B0-483F-A26A-DD9C10F75ADC}" dt="2025-04-01T12:00:22.610" v="581" actId="21"/>
          <ac:picMkLst>
            <pc:docMk/>
            <pc:sldMk cId="3744561200" sldId="1308"/>
            <ac:picMk id="7" creationId="{08141AFC-B6A5-D91E-018C-8A6D23044221}"/>
          </ac:picMkLst>
        </pc:picChg>
        <pc:picChg chg="add del">
          <ac:chgData name="Christyan Antonio Arruda Mendonca" userId="3aad539f-dbfd-43d8-885a-30f586f60798" providerId="ADAL" clId="{BA6C82B4-B5B0-483F-A26A-DD9C10F75ADC}" dt="2025-04-01T12:00:22.610" v="581" actId="21"/>
          <ac:picMkLst>
            <pc:docMk/>
            <pc:sldMk cId="3744561200" sldId="1308"/>
            <ac:picMk id="198" creationId="{53157F97-31A9-827B-CB0A-65CC9A1EE2FE}"/>
          </ac:picMkLst>
        </pc:picChg>
      </pc:sldChg>
      <pc:sldChg chg="modSp mod">
        <pc:chgData name="Christyan Antonio Arruda Mendonca" userId="3aad539f-dbfd-43d8-885a-30f586f60798" providerId="ADAL" clId="{BA6C82B4-B5B0-483F-A26A-DD9C10F75ADC}" dt="2025-04-01T12:25:18.130" v="1184" actId="14100"/>
        <pc:sldMkLst>
          <pc:docMk/>
          <pc:sldMk cId="1025488342" sldId="2147378094"/>
        </pc:sldMkLst>
        <pc:spChg chg="mod">
          <ac:chgData name="Christyan Antonio Arruda Mendonca" userId="3aad539f-dbfd-43d8-885a-30f586f60798" providerId="ADAL" clId="{BA6C82B4-B5B0-483F-A26A-DD9C10F75ADC}" dt="2025-04-01T12:25:18.130" v="1184" actId="14100"/>
          <ac:spMkLst>
            <pc:docMk/>
            <pc:sldMk cId="1025488342" sldId="2147378094"/>
            <ac:spMk id="23" creationId="{98C0F310-8974-A82B-E52A-720C7E949CC9}"/>
          </ac:spMkLst>
        </pc:spChg>
      </pc:sldChg>
      <pc:sldChg chg="modSp mod">
        <pc:chgData name="Christyan Antonio Arruda Mendonca" userId="3aad539f-dbfd-43d8-885a-30f586f60798" providerId="ADAL" clId="{BA6C82B4-B5B0-483F-A26A-DD9C10F75ADC}" dt="2025-04-01T12:25:06.288" v="1175" actId="14100"/>
        <pc:sldMkLst>
          <pc:docMk/>
          <pc:sldMk cId="762019405" sldId="2147378702"/>
        </pc:sldMkLst>
        <pc:spChg chg="mod">
          <ac:chgData name="Christyan Antonio Arruda Mendonca" userId="3aad539f-dbfd-43d8-885a-30f586f60798" providerId="ADAL" clId="{BA6C82B4-B5B0-483F-A26A-DD9C10F75ADC}" dt="2025-04-01T12:25:06.288" v="1175" actId="14100"/>
          <ac:spMkLst>
            <pc:docMk/>
            <pc:sldMk cId="762019405" sldId="2147378702"/>
            <ac:spMk id="8" creationId="{DBDC3B3A-54AA-3AF5-9A5A-1E42BDA444CE}"/>
          </ac:spMkLst>
        </pc:spChg>
      </pc:sldChg>
      <pc:sldChg chg="delSp modSp add mod ord modShow">
        <pc:chgData name="Christyan Antonio Arruda Mendonca" userId="3aad539f-dbfd-43d8-885a-30f586f60798" providerId="ADAL" clId="{BA6C82B4-B5B0-483F-A26A-DD9C10F75ADC}" dt="2025-04-08T19:59:59.892" v="5455"/>
        <pc:sldMkLst>
          <pc:docMk/>
          <pc:sldMk cId="3098057075" sldId="2147378720"/>
        </pc:sldMkLst>
        <pc:spChg chg="mod topLvl">
          <ac:chgData name="Christyan Antonio Arruda Mendonca" userId="3aad539f-dbfd-43d8-885a-30f586f60798" providerId="ADAL" clId="{BA6C82B4-B5B0-483F-A26A-DD9C10F75ADC}" dt="2025-04-04T16:37:52.637" v="3060" actId="165"/>
          <ac:spMkLst>
            <pc:docMk/>
            <pc:sldMk cId="3098057075" sldId="2147378720"/>
            <ac:spMk id="67" creationId="{22DCD764-77B6-BCB2-6088-2C3C8E9ADFB7}"/>
          </ac:spMkLst>
        </pc:spChg>
        <pc:spChg chg="mod topLvl">
          <ac:chgData name="Christyan Antonio Arruda Mendonca" userId="3aad539f-dbfd-43d8-885a-30f586f60798" providerId="ADAL" clId="{BA6C82B4-B5B0-483F-A26A-DD9C10F75ADC}" dt="2025-04-04T16:37:55.656" v="3061" actId="108"/>
          <ac:spMkLst>
            <pc:docMk/>
            <pc:sldMk cId="3098057075" sldId="2147378720"/>
            <ac:spMk id="68" creationId="{03D4300A-8CA9-DB11-09D7-3EABD46099EB}"/>
          </ac:spMkLst>
        </pc:spChg>
        <pc:grpChg chg="del">
          <ac:chgData name="Christyan Antonio Arruda Mendonca" userId="3aad539f-dbfd-43d8-885a-30f586f60798" providerId="ADAL" clId="{BA6C82B4-B5B0-483F-A26A-DD9C10F75ADC}" dt="2025-04-04T16:37:52.637" v="3060" actId="165"/>
          <ac:grpSpMkLst>
            <pc:docMk/>
            <pc:sldMk cId="3098057075" sldId="2147378720"/>
            <ac:grpSpMk id="71" creationId="{99E26D94-8F79-F9D9-F53D-34B628AF5CE6}"/>
          </ac:grpSpMkLst>
        </pc:grpChg>
      </pc:sldChg>
      <pc:sldChg chg="addSp delSp modSp add mod ord addAnim delAnim modShow">
        <pc:chgData name="Christyan Antonio Arruda Mendonca" userId="3aad539f-dbfd-43d8-885a-30f586f60798" providerId="ADAL" clId="{BA6C82B4-B5B0-483F-A26A-DD9C10F75ADC}" dt="2025-04-08T19:59:59.892" v="5455"/>
        <pc:sldMkLst>
          <pc:docMk/>
          <pc:sldMk cId="3640754222" sldId="2147378721"/>
        </pc:sldMkLst>
        <pc:spChg chg="mod">
          <ac:chgData name="Christyan Antonio Arruda Mendonca" userId="3aad539f-dbfd-43d8-885a-30f586f60798" providerId="ADAL" clId="{BA6C82B4-B5B0-483F-A26A-DD9C10F75ADC}" dt="2025-04-08T17:15:12.693" v="4559" actId="1076"/>
          <ac:spMkLst>
            <pc:docMk/>
            <pc:sldMk cId="3640754222" sldId="2147378721"/>
            <ac:spMk id="9" creationId="{D82E1913-E279-D31A-8B80-7EBBFF13F7A8}"/>
          </ac:spMkLst>
        </pc:spChg>
        <pc:spChg chg="mod">
          <ac:chgData name="Christyan Antonio Arruda Mendonca" userId="3aad539f-dbfd-43d8-885a-30f586f60798" providerId="ADAL" clId="{BA6C82B4-B5B0-483F-A26A-DD9C10F75ADC}" dt="2025-04-08T17:15:16.144" v="4560" actId="1076"/>
          <ac:spMkLst>
            <pc:docMk/>
            <pc:sldMk cId="3640754222" sldId="2147378721"/>
            <ac:spMk id="48" creationId="{70DE03E3-8289-4F8A-ABED-D803DA818C0E}"/>
          </ac:spMkLst>
        </pc:spChg>
        <pc:spChg chg="add del mod">
          <ac:chgData name="Christyan Antonio Arruda Mendonca" userId="3aad539f-dbfd-43d8-885a-30f586f60798" providerId="ADAL" clId="{BA6C82B4-B5B0-483F-A26A-DD9C10F75ADC}" dt="2025-04-08T17:15:45.278" v="4568" actId="21"/>
          <ac:spMkLst>
            <pc:docMk/>
            <pc:sldMk cId="3640754222" sldId="2147378721"/>
            <ac:spMk id="128" creationId="{1EEFF5D0-CD8C-413D-A857-6225B87316B7}"/>
          </ac:spMkLst>
        </pc:spChg>
        <pc:cxnChg chg="add del mod">
          <ac:chgData name="Christyan Antonio Arruda Mendonca" userId="3aad539f-dbfd-43d8-885a-30f586f60798" providerId="ADAL" clId="{BA6C82B4-B5B0-483F-A26A-DD9C10F75ADC}" dt="2025-04-08T17:15:45.278" v="4568" actId="21"/>
          <ac:cxnSpMkLst>
            <pc:docMk/>
            <pc:sldMk cId="3640754222" sldId="2147378721"/>
            <ac:cxnSpMk id="129" creationId="{E58D19C3-F84A-4269-A19D-C868714DAC51}"/>
          </ac:cxnSpMkLst>
        </pc:cxnChg>
        <pc:cxnChg chg="add del mod">
          <ac:chgData name="Christyan Antonio Arruda Mendonca" userId="3aad539f-dbfd-43d8-885a-30f586f60798" providerId="ADAL" clId="{BA6C82B4-B5B0-483F-A26A-DD9C10F75ADC}" dt="2025-04-08T17:15:45.278" v="4568" actId="21"/>
          <ac:cxnSpMkLst>
            <pc:docMk/>
            <pc:sldMk cId="3640754222" sldId="2147378721"/>
            <ac:cxnSpMk id="130" creationId="{C0AB94B0-6993-4AD2-A5BA-A500EA2E7705}"/>
          </ac:cxnSpMkLst>
        </pc:cxnChg>
        <pc:cxnChg chg="add del mod">
          <ac:chgData name="Christyan Antonio Arruda Mendonca" userId="3aad539f-dbfd-43d8-885a-30f586f60798" providerId="ADAL" clId="{BA6C82B4-B5B0-483F-A26A-DD9C10F75ADC}" dt="2025-04-08T17:15:45.278" v="4568" actId="21"/>
          <ac:cxnSpMkLst>
            <pc:docMk/>
            <pc:sldMk cId="3640754222" sldId="2147378721"/>
            <ac:cxnSpMk id="131" creationId="{DB712C84-2247-4859-A52A-4ED4803E0D46}"/>
          </ac:cxnSpMkLst>
        </pc:cxnChg>
      </pc:sldChg>
      <pc:sldChg chg="ord">
        <pc:chgData name="Christyan Antonio Arruda Mendonca" userId="3aad539f-dbfd-43d8-885a-30f586f60798" providerId="ADAL" clId="{BA6C82B4-B5B0-483F-A26A-DD9C10F75ADC}" dt="2025-04-01T11:23:52.380" v="63"/>
        <pc:sldMkLst>
          <pc:docMk/>
          <pc:sldMk cId="3595067927" sldId="2147378747"/>
        </pc:sldMkLst>
      </pc:sldChg>
      <pc:sldChg chg="addSp delSp mod ord">
        <pc:chgData name="Christyan Antonio Arruda Mendonca" userId="3aad539f-dbfd-43d8-885a-30f586f60798" providerId="ADAL" clId="{BA6C82B4-B5B0-483F-A26A-DD9C10F75ADC}" dt="2025-04-04T14:55:18.327" v="2930" actId="21"/>
        <pc:sldMkLst>
          <pc:docMk/>
          <pc:sldMk cId="1838775577" sldId="2147483229"/>
        </pc:sldMkLst>
        <pc:spChg chg="add del">
          <ac:chgData name="Christyan Antonio Arruda Mendonca" userId="3aad539f-dbfd-43d8-885a-30f586f60798" providerId="ADAL" clId="{BA6C82B4-B5B0-483F-A26A-DD9C10F75ADC}" dt="2025-04-04T14:55:18.327" v="2930" actId="21"/>
          <ac:spMkLst>
            <pc:docMk/>
            <pc:sldMk cId="1838775577" sldId="2147483229"/>
            <ac:spMk id="9" creationId="{68D11FFA-1ABE-B232-07D3-A4032F27ED26}"/>
          </ac:spMkLst>
        </pc:spChg>
        <pc:spChg chg="add del">
          <ac:chgData name="Christyan Antonio Arruda Mendonca" userId="3aad539f-dbfd-43d8-885a-30f586f60798" providerId="ADAL" clId="{BA6C82B4-B5B0-483F-A26A-DD9C10F75ADC}" dt="2025-04-04T14:55:18.327" v="2930" actId="21"/>
          <ac:spMkLst>
            <pc:docMk/>
            <pc:sldMk cId="1838775577" sldId="2147483229"/>
            <ac:spMk id="24" creationId="{D769BE48-A889-7A49-4063-8666B4C41996}"/>
          </ac:spMkLst>
        </pc:spChg>
        <pc:spChg chg="add del">
          <ac:chgData name="Christyan Antonio Arruda Mendonca" userId="3aad539f-dbfd-43d8-885a-30f586f60798" providerId="ADAL" clId="{BA6C82B4-B5B0-483F-A26A-DD9C10F75ADC}" dt="2025-04-04T14:55:18.327" v="2930" actId="21"/>
          <ac:spMkLst>
            <pc:docMk/>
            <pc:sldMk cId="1838775577" sldId="2147483229"/>
            <ac:spMk id="25" creationId="{FBD26372-46A9-2108-5B41-BC96B72076BF}"/>
          </ac:spMkLst>
        </pc:spChg>
        <pc:spChg chg="add del">
          <ac:chgData name="Christyan Antonio Arruda Mendonca" userId="3aad539f-dbfd-43d8-885a-30f586f60798" providerId="ADAL" clId="{BA6C82B4-B5B0-483F-A26A-DD9C10F75ADC}" dt="2025-04-04T14:55:18.327" v="2930" actId="21"/>
          <ac:spMkLst>
            <pc:docMk/>
            <pc:sldMk cId="1838775577" sldId="2147483229"/>
            <ac:spMk id="26" creationId="{6E9CA9D6-58B7-BA4A-9710-0B3DBA122D69}"/>
          </ac:spMkLst>
        </pc:spChg>
        <pc:spChg chg="add del">
          <ac:chgData name="Christyan Antonio Arruda Mendonca" userId="3aad539f-dbfd-43d8-885a-30f586f60798" providerId="ADAL" clId="{BA6C82B4-B5B0-483F-A26A-DD9C10F75ADC}" dt="2025-04-04T14:55:18.327" v="2930" actId="21"/>
          <ac:spMkLst>
            <pc:docMk/>
            <pc:sldMk cId="1838775577" sldId="2147483229"/>
            <ac:spMk id="38" creationId="{B57DF575-0F34-0F20-38EA-0DD445B506BC}"/>
          </ac:spMkLst>
        </pc:spChg>
        <pc:spChg chg="add del">
          <ac:chgData name="Christyan Antonio Arruda Mendonca" userId="3aad539f-dbfd-43d8-885a-30f586f60798" providerId="ADAL" clId="{BA6C82B4-B5B0-483F-A26A-DD9C10F75ADC}" dt="2025-04-04T14:55:18.327" v="2930" actId="21"/>
          <ac:spMkLst>
            <pc:docMk/>
            <pc:sldMk cId="1838775577" sldId="2147483229"/>
            <ac:spMk id="39" creationId="{7A5ADC83-9A48-1D25-D89C-D5386BAE26CF}"/>
          </ac:spMkLst>
        </pc:spChg>
        <pc:spChg chg="add del">
          <ac:chgData name="Christyan Antonio Arruda Mendonca" userId="3aad539f-dbfd-43d8-885a-30f586f60798" providerId="ADAL" clId="{BA6C82B4-B5B0-483F-A26A-DD9C10F75ADC}" dt="2025-04-04T14:55:09.028" v="2928" actId="21"/>
          <ac:spMkLst>
            <pc:docMk/>
            <pc:sldMk cId="1838775577" sldId="2147483229"/>
            <ac:spMk id="48" creationId="{F3EF515D-8FEA-6A9F-F05D-0B922220F159}"/>
          </ac:spMkLst>
        </pc:spChg>
      </pc:sldChg>
      <pc:sldChg chg="addSp delSp modSp mod">
        <pc:chgData name="Christyan Antonio Arruda Mendonca" userId="3aad539f-dbfd-43d8-885a-30f586f60798" providerId="ADAL" clId="{BA6C82B4-B5B0-483F-A26A-DD9C10F75ADC}" dt="2025-04-07T11:20:52.376" v="3241" actId="21"/>
        <pc:sldMkLst>
          <pc:docMk/>
          <pc:sldMk cId="1228045085" sldId="2147483286"/>
        </pc:sldMkLst>
        <pc:picChg chg="add del mod">
          <ac:chgData name="Christyan Antonio Arruda Mendonca" userId="3aad539f-dbfd-43d8-885a-30f586f60798" providerId="ADAL" clId="{BA6C82B4-B5B0-483F-A26A-DD9C10F75ADC}" dt="2025-04-07T11:20:52.376" v="3241" actId="21"/>
          <ac:picMkLst>
            <pc:docMk/>
            <pc:sldMk cId="1228045085" sldId="2147483286"/>
            <ac:picMk id="4" creationId="{F1D6503E-E441-A3E6-8A27-A24469B2E208}"/>
          </ac:picMkLst>
        </pc:picChg>
      </pc:sldChg>
      <pc:sldChg chg="del">
        <pc:chgData name="Christyan Antonio Arruda Mendonca" userId="3aad539f-dbfd-43d8-885a-30f586f60798" providerId="ADAL" clId="{BA6C82B4-B5B0-483F-A26A-DD9C10F75ADC}" dt="2025-04-01T11:12:31.750" v="6" actId="47"/>
        <pc:sldMkLst>
          <pc:docMk/>
          <pc:sldMk cId="3396214178" sldId="2147483295"/>
        </pc:sldMkLst>
      </pc:sldChg>
      <pc:sldChg chg="ord">
        <pc:chgData name="Christyan Antonio Arruda Mendonca" userId="3aad539f-dbfd-43d8-885a-30f586f60798" providerId="ADAL" clId="{BA6C82B4-B5B0-483F-A26A-DD9C10F75ADC}" dt="2025-04-01T11:14:15.040" v="16"/>
        <pc:sldMkLst>
          <pc:docMk/>
          <pc:sldMk cId="2323658342" sldId="2147483296"/>
        </pc:sldMkLst>
      </pc:sldChg>
      <pc:sldChg chg="del">
        <pc:chgData name="Christyan Antonio Arruda Mendonca" userId="3aad539f-dbfd-43d8-885a-30f586f60798" providerId="ADAL" clId="{BA6C82B4-B5B0-483F-A26A-DD9C10F75ADC}" dt="2025-04-01T11:12:30.401" v="5" actId="47"/>
        <pc:sldMkLst>
          <pc:docMk/>
          <pc:sldMk cId="3141706612" sldId="2147483301"/>
        </pc:sldMkLst>
      </pc:sldChg>
      <pc:sldChg chg="del">
        <pc:chgData name="Christyan Antonio Arruda Mendonca" userId="3aad539f-dbfd-43d8-885a-30f586f60798" providerId="ADAL" clId="{BA6C82B4-B5B0-483F-A26A-DD9C10F75ADC}" dt="2025-04-01T11:14:26.857" v="18" actId="2696"/>
        <pc:sldMkLst>
          <pc:docMk/>
          <pc:sldMk cId="452576115" sldId="2147483302"/>
        </pc:sldMkLst>
      </pc:sldChg>
      <pc:sldChg chg="modSp mod">
        <pc:chgData name="Christyan Antonio Arruda Mendonca" userId="3aad539f-dbfd-43d8-885a-30f586f60798" providerId="ADAL" clId="{BA6C82B4-B5B0-483F-A26A-DD9C10F75ADC}" dt="2025-04-01T13:11:25.404" v="1598" actId="1076"/>
        <pc:sldMkLst>
          <pc:docMk/>
          <pc:sldMk cId="3550926924" sldId="2147483317"/>
        </pc:sldMkLst>
        <pc:spChg chg="mod">
          <ac:chgData name="Christyan Antonio Arruda Mendonca" userId="3aad539f-dbfd-43d8-885a-30f586f60798" providerId="ADAL" clId="{BA6C82B4-B5B0-483F-A26A-DD9C10F75ADC}" dt="2025-04-01T13:11:25.404" v="1598" actId="1076"/>
          <ac:spMkLst>
            <pc:docMk/>
            <pc:sldMk cId="3550926924" sldId="2147483317"/>
            <ac:spMk id="4" creationId="{AB7EB744-E502-1430-C12B-84259E5BA1D6}"/>
          </ac:spMkLst>
        </pc:spChg>
        <pc:spChg chg="mod">
          <ac:chgData name="Christyan Antonio Arruda Mendonca" userId="3aad539f-dbfd-43d8-885a-30f586f60798" providerId="ADAL" clId="{BA6C82B4-B5B0-483F-A26A-DD9C10F75ADC}" dt="2025-04-01T13:11:25.404" v="1598" actId="1076"/>
          <ac:spMkLst>
            <pc:docMk/>
            <pc:sldMk cId="3550926924" sldId="2147483317"/>
            <ac:spMk id="12" creationId="{C1E16819-FD92-9DCD-AD40-4C605646479C}"/>
          </ac:spMkLst>
        </pc:spChg>
      </pc:sldChg>
      <pc:sldChg chg="ord">
        <pc:chgData name="Christyan Antonio Arruda Mendonca" userId="3aad539f-dbfd-43d8-885a-30f586f60798" providerId="ADAL" clId="{BA6C82B4-B5B0-483F-A26A-DD9C10F75ADC}" dt="2025-04-01T11:23:52.380" v="63"/>
        <pc:sldMkLst>
          <pc:docMk/>
          <pc:sldMk cId="2275893687" sldId="2147483323"/>
        </pc:sldMkLst>
      </pc:sldChg>
      <pc:sldChg chg="addSp delSp modSp mod modAnim">
        <pc:chgData name="Christyan Antonio Arruda Mendonca" userId="3aad539f-dbfd-43d8-885a-30f586f60798" providerId="ADAL" clId="{BA6C82B4-B5B0-483F-A26A-DD9C10F75ADC}" dt="2025-04-09T11:08:47.910" v="5861"/>
        <pc:sldMkLst>
          <pc:docMk/>
          <pc:sldMk cId="1776124209" sldId="2147483327"/>
        </pc:sldMkLst>
        <pc:spChg chg="mod">
          <ac:chgData name="Christyan Antonio Arruda Mendonca" userId="3aad539f-dbfd-43d8-885a-30f586f60798" providerId="ADAL" clId="{BA6C82B4-B5B0-483F-A26A-DD9C10F75ADC}" dt="2025-04-01T12:20:27.315" v="1124" actId="14100"/>
          <ac:spMkLst>
            <pc:docMk/>
            <pc:sldMk cId="1776124209" sldId="2147483327"/>
            <ac:spMk id="2" creationId="{74B7D9CF-A593-D38E-5BC8-9FB14B37ACA4}"/>
          </ac:spMkLst>
        </pc:spChg>
        <pc:spChg chg="add mod">
          <ac:chgData name="Christyan Antonio Arruda Mendonca" userId="3aad539f-dbfd-43d8-885a-30f586f60798" providerId="ADAL" clId="{BA6C82B4-B5B0-483F-A26A-DD9C10F75ADC}" dt="2025-04-09T11:08:12.828" v="5859" actId="207"/>
          <ac:spMkLst>
            <pc:docMk/>
            <pc:sldMk cId="1776124209" sldId="2147483327"/>
            <ac:spMk id="7" creationId="{D63FE052-3945-BCCF-83F9-6D287AA3AC81}"/>
          </ac:spMkLst>
        </pc:spChg>
        <pc:spChg chg="mod">
          <ac:chgData name="Christyan Antonio Arruda Mendonca" userId="3aad539f-dbfd-43d8-885a-30f586f60798" providerId="ADAL" clId="{BA6C82B4-B5B0-483F-A26A-DD9C10F75ADC}" dt="2025-04-08T18:44:39.976" v="4974" actId="20577"/>
          <ac:spMkLst>
            <pc:docMk/>
            <pc:sldMk cId="1776124209" sldId="2147483327"/>
            <ac:spMk id="8" creationId="{A5F95F33-49F9-B829-E31B-D3E5C8DFA527}"/>
          </ac:spMkLst>
        </pc:spChg>
        <pc:spChg chg="mod">
          <ac:chgData name="Christyan Antonio Arruda Mendonca" userId="3aad539f-dbfd-43d8-885a-30f586f60798" providerId="ADAL" clId="{BA6C82B4-B5B0-483F-A26A-DD9C10F75ADC}" dt="2025-04-09T11:00:04.305" v="5819"/>
          <ac:spMkLst>
            <pc:docMk/>
            <pc:sldMk cId="1776124209" sldId="2147483327"/>
            <ac:spMk id="16" creationId="{B4AF1022-FB7E-8305-8C4A-B68F748D6650}"/>
          </ac:spMkLst>
        </pc:spChg>
        <pc:spChg chg="mod">
          <ac:chgData name="Christyan Antonio Arruda Mendonca" userId="3aad539f-dbfd-43d8-885a-30f586f60798" providerId="ADAL" clId="{BA6C82B4-B5B0-483F-A26A-DD9C10F75ADC}" dt="2025-04-08T15:08:17.040" v="4406" actId="20577"/>
          <ac:spMkLst>
            <pc:docMk/>
            <pc:sldMk cId="1776124209" sldId="2147483327"/>
            <ac:spMk id="18" creationId="{C0310838-D195-5846-88AD-AFADC49B94B7}"/>
          </ac:spMkLst>
        </pc:spChg>
        <pc:spChg chg="add del">
          <ac:chgData name="Christyan Antonio Arruda Mendonca" userId="3aad539f-dbfd-43d8-885a-30f586f60798" providerId="ADAL" clId="{BA6C82B4-B5B0-483F-A26A-DD9C10F75ADC}" dt="2025-04-01T12:20:02.373" v="1119" actId="21"/>
          <ac:spMkLst>
            <pc:docMk/>
            <pc:sldMk cId="1776124209" sldId="2147483327"/>
            <ac:spMk id="25" creationId="{9C567A23-2841-218C-76BD-9F312E4FC2DD}"/>
          </ac:spMkLst>
        </pc:spChg>
        <pc:spChg chg="mod">
          <ac:chgData name="Christyan Antonio Arruda Mendonca" userId="3aad539f-dbfd-43d8-885a-30f586f60798" providerId="ADAL" clId="{BA6C82B4-B5B0-483F-A26A-DD9C10F75ADC}" dt="2025-04-01T12:20:10.262" v="1121" actId="1076"/>
          <ac:spMkLst>
            <pc:docMk/>
            <pc:sldMk cId="1776124209" sldId="2147483327"/>
            <ac:spMk id="26" creationId="{AD5B70F3-38E2-2368-504C-EBF3884C916F}"/>
          </ac:spMkLst>
        </pc:spChg>
        <pc:spChg chg="del mod">
          <ac:chgData name="Christyan Antonio Arruda Mendonca" userId="3aad539f-dbfd-43d8-885a-30f586f60798" providerId="ADAL" clId="{BA6C82B4-B5B0-483F-A26A-DD9C10F75ADC}" dt="2025-04-01T12:21:25.927" v="1133" actId="21"/>
          <ac:spMkLst>
            <pc:docMk/>
            <pc:sldMk cId="1776124209" sldId="2147483327"/>
            <ac:spMk id="30" creationId="{B2526F07-7D5D-EAD8-5016-BCC1962D0D15}"/>
          </ac:spMkLst>
        </pc:spChg>
        <pc:spChg chg="del">
          <ac:chgData name="Christyan Antonio Arruda Mendonca" userId="3aad539f-dbfd-43d8-885a-30f586f60798" providerId="ADAL" clId="{BA6C82B4-B5B0-483F-A26A-DD9C10F75ADC}" dt="2025-04-01T12:20:23.267" v="1123" actId="21"/>
          <ac:spMkLst>
            <pc:docMk/>
            <pc:sldMk cId="1776124209" sldId="2147483327"/>
            <ac:spMk id="31" creationId="{95666119-DD9D-6D81-CFF9-A265C72E1410}"/>
          </ac:spMkLst>
        </pc:spChg>
        <pc:spChg chg="mod">
          <ac:chgData name="Christyan Antonio Arruda Mendonca" userId="3aad539f-dbfd-43d8-885a-30f586f60798" providerId="ADAL" clId="{BA6C82B4-B5B0-483F-A26A-DD9C10F75ADC}" dt="2025-04-01T12:22:36.337" v="1148" actId="20577"/>
          <ac:spMkLst>
            <pc:docMk/>
            <pc:sldMk cId="1776124209" sldId="2147483327"/>
            <ac:spMk id="1029" creationId="{661B9737-F238-7FE9-972C-F88D11911F48}"/>
          </ac:spMkLst>
        </pc:spChg>
        <pc:grpChg chg="add mod">
          <ac:chgData name="Christyan Antonio Arruda Mendonca" userId="3aad539f-dbfd-43d8-885a-30f586f60798" providerId="ADAL" clId="{BA6C82B4-B5B0-483F-A26A-DD9C10F75ADC}" dt="2025-04-09T11:08:05.600" v="5858" actId="164"/>
          <ac:grpSpMkLst>
            <pc:docMk/>
            <pc:sldMk cId="1776124209" sldId="2147483327"/>
            <ac:grpSpMk id="11" creationId="{7D43281A-1317-3AD5-41ED-0E8B4B3F8631}"/>
          </ac:grpSpMkLst>
        </pc:grpChg>
        <pc:grpChg chg="mod">
          <ac:chgData name="Christyan Antonio Arruda Mendonca" userId="3aad539f-dbfd-43d8-885a-30f586f60798" providerId="ADAL" clId="{BA6C82B4-B5B0-483F-A26A-DD9C10F75ADC}" dt="2025-04-01T12:20:05.212" v="1120" actId="1076"/>
          <ac:grpSpMkLst>
            <pc:docMk/>
            <pc:sldMk cId="1776124209" sldId="2147483327"/>
            <ac:grpSpMk id="33" creationId="{7E3D79BB-6119-6519-0B9D-692EF2FF5B8F}"/>
          </ac:grpSpMkLst>
        </pc:grpChg>
        <pc:graphicFrameChg chg="mod modGraphic">
          <ac:chgData name="Christyan Antonio Arruda Mendonca" userId="3aad539f-dbfd-43d8-885a-30f586f60798" providerId="ADAL" clId="{BA6C82B4-B5B0-483F-A26A-DD9C10F75ADC}" dt="2025-04-01T12:21:59.237" v="1144" actId="6549"/>
          <ac:graphicFrameMkLst>
            <pc:docMk/>
            <pc:sldMk cId="1776124209" sldId="2147483327"/>
            <ac:graphicFrameMk id="14" creationId="{B187CEB1-08CF-C98D-222A-A356C48EA8E0}"/>
          </ac:graphicFrameMkLst>
        </pc:graphicFrameChg>
        <pc:picChg chg="add mod">
          <ac:chgData name="Christyan Antonio Arruda Mendonca" userId="3aad539f-dbfd-43d8-885a-30f586f60798" providerId="ADAL" clId="{BA6C82B4-B5B0-483F-A26A-DD9C10F75ADC}" dt="2025-04-09T11:08:05.600" v="5858" actId="164"/>
          <ac:picMkLst>
            <pc:docMk/>
            <pc:sldMk cId="1776124209" sldId="2147483327"/>
            <ac:picMk id="10" creationId="{F767A2C8-0ED3-36A9-7B90-FD27E4C6C5EE}"/>
          </ac:picMkLst>
        </pc:picChg>
        <pc:picChg chg="mod">
          <ac:chgData name="Christyan Antonio Arruda Mendonca" userId="3aad539f-dbfd-43d8-885a-30f586f60798" providerId="ADAL" clId="{BA6C82B4-B5B0-483F-A26A-DD9C10F75ADC}" dt="2025-04-01T12:20:05.212" v="1120" actId="1076"/>
          <ac:picMkLst>
            <pc:docMk/>
            <pc:sldMk cId="1776124209" sldId="2147483327"/>
            <ac:picMk id="34" creationId="{BDB754BC-4147-23B2-972E-C48BD65334F9}"/>
          </ac:picMkLst>
        </pc:picChg>
        <pc:picChg chg="mod">
          <ac:chgData name="Christyan Antonio Arruda Mendonca" userId="3aad539f-dbfd-43d8-885a-30f586f60798" providerId="ADAL" clId="{BA6C82B4-B5B0-483F-A26A-DD9C10F75ADC}" dt="2025-04-01T12:20:05.212" v="1120" actId="1076"/>
          <ac:picMkLst>
            <pc:docMk/>
            <pc:sldMk cId="1776124209" sldId="2147483327"/>
            <ac:picMk id="35" creationId="{7CC18FD5-B285-4423-7EDC-CFE3A198145C}"/>
          </ac:picMkLst>
        </pc:picChg>
        <pc:picChg chg="del">
          <ac:chgData name="Christyan Antonio Arruda Mendonca" userId="3aad539f-dbfd-43d8-885a-30f586f60798" providerId="ADAL" clId="{BA6C82B4-B5B0-483F-A26A-DD9C10F75ADC}" dt="2025-04-01T12:19:47.441" v="1116" actId="21"/>
          <ac:picMkLst>
            <pc:docMk/>
            <pc:sldMk cId="1776124209" sldId="2147483327"/>
            <ac:picMk id="54" creationId="{5AE69E04-ADED-C919-A6CF-07CB17CBDCAA}"/>
          </ac:picMkLst>
        </pc:picChg>
      </pc:sldChg>
      <pc:sldChg chg="del">
        <pc:chgData name="Christyan Antonio Arruda Mendonca" userId="3aad539f-dbfd-43d8-885a-30f586f60798" providerId="ADAL" clId="{BA6C82B4-B5B0-483F-A26A-DD9C10F75ADC}" dt="2025-04-01T11:12:40.011" v="8" actId="47"/>
        <pc:sldMkLst>
          <pc:docMk/>
          <pc:sldMk cId="1166909938" sldId="2147483328"/>
        </pc:sldMkLst>
      </pc:sldChg>
      <pc:sldChg chg="addSp modSp mod">
        <pc:chgData name="Christyan Antonio Arruda Mendonca" userId="3aad539f-dbfd-43d8-885a-30f586f60798" providerId="ADAL" clId="{BA6C82B4-B5B0-483F-A26A-DD9C10F75ADC}" dt="2025-04-03T17:35:02.727" v="2271" actId="1036"/>
        <pc:sldMkLst>
          <pc:docMk/>
          <pc:sldMk cId="1862008498" sldId="2147483342"/>
        </pc:sldMkLst>
        <pc:spChg chg="add mod">
          <ac:chgData name="Christyan Antonio Arruda Mendonca" userId="3aad539f-dbfd-43d8-885a-30f586f60798" providerId="ADAL" clId="{BA6C82B4-B5B0-483F-A26A-DD9C10F75ADC}" dt="2025-04-03T17:21:21.568" v="2154" actId="1076"/>
          <ac:spMkLst>
            <pc:docMk/>
            <pc:sldMk cId="1862008498" sldId="2147483342"/>
            <ac:spMk id="3" creationId="{E1797FBF-F4B3-E9A5-14C9-22BF239DED5D}"/>
          </ac:spMkLst>
        </pc:spChg>
        <pc:spChg chg="mod">
          <ac:chgData name="Christyan Antonio Arruda Mendonca" userId="3aad539f-dbfd-43d8-885a-30f586f60798" providerId="ADAL" clId="{BA6C82B4-B5B0-483F-A26A-DD9C10F75ADC}" dt="2025-04-03T17:29:07.587" v="2201" actId="1036"/>
          <ac:spMkLst>
            <pc:docMk/>
            <pc:sldMk cId="1862008498" sldId="2147483342"/>
            <ac:spMk id="6" creationId="{3A9852DC-6E3C-E2B1-50CC-C8282B567F81}"/>
          </ac:spMkLst>
        </pc:spChg>
        <pc:spChg chg="add mod">
          <ac:chgData name="Christyan Antonio Arruda Mendonca" userId="3aad539f-dbfd-43d8-885a-30f586f60798" providerId="ADAL" clId="{BA6C82B4-B5B0-483F-A26A-DD9C10F75ADC}" dt="2025-04-03T17:21:39.247" v="2159" actId="1036"/>
          <ac:spMkLst>
            <pc:docMk/>
            <pc:sldMk cId="1862008498" sldId="2147483342"/>
            <ac:spMk id="9" creationId="{31F4CF9C-4E70-3AEB-5608-2A3BE2706A5A}"/>
          </ac:spMkLst>
        </pc:spChg>
        <pc:spChg chg="add mod">
          <ac:chgData name="Christyan Antonio Arruda Mendonca" userId="3aad539f-dbfd-43d8-885a-30f586f60798" providerId="ADAL" clId="{BA6C82B4-B5B0-483F-A26A-DD9C10F75ADC}" dt="2025-04-03T17:22:21.163" v="2163" actId="1035"/>
          <ac:spMkLst>
            <pc:docMk/>
            <pc:sldMk cId="1862008498" sldId="2147483342"/>
            <ac:spMk id="10" creationId="{F15F926A-4212-EC01-B765-9CB83CFFAA9B}"/>
          </ac:spMkLst>
        </pc:spChg>
        <pc:spChg chg="add mod">
          <ac:chgData name="Christyan Antonio Arruda Mendonca" userId="3aad539f-dbfd-43d8-885a-30f586f60798" providerId="ADAL" clId="{BA6C82B4-B5B0-483F-A26A-DD9C10F75ADC}" dt="2025-04-03T17:22:21.163" v="2163" actId="1035"/>
          <ac:spMkLst>
            <pc:docMk/>
            <pc:sldMk cId="1862008498" sldId="2147483342"/>
            <ac:spMk id="12" creationId="{A4AFA6C3-9958-1029-AF39-4C3F52B08171}"/>
          </ac:spMkLst>
        </pc:spChg>
        <pc:spChg chg="add mod">
          <ac:chgData name="Christyan Antonio Arruda Mendonca" userId="3aad539f-dbfd-43d8-885a-30f586f60798" providerId="ADAL" clId="{BA6C82B4-B5B0-483F-A26A-DD9C10F75ADC}" dt="2025-04-03T17:25:47.366" v="2191" actId="1037"/>
          <ac:spMkLst>
            <pc:docMk/>
            <pc:sldMk cId="1862008498" sldId="2147483342"/>
            <ac:spMk id="13" creationId="{5252C5A9-68FB-DBF2-B830-1A433BDFBA85}"/>
          </ac:spMkLst>
        </pc:spChg>
        <pc:spChg chg="add mod">
          <ac:chgData name="Christyan Antonio Arruda Mendonca" userId="3aad539f-dbfd-43d8-885a-30f586f60798" providerId="ADAL" clId="{BA6C82B4-B5B0-483F-A26A-DD9C10F75ADC}" dt="2025-04-03T17:35:00.394" v="2261" actId="1035"/>
          <ac:spMkLst>
            <pc:docMk/>
            <pc:sldMk cId="1862008498" sldId="2147483342"/>
            <ac:spMk id="15" creationId="{E638FF93-0E0A-64AF-487C-C7B9E6E8609F}"/>
          </ac:spMkLst>
        </pc:spChg>
        <pc:spChg chg="add mod">
          <ac:chgData name="Christyan Antonio Arruda Mendonca" userId="3aad539f-dbfd-43d8-885a-30f586f60798" providerId="ADAL" clId="{BA6C82B4-B5B0-483F-A26A-DD9C10F75ADC}" dt="2025-04-03T17:26:20.705" v="2192" actId="571"/>
          <ac:spMkLst>
            <pc:docMk/>
            <pc:sldMk cId="1862008498" sldId="2147483342"/>
            <ac:spMk id="16" creationId="{D396FB4A-8E7C-2962-48FB-B9E8DC66F181}"/>
          </ac:spMkLst>
        </pc:spChg>
        <pc:spChg chg="add mod">
          <ac:chgData name="Christyan Antonio Arruda Mendonca" userId="3aad539f-dbfd-43d8-885a-30f586f60798" providerId="ADAL" clId="{BA6C82B4-B5B0-483F-A26A-DD9C10F75ADC}" dt="2025-04-03T17:35:00.149" v="2260" actId="1035"/>
          <ac:spMkLst>
            <pc:docMk/>
            <pc:sldMk cId="1862008498" sldId="2147483342"/>
            <ac:spMk id="17" creationId="{A273536A-F91A-12E2-4A79-6799E3069716}"/>
          </ac:spMkLst>
        </pc:spChg>
        <pc:spChg chg="add mod">
          <ac:chgData name="Christyan Antonio Arruda Mendonca" userId="3aad539f-dbfd-43d8-885a-30f586f60798" providerId="ADAL" clId="{BA6C82B4-B5B0-483F-A26A-DD9C10F75ADC}" dt="2025-04-03T17:35:02.564" v="2270" actId="1035"/>
          <ac:spMkLst>
            <pc:docMk/>
            <pc:sldMk cId="1862008498" sldId="2147483342"/>
            <ac:spMk id="18" creationId="{2D668B92-1513-45C5-8911-265FEB73A64E}"/>
          </ac:spMkLst>
        </pc:spChg>
        <pc:spChg chg="add mod">
          <ac:chgData name="Christyan Antonio Arruda Mendonca" userId="3aad539f-dbfd-43d8-885a-30f586f60798" providerId="ADAL" clId="{BA6C82B4-B5B0-483F-A26A-DD9C10F75ADC}" dt="2025-04-03T17:29:02.765" v="2198" actId="571"/>
          <ac:spMkLst>
            <pc:docMk/>
            <pc:sldMk cId="1862008498" sldId="2147483342"/>
            <ac:spMk id="19" creationId="{AC03AFB7-AFCA-69DE-A064-8D9D8660C310}"/>
          </ac:spMkLst>
        </pc:spChg>
        <pc:spChg chg="mod">
          <ac:chgData name="Christyan Antonio Arruda Mendonca" userId="3aad539f-dbfd-43d8-885a-30f586f60798" providerId="ADAL" clId="{BA6C82B4-B5B0-483F-A26A-DD9C10F75ADC}" dt="2025-04-03T17:34:54.848" v="2252" actId="6549"/>
          <ac:spMkLst>
            <pc:docMk/>
            <pc:sldMk cId="1862008498" sldId="2147483342"/>
            <ac:spMk id="21" creationId="{C1B53677-7913-8692-6DCF-113F8CBF21D3}"/>
          </ac:spMkLst>
        </pc:spChg>
        <pc:spChg chg="mod">
          <ac:chgData name="Christyan Antonio Arruda Mendonca" userId="3aad539f-dbfd-43d8-885a-30f586f60798" providerId="ADAL" clId="{BA6C82B4-B5B0-483F-A26A-DD9C10F75ADC}" dt="2025-04-03T17:35:01.278" v="2262" actId="14100"/>
          <ac:spMkLst>
            <pc:docMk/>
            <pc:sldMk cId="1862008498" sldId="2147483342"/>
            <ac:spMk id="22" creationId="{C7312821-83AD-F56D-21CE-3358B55885EC}"/>
          </ac:spMkLst>
        </pc:spChg>
        <pc:spChg chg="mod">
          <ac:chgData name="Christyan Antonio Arruda Mendonca" userId="3aad539f-dbfd-43d8-885a-30f586f60798" providerId="ADAL" clId="{BA6C82B4-B5B0-483F-A26A-DD9C10F75ADC}" dt="2025-04-03T17:35:01.436" v="2263" actId="14100"/>
          <ac:spMkLst>
            <pc:docMk/>
            <pc:sldMk cId="1862008498" sldId="2147483342"/>
            <ac:spMk id="27" creationId="{882DC53C-D589-35C7-6E43-75803B016A9F}"/>
          </ac:spMkLst>
        </pc:spChg>
        <pc:spChg chg="mod">
          <ac:chgData name="Christyan Antonio Arruda Mendonca" userId="3aad539f-dbfd-43d8-885a-30f586f60798" providerId="ADAL" clId="{BA6C82B4-B5B0-483F-A26A-DD9C10F75ADC}" dt="2025-04-03T17:34:59.559" v="2256"/>
          <ac:spMkLst>
            <pc:docMk/>
            <pc:sldMk cId="1862008498" sldId="2147483342"/>
            <ac:spMk id="32" creationId="{99EE1D4E-DE75-E2AC-9370-B81F19D0F588}"/>
          </ac:spMkLst>
        </pc:spChg>
        <pc:spChg chg="mod">
          <ac:chgData name="Christyan Antonio Arruda Mendonca" userId="3aad539f-dbfd-43d8-885a-30f586f60798" providerId="ADAL" clId="{BA6C82B4-B5B0-483F-A26A-DD9C10F75ADC}" dt="2025-04-03T17:35:01.612" v="2264" actId="14100"/>
          <ac:spMkLst>
            <pc:docMk/>
            <pc:sldMk cId="1862008498" sldId="2147483342"/>
            <ac:spMk id="37" creationId="{2838DF55-0C6E-F7F2-598B-C61E707DA682}"/>
          </ac:spMkLst>
        </pc:spChg>
        <pc:spChg chg="mod">
          <ac:chgData name="Christyan Antonio Arruda Mendonca" userId="3aad539f-dbfd-43d8-885a-30f586f60798" providerId="ADAL" clId="{BA6C82B4-B5B0-483F-A26A-DD9C10F75ADC}" dt="2025-04-03T17:35:02.727" v="2271" actId="1036"/>
          <ac:spMkLst>
            <pc:docMk/>
            <pc:sldMk cId="1862008498" sldId="2147483342"/>
            <ac:spMk id="55" creationId="{33197FD5-5C18-6925-671C-1AF44AE7D6D0}"/>
          </ac:spMkLst>
        </pc:spChg>
      </pc:sldChg>
      <pc:sldChg chg="addSp delSp modSp mod modAnim">
        <pc:chgData name="Christyan Antonio Arruda Mendonca" userId="3aad539f-dbfd-43d8-885a-30f586f60798" providerId="ADAL" clId="{BA6C82B4-B5B0-483F-A26A-DD9C10F75ADC}" dt="2025-04-04T12:22:52.768" v="2725"/>
        <pc:sldMkLst>
          <pc:docMk/>
          <pc:sldMk cId="2474420009" sldId="2147483346"/>
        </pc:sldMkLst>
        <pc:spChg chg="mod ord">
          <ac:chgData name="Christyan Antonio Arruda Mendonca" userId="3aad539f-dbfd-43d8-885a-30f586f60798" providerId="ADAL" clId="{BA6C82B4-B5B0-483F-A26A-DD9C10F75ADC}" dt="2025-04-04T12:10:58.662" v="2580" actId="114"/>
          <ac:spMkLst>
            <pc:docMk/>
            <pc:sldMk cId="2474420009" sldId="2147483346"/>
            <ac:spMk id="15" creationId="{79A6DB56-9CC3-2A13-0D0E-110A441F7BB1}"/>
          </ac:spMkLst>
        </pc:spChg>
        <pc:spChg chg="add mod">
          <ac:chgData name="Christyan Antonio Arruda Mendonca" userId="3aad539f-dbfd-43d8-885a-30f586f60798" providerId="ADAL" clId="{BA6C82B4-B5B0-483F-A26A-DD9C10F75ADC}" dt="2025-04-04T11:47:42.323" v="2351" actId="1076"/>
          <ac:spMkLst>
            <pc:docMk/>
            <pc:sldMk cId="2474420009" sldId="2147483346"/>
            <ac:spMk id="16" creationId="{1294CF6D-B5CA-D489-4E48-1C14F02CE0E2}"/>
          </ac:spMkLst>
        </pc:spChg>
        <pc:spChg chg="mod">
          <ac:chgData name="Christyan Antonio Arruda Mendonca" userId="3aad539f-dbfd-43d8-885a-30f586f60798" providerId="ADAL" clId="{BA6C82B4-B5B0-483F-A26A-DD9C10F75ADC}" dt="2025-04-04T12:18:53.712" v="2646"/>
          <ac:spMkLst>
            <pc:docMk/>
            <pc:sldMk cId="2474420009" sldId="2147483346"/>
            <ac:spMk id="18" creationId="{DCF7CAA2-455A-14CF-F050-93C24070A0F1}"/>
          </ac:spMkLst>
        </pc:spChg>
        <pc:spChg chg="mod">
          <ac:chgData name="Christyan Antonio Arruda Mendonca" userId="3aad539f-dbfd-43d8-885a-30f586f60798" providerId="ADAL" clId="{BA6C82B4-B5B0-483F-A26A-DD9C10F75ADC}" dt="2025-04-01T12:33:42.317" v="1258" actId="1076"/>
          <ac:spMkLst>
            <pc:docMk/>
            <pc:sldMk cId="2474420009" sldId="2147483346"/>
            <ac:spMk id="20" creationId="{47E5807B-3AEB-E973-2218-D3D599D6D5EB}"/>
          </ac:spMkLst>
        </pc:spChg>
        <pc:spChg chg="mod">
          <ac:chgData name="Christyan Antonio Arruda Mendonca" userId="3aad539f-dbfd-43d8-885a-30f586f60798" providerId="ADAL" clId="{BA6C82B4-B5B0-483F-A26A-DD9C10F75ADC}" dt="2025-04-01T12:33:42.317" v="1258" actId="1076"/>
          <ac:spMkLst>
            <pc:docMk/>
            <pc:sldMk cId="2474420009" sldId="2147483346"/>
            <ac:spMk id="26" creationId="{D4AA74FA-499F-2996-78A4-8D7EA349DCDB}"/>
          </ac:spMkLst>
        </pc:spChg>
        <pc:spChg chg="mod">
          <ac:chgData name="Christyan Antonio Arruda Mendonca" userId="3aad539f-dbfd-43d8-885a-30f586f60798" providerId="ADAL" clId="{BA6C82B4-B5B0-483F-A26A-DD9C10F75ADC}" dt="2025-04-01T12:33:42.317" v="1258" actId="1076"/>
          <ac:spMkLst>
            <pc:docMk/>
            <pc:sldMk cId="2474420009" sldId="2147483346"/>
            <ac:spMk id="27" creationId="{B306A19A-63A8-1366-18CB-52714BDFCC3B}"/>
          </ac:spMkLst>
        </pc:spChg>
        <pc:spChg chg="mod">
          <ac:chgData name="Christyan Antonio Arruda Mendonca" userId="3aad539f-dbfd-43d8-885a-30f586f60798" providerId="ADAL" clId="{BA6C82B4-B5B0-483F-A26A-DD9C10F75ADC}" dt="2025-04-04T12:19:06.703" v="2674" actId="1035"/>
          <ac:spMkLst>
            <pc:docMk/>
            <pc:sldMk cId="2474420009" sldId="2147483346"/>
            <ac:spMk id="29" creationId="{025C546D-5C4B-3622-A30A-6431BD52EE5C}"/>
          </ac:spMkLst>
        </pc:spChg>
        <pc:spChg chg="add del mod">
          <ac:chgData name="Christyan Antonio Arruda Mendonca" userId="3aad539f-dbfd-43d8-885a-30f586f60798" providerId="ADAL" clId="{BA6C82B4-B5B0-483F-A26A-DD9C10F75ADC}" dt="2025-04-04T12:07:23.160" v="2495" actId="21"/>
          <ac:spMkLst>
            <pc:docMk/>
            <pc:sldMk cId="2474420009" sldId="2147483346"/>
            <ac:spMk id="31" creationId="{B0DC703D-C68A-D138-F9D1-B1E823CC3656}"/>
          </ac:spMkLst>
        </pc:spChg>
      </pc:sldChg>
      <pc:sldChg chg="del">
        <pc:chgData name="Christyan Antonio Arruda Mendonca" userId="3aad539f-dbfd-43d8-885a-30f586f60798" providerId="ADAL" clId="{BA6C82B4-B5B0-483F-A26A-DD9C10F75ADC}" dt="2025-04-01T11:14:04.398" v="14" actId="47"/>
        <pc:sldMkLst>
          <pc:docMk/>
          <pc:sldMk cId="834432393" sldId="2147483347"/>
        </pc:sldMkLst>
      </pc:sldChg>
      <pc:sldChg chg="del">
        <pc:chgData name="Christyan Antonio Arruda Mendonca" userId="3aad539f-dbfd-43d8-885a-30f586f60798" providerId="ADAL" clId="{BA6C82B4-B5B0-483F-A26A-DD9C10F75ADC}" dt="2025-04-01T11:13:55.702" v="13" actId="47"/>
        <pc:sldMkLst>
          <pc:docMk/>
          <pc:sldMk cId="3683083330" sldId="2147483348"/>
        </pc:sldMkLst>
      </pc:sldChg>
      <pc:sldChg chg="addSp delSp mod">
        <pc:chgData name="Christyan Antonio Arruda Mendonca" userId="3aad539f-dbfd-43d8-885a-30f586f60798" providerId="ADAL" clId="{BA6C82B4-B5B0-483F-A26A-DD9C10F75ADC}" dt="2025-04-04T11:34:43.035" v="2273" actId="21"/>
        <pc:sldMkLst>
          <pc:docMk/>
          <pc:sldMk cId="1761309339" sldId="2147483349"/>
        </pc:sldMkLst>
        <pc:spChg chg="add del">
          <ac:chgData name="Christyan Antonio Arruda Mendonca" userId="3aad539f-dbfd-43d8-885a-30f586f60798" providerId="ADAL" clId="{BA6C82B4-B5B0-483F-A26A-DD9C10F75ADC}" dt="2025-04-04T11:34:43.035" v="2273" actId="21"/>
          <ac:spMkLst>
            <pc:docMk/>
            <pc:sldMk cId="1761309339" sldId="2147483349"/>
            <ac:spMk id="26" creationId="{C71D958D-8B57-FE1C-649E-74347A4AB25C}"/>
          </ac:spMkLst>
        </pc:spChg>
      </pc:sldChg>
      <pc:sldChg chg="del">
        <pc:chgData name="Christyan Antonio Arruda Mendonca" userId="3aad539f-dbfd-43d8-885a-30f586f60798" providerId="ADAL" clId="{BA6C82B4-B5B0-483F-A26A-DD9C10F75ADC}" dt="2025-04-01T11:12:41.158" v="9" actId="47"/>
        <pc:sldMkLst>
          <pc:docMk/>
          <pc:sldMk cId="3848793016" sldId="2147483350"/>
        </pc:sldMkLst>
      </pc:sldChg>
      <pc:sldChg chg="del">
        <pc:chgData name="Christyan Antonio Arruda Mendonca" userId="3aad539f-dbfd-43d8-885a-30f586f60798" providerId="ADAL" clId="{BA6C82B4-B5B0-483F-A26A-DD9C10F75ADC}" dt="2025-04-01T11:13:08.063" v="10" actId="47"/>
        <pc:sldMkLst>
          <pc:docMk/>
          <pc:sldMk cId="1498690560" sldId="2147483354"/>
        </pc:sldMkLst>
      </pc:sldChg>
      <pc:sldChg chg="del">
        <pc:chgData name="Christyan Antonio Arruda Mendonca" userId="3aad539f-dbfd-43d8-885a-30f586f60798" providerId="ADAL" clId="{BA6C82B4-B5B0-483F-A26A-DD9C10F75ADC}" dt="2025-04-01T11:13:09.284" v="11" actId="47"/>
        <pc:sldMkLst>
          <pc:docMk/>
          <pc:sldMk cId="1313649424" sldId="2147483356"/>
        </pc:sldMkLst>
      </pc:sldChg>
      <pc:sldChg chg="del">
        <pc:chgData name="Christyan Antonio Arruda Mendonca" userId="3aad539f-dbfd-43d8-885a-30f586f60798" providerId="ADAL" clId="{BA6C82B4-B5B0-483F-A26A-DD9C10F75ADC}" dt="2025-04-01T11:13:10.405" v="12" actId="47"/>
        <pc:sldMkLst>
          <pc:docMk/>
          <pc:sldMk cId="1510050120" sldId="2147483357"/>
        </pc:sldMkLst>
      </pc:sldChg>
      <pc:sldChg chg="addSp delSp modSp mod modAnim">
        <pc:chgData name="Christyan Antonio Arruda Mendonca" userId="3aad539f-dbfd-43d8-885a-30f586f60798" providerId="ADAL" clId="{BA6C82B4-B5B0-483F-A26A-DD9C10F75ADC}" dt="2025-04-08T15:10:44.505" v="4443" actId="166"/>
        <pc:sldMkLst>
          <pc:docMk/>
          <pc:sldMk cId="4288412845" sldId="2147483359"/>
        </pc:sldMkLst>
        <pc:spChg chg="mod">
          <ac:chgData name="Christyan Antonio Arruda Mendonca" userId="3aad539f-dbfd-43d8-885a-30f586f60798" providerId="ADAL" clId="{BA6C82B4-B5B0-483F-A26A-DD9C10F75ADC}" dt="2025-04-01T14:18:36.901" v="2087" actId="1076"/>
          <ac:spMkLst>
            <pc:docMk/>
            <pc:sldMk cId="4288412845" sldId="2147483359"/>
            <ac:spMk id="3" creationId="{749BEAD8-E92F-1A9D-2A48-25297CB3BFFC}"/>
          </ac:spMkLst>
        </pc:spChg>
        <pc:spChg chg="mod">
          <ac:chgData name="Christyan Antonio Arruda Mendonca" userId="3aad539f-dbfd-43d8-885a-30f586f60798" providerId="ADAL" clId="{BA6C82B4-B5B0-483F-A26A-DD9C10F75ADC}" dt="2025-04-01T14:18:36.901" v="2087" actId="1076"/>
          <ac:spMkLst>
            <pc:docMk/>
            <pc:sldMk cId="4288412845" sldId="2147483359"/>
            <ac:spMk id="6" creationId="{F1B7E405-C9ED-0021-DA50-C48635F15099}"/>
          </ac:spMkLst>
        </pc:spChg>
        <pc:spChg chg="mod">
          <ac:chgData name="Christyan Antonio Arruda Mendonca" userId="3aad539f-dbfd-43d8-885a-30f586f60798" providerId="ADAL" clId="{BA6C82B4-B5B0-483F-A26A-DD9C10F75ADC}" dt="2025-04-01T14:20:52.846" v="2132" actId="14100"/>
          <ac:spMkLst>
            <pc:docMk/>
            <pc:sldMk cId="4288412845" sldId="2147483359"/>
            <ac:spMk id="10" creationId="{9CD55685-7DAB-AE49-DB18-9D65B737EAC4}"/>
          </ac:spMkLst>
        </pc:spChg>
        <pc:spChg chg="mod ord">
          <ac:chgData name="Christyan Antonio Arruda Mendonca" userId="3aad539f-dbfd-43d8-885a-30f586f60798" providerId="ADAL" clId="{BA6C82B4-B5B0-483F-A26A-DD9C10F75ADC}" dt="2025-04-01T14:19:50.313" v="2117" actId="166"/>
          <ac:spMkLst>
            <pc:docMk/>
            <pc:sldMk cId="4288412845" sldId="2147483359"/>
            <ac:spMk id="14" creationId="{44173EEF-5ADF-7AB8-33BB-68867B819F34}"/>
          </ac:spMkLst>
        </pc:spChg>
        <pc:spChg chg="add mod">
          <ac:chgData name="Christyan Antonio Arruda Mendonca" userId="3aad539f-dbfd-43d8-885a-30f586f60798" providerId="ADAL" clId="{BA6C82B4-B5B0-483F-A26A-DD9C10F75ADC}" dt="2025-04-08T15:09:12.285" v="4411" actId="14100"/>
          <ac:spMkLst>
            <pc:docMk/>
            <pc:sldMk cId="4288412845" sldId="2147483359"/>
            <ac:spMk id="19" creationId="{E44A6333-385D-D1F3-4FA1-AB77DEFDBE4D}"/>
          </ac:spMkLst>
        </pc:spChg>
        <pc:spChg chg="add mod ord">
          <ac:chgData name="Christyan Antonio Arruda Mendonca" userId="3aad539f-dbfd-43d8-885a-30f586f60798" providerId="ADAL" clId="{BA6C82B4-B5B0-483F-A26A-DD9C10F75ADC}" dt="2025-04-08T15:10:44.505" v="4443" actId="166"/>
          <ac:spMkLst>
            <pc:docMk/>
            <pc:sldMk cId="4288412845" sldId="2147483359"/>
            <ac:spMk id="23" creationId="{A7269F63-A9E7-BB3A-B95D-4137F0DC79A9}"/>
          </ac:spMkLst>
        </pc:spChg>
        <pc:spChg chg="mod">
          <ac:chgData name="Christyan Antonio Arruda Mendonca" userId="3aad539f-dbfd-43d8-885a-30f586f60798" providerId="ADAL" clId="{BA6C82B4-B5B0-483F-A26A-DD9C10F75ADC}" dt="2025-04-08T15:09:22.386" v="4425" actId="20577"/>
          <ac:spMkLst>
            <pc:docMk/>
            <pc:sldMk cId="4288412845" sldId="2147483359"/>
            <ac:spMk id="1029" creationId="{661B9737-F238-7FE9-972C-F88D11911F48}"/>
          </ac:spMkLst>
        </pc:spChg>
        <pc:spChg chg="add del">
          <ac:chgData name="Christyan Antonio Arruda Mendonca" userId="3aad539f-dbfd-43d8-885a-30f586f60798" providerId="ADAL" clId="{BA6C82B4-B5B0-483F-A26A-DD9C10F75ADC}" dt="2025-04-01T14:20:52.274" v="2131" actId="21"/>
          <ac:spMkLst>
            <pc:docMk/>
            <pc:sldMk cId="4288412845" sldId="2147483359"/>
            <ac:spMk id="1073" creationId="{41561439-250C-E806-BCD3-765EBA9BD90F}"/>
          </ac:spMkLst>
        </pc:spChg>
        <pc:picChg chg="mod">
          <ac:chgData name="Christyan Antonio Arruda Mendonca" userId="3aad539f-dbfd-43d8-885a-30f586f60798" providerId="ADAL" clId="{BA6C82B4-B5B0-483F-A26A-DD9C10F75ADC}" dt="2025-04-01T14:19:05.747" v="2097" actId="1076"/>
          <ac:picMkLst>
            <pc:docMk/>
            <pc:sldMk cId="4288412845" sldId="2147483359"/>
            <ac:picMk id="7" creationId="{769FFCDC-79A4-7835-5E3B-673C8841684C}"/>
          </ac:picMkLst>
        </pc:picChg>
        <pc:picChg chg="mod ord">
          <ac:chgData name="Christyan Antonio Arruda Mendonca" userId="3aad539f-dbfd-43d8-885a-30f586f60798" providerId="ADAL" clId="{BA6C82B4-B5B0-483F-A26A-DD9C10F75ADC}" dt="2025-04-01T14:19:50.313" v="2117" actId="166"/>
          <ac:picMkLst>
            <pc:docMk/>
            <pc:sldMk cId="4288412845" sldId="2147483359"/>
            <ac:picMk id="18" creationId="{C46A3C73-C296-C9C2-8AFB-0BE610033A5B}"/>
          </ac:picMkLst>
        </pc:picChg>
        <pc:picChg chg="mod ord">
          <ac:chgData name="Christyan Antonio Arruda Mendonca" userId="3aad539f-dbfd-43d8-885a-30f586f60798" providerId="ADAL" clId="{BA6C82B4-B5B0-483F-A26A-DD9C10F75ADC}" dt="2025-04-01T14:20:09.738" v="2121" actId="166"/>
          <ac:picMkLst>
            <pc:docMk/>
            <pc:sldMk cId="4288412845" sldId="2147483359"/>
            <ac:picMk id="20" creationId="{4D6BFA25-DD70-4627-D9C0-1BCADA8FF6B3}"/>
          </ac:picMkLst>
        </pc:picChg>
        <pc:picChg chg="add mod">
          <ac:chgData name="Christyan Antonio Arruda Mendonca" userId="3aad539f-dbfd-43d8-885a-30f586f60798" providerId="ADAL" clId="{BA6C82B4-B5B0-483F-A26A-DD9C10F75ADC}" dt="2025-04-01T14:18:25.217" v="2086" actId="1076"/>
          <ac:picMkLst>
            <pc:docMk/>
            <pc:sldMk cId="4288412845" sldId="2147483359"/>
            <ac:picMk id="22" creationId="{5EAC8FD1-76D7-7D55-6D92-CBF05EF5DA00}"/>
          </ac:picMkLst>
        </pc:picChg>
        <pc:picChg chg="add mod">
          <ac:chgData name="Christyan Antonio Arruda Mendonca" userId="3aad539f-dbfd-43d8-885a-30f586f60798" providerId="ADAL" clId="{BA6C82B4-B5B0-483F-A26A-DD9C10F75ADC}" dt="2025-04-01T14:19:02.864" v="2096"/>
          <ac:picMkLst>
            <pc:docMk/>
            <pc:sldMk cId="4288412845" sldId="2147483359"/>
            <ac:picMk id="24" creationId="{E52BF2DD-8E38-8DF2-F7E8-9F1CF8976DE2}"/>
          </ac:picMkLst>
        </pc:picChg>
        <pc:picChg chg="add del mod">
          <ac:chgData name="Christyan Antonio Arruda Mendonca" userId="3aad539f-dbfd-43d8-885a-30f586f60798" providerId="ADAL" clId="{BA6C82B4-B5B0-483F-A26A-DD9C10F75ADC}" dt="2025-04-01T14:20:59.624" v="2134" actId="21"/>
          <ac:picMkLst>
            <pc:docMk/>
            <pc:sldMk cId="4288412845" sldId="2147483359"/>
            <ac:picMk id="26" creationId="{57360F00-6ECA-8A07-8837-8D218CDFEF09}"/>
          </ac:picMkLst>
        </pc:picChg>
      </pc:sldChg>
      <pc:sldChg chg="addSp delSp modSp mod modTransition addAnim delAnim modAnim">
        <pc:chgData name="Christyan Antonio Arruda Mendonca" userId="3aad539f-dbfd-43d8-885a-30f586f60798" providerId="ADAL" clId="{BA6C82B4-B5B0-483F-A26A-DD9C10F75ADC}" dt="2025-04-04T12:30:54.103" v="2758" actId="207"/>
        <pc:sldMkLst>
          <pc:docMk/>
          <pc:sldMk cId="402050469" sldId="2147483361"/>
        </pc:sldMkLst>
        <pc:spChg chg="add del mod ord">
          <ac:chgData name="Christyan Antonio Arruda Mendonca" userId="3aad539f-dbfd-43d8-885a-30f586f60798" providerId="ADAL" clId="{BA6C82B4-B5B0-483F-A26A-DD9C10F75ADC}" dt="2025-04-04T12:11:17.667" v="2583" actId="478"/>
          <ac:spMkLst>
            <pc:docMk/>
            <pc:sldMk cId="402050469" sldId="2147483361"/>
            <ac:spMk id="2" creationId="{60F849A9-5881-58EC-3C98-49BDB7487AAF}"/>
          </ac:spMkLst>
        </pc:spChg>
        <pc:spChg chg="add mod ord">
          <ac:chgData name="Christyan Antonio Arruda Mendonca" userId="3aad539f-dbfd-43d8-885a-30f586f60798" providerId="ADAL" clId="{BA6C82B4-B5B0-483F-A26A-DD9C10F75ADC}" dt="2025-04-04T12:19:30.976" v="2675" actId="167"/>
          <ac:spMkLst>
            <pc:docMk/>
            <pc:sldMk cId="402050469" sldId="2147483361"/>
            <ac:spMk id="6" creationId="{AFCC26BF-4846-EA6C-490A-2AE1712BCC2A}"/>
          </ac:spMkLst>
        </pc:spChg>
        <pc:spChg chg="add del mod">
          <ac:chgData name="Christyan Antonio Arruda Mendonca" userId="3aad539f-dbfd-43d8-885a-30f586f60798" providerId="ADAL" clId="{BA6C82B4-B5B0-483F-A26A-DD9C10F75ADC}" dt="2025-04-01T12:49:15.819" v="1391" actId="478"/>
          <ac:spMkLst>
            <pc:docMk/>
            <pc:sldMk cId="402050469" sldId="2147483361"/>
            <ac:spMk id="6" creationId="{F7F27B12-DCF3-1A2C-A0B3-50328A215167}"/>
          </ac:spMkLst>
        </pc:spChg>
        <pc:spChg chg="add del mod">
          <ac:chgData name="Christyan Antonio Arruda Mendonca" userId="3aad539f-dbfd-43d8-885a-30f586f60798" providerId="ADAL" clId="{BA6C82B4-B5B0-483F-A26A-DD9C10F75ADC}" dt="2025-04-04T12:22:23.364" v="2722" actId="1036"/>
          <ac:spMkLst>
            <pc:docMk/>
            <pc:sldMk cId="402050469" sldId="2147483361"/>
            <ac:spMk id="10" creationId="{00000000-0000-0000-0000-000000000000}"/>
          </ac:spMkLst>
        </pc:spChg>
        <pc:spChg chg="add del mod ord">
          <ac:chgData name="Christyan Antonio Arruda Mendonca" userId="3aad539f-dbfd-43d8-885a-30f586f60798" providerId="ADAL" clId="{BA6C82B4-B5B0-483F-A26A-DD9C10F75ADC}" dt="2025-04-04T12:29:08.683" v="2752" actId="1076"/>
          <ac:spMkLst>
            <pc:docMk/>
            <pc:sldMk cId="402050469" sldId="2147483361"/>
            <ac:spMk id="11" creationId="{F2D83154-F5B2-C41F-8003-21A6CC2DE333}"/>
          </ac:spMkLst>
        </pc:spChg>
        <pc:spChg chg="add del mod">
          <ac:chgData name="Christyan Antonio Arruda Mendonca" userId="3aad539f-dbfd-43d8-885a-30f586f60798" providerId="ADAL" clId="{BA6C82B4-B5B0-483F-A26A-DD9C10F75ADC}" dt="2025-04-04T12:23:13.827" v="2726" actId="21"/>
          <ac:spMkLst>
            <pc:docMk/>
            <pc:sldMk cId="402050469" sldId="2147483361"/>
            <ac:spMk id="14" creationId="{2F830442-B982-662C-E02B-A9F96E9265E2}"/>
          </ac:spMkLst>
        </pc:spChg>
        <pc:spChg chg="add mod">
          <ac:chgData name="Christyan Antonio Arruda Mendonca" userId="3aad539f-dbfd-43d8-885a-30f586f60798" providerId="ADAL" clId="{BA6C82B4-B5B0-483F-A26A-DD9C10F75ADC}" dt="2025-04-04T12:30:54.103" v="2758" actId="207"/>
          <ac:spMkLst>
            <pc:docMk/>
            <pc:sldMk cId="402050469" sldId="2147483361"/>
            <ac:spMk id="16" creationId="{42C91BAB-053A-C9B3-065B-B0BF2D6F38D7}"/>
          </ac:spMkLst>
        </pc:spChg>
        <pc:spChg chg="add mod">
          <ac:chgData name="Christyan Antonio Arruda Mendonca" userId="3aad539f-dbfd-43d8-885a-30f586f60798" providerId="ADAL" clId="{BA6C82B4-B5B0-483F-A26A-DD9C10F75ADC}" dt="2025-04-04T12:30:54.103" v="2758" actId="207"/>
          <ac:spMkLst>
            <pc:docMk/>
            <pc:sldMk cId="402050469" sldId="2147483361"/>
            <ac:spMk id="18" creationId="{AF53090F-D882-0DE7-64B3-F27CE56A8853}"/>
          </ac:spMkLst>
        </pc:spChg>
        <pc:spChg chg="add mod">
          <ac:chgData name="Christyan Antonio Arruda Mendonca" userId="3aad539f-dbfd-43d8-885a-30f586f60798" providerId="ADAL" clId="{BA6C82B4-B5B0-483F-A26A-DD9C10F75ADC}" dt="2025-04-04T12:30:54.103" v="2758" actId="207"/>
          <ac:spMkLst>
            <pc:docMk/>
            <pc:sldMk cId="402050469" sldId="2147483361"/>
            <ac:spMk id="19" creationId="{673F2C99-3847-D5C6-BFC3-64B9E6B55515}"/>
          </ac:spMkLst>
        </pc:spChg>
        <pc:spChg chg="add mod">
          <ac:chgData name="Christyan Antonio Arruda Mendonca" userId="3aad539f-dbfd-43d8-885a-30f586f60798" providerId="ADAL" clId="{BA6C82B4-B5B0-483F-A26A-DD9C10F75ADC}" dt="2025-04-04T12:30:54.103" v="2758" actId="207"/>
          <ac:spMkLst>
            <pc:docMk/>
            <pc:sldMk cId="402050469" sldId="2147483361"/>
            <ac:spMk id="20" creationId="{2CE48655-EA80-FEDE-6C49-D76E39FE1129}"/>
          </ac:spMkLst>
        </pc:spChg>
        <pc:spChg chg="add mod">
          <ac:chgData name="Christyan Antonio Arruda Mendonca" userId="3aad539f-dbfd-43d8-885a-30f586f60798" providerId="ADAL" clId="{BA6C82B4-B5B0-483F-A26A-DD9C10F75ADC}" dt="2025-04-04T12:30:54.103" v="2758" actId="207"/>
          <ac:spMkLst>
            <pc:docMk/>
            <pc:sldMk cId="402050469" sldId="2147483361"/>
            <ac:spMk id="21" creationId="{4F1E5E98-15E8-593E-84A7-4334D9E15D51}"/>
          </ac:spMkLst>
        </pc:spChg>
        <pc:spChg chg="add del mod">
          <ac:chgData name="Christyan Antonio Arruda Mendonca" userId="3aad539f-dbfd-43d8-885a-30f586f60798" providerId="ADAL" clId="{BA6C82B4-B5B0-483F-A26A-DD9C10F75ADC}" dt="2025-04-04T12:22:23.364" v="2722" actId="1036"/>
          <ac:spMkLst>
            <pc:docMk/>
            <pc:sldMk cId="402050469" sldId="2147483361"/>
            <ac:spMk id="22" creationId="{0A2A37DD-0855-1797-F831-6670F55FB89E}"/>
          </ac:spMkLst>
        </pc:spChg>
        <pc:spChg chg="add del mod">
          <ac:chgData name="Christyan Antonio Arruda Mendonca" userId="3aad539f-dbfd-43d8-885a-30f586f60798" providerId="ADAL" clId="{BA6C82B4-B5B0-483F-A26A-DD9C10F75ADC}" dt="2025-04-01T13:32:24.685" v="1786" actId="1076"/>
          <ac:spMkLst>
            <pc:docMk/>
            <pc:sldMk cId="402050469" sldId="2147483361"/>
            <ac:spMk id="25" creationId="{00000000-0000-0000-0000-000000000000}"/>
          </ac:spMkLst>
        </pc:spChg>
        <pc:spChg chg="add del mod">
          <ac:chgData name="Christyan Antonio Arruda Mendonca" userId="3aad539f-dbfd-43d8-885a-30f586f60798" providerId="ADAL" clId="{BA6C82B4-B5B0-483F-A26A-DD9C10F75ADC}" dt="2025-04-01T12:52:48.635" v="1482" actId="21"/>
          <ac:spMkLst>
            <pc:docMk/>
            <pc:sldMk cId="402050469" sldId="2147483361"/>
            <ac:spMk id="26" creationId="{00000000-0000-0000-0000-000000000000}"/>
          </ac:spMkLst>
        </pc:spChg>
        <pc:spChg chg="add del mod ord">
          <ac:chgData name="Christyan Antonio Arruda Mendonca" userId="3aad539f-dbfd-43d8-885a-30f586f60798" providerId="ADAL" clId="{BA6C82B4-B5B0-483F-A26A-DD9C10F75ADC}" dt="2025-04-04T12:09:57.194" v="2566" actId="167"/>
          <ac:spMkLst>
            <pc:docMk/>
            <pc:sldMk cId="402050469" sldId="2147483361"/>
            <ac:spMk id="29" creationId="{025C546D-5C4B-3622-A30A-6431BD52EE5C}"/>
          </ac:spMkLst>
        </pc:spChg>
        <pc:spChg chg="mod">
          <ac:chgData name="Christyan Antonio Arruda Mendonca" userId="3aad539f-dbfd-43d8-885a-30f586f60798" providerId="ADAL" clId="{BA6C82B4-B5B0-483F-A26A-DD9C10F75ADC}" dt="2025-04-01T13:40:52.298" v="2079" actId="1037"/>
          <ac:spMkLst>
            <pc:docMk/>
            <pc:sldMk cId="402050469" sldId="2147483361"/>
            <ac:spMk id="34" creationId="{64D2A884-83E6-60F4-4BF5-B404A4B5EC3E}"/>
          </ac:spMkLst>
        </pc:spChg>
        <pc:spChg chg="mod">
          <ac:chgData name="Christyan Antonio Arruda Mendonca" userId="3aad539f-dbfd-43d8-885a-30f586f60798" providerId="ADAL" clId="{BA6C82B4-B5B0-483F-A26A-DD9C10F75ADC}" dt="2025-04-04T12:04:13.197" v="2467" actId="1076"/>
          <ac:spMkLst>
            <pc:docMk/>
            <pc:sldMk cId="402050469" sldId="2147483361"/>
            <ac:spMk id="35" creationId="{5AA58751-DDBC-FC8E-F4CB-1C5192939FE8}"/>
          </ac:spMkLst>
        </pc:spChg>
        <pc:spChg chg="add del mod ord">
          <ac:chgData name="Christyan Antonio Arruda Mendonca" userId="3aad539f-dbfd-43d8-885a-30f586f60798" providerId="ADAL" clId="{BA6C82B4-B5B0-483F-A26A-DD9C10F75ADC}" dt="2025-04-04T12:19:30.976" v="2675" actId="167"/>
          <ac:spMkLst>
            <pc:docMk/>
            <pc:sldMk cId="402050469" sldId="2147483361"/>
            <ac:spMk id="39" creationId="{B5539590-061C-6758-926C-A9008E43A215}"/>
          </ac:spMkLst>
        </pc:spChg>
        <pc:spChg chg="mod">
          <ac:chgData name="Christyan Antonio Arruda Mendonca" userId="3aad539f-dbfd-43d8-885a-30f586f60798" providerId="ADAL" clId="{BA6C82B4-B5B0-483F-A26A-DD9C10F75ADC}" dt="2025-04-01T12:33:46.915" v="1259" actId="1076"/>
          <ac:spMkLst>
            <pc:docMk/>
            <pc:sldMk cId="402050469" sldId="2147483361"/>
            <ac:spMk id="40" creationId="{4266E49E-B584-5148-6ED5-86B30D253DF8}"/>
          </ac:spMkLst>
        </pc:spChg>
        <pc:spChg chg="mod">
          <ac:chgData name="Christyan Antonio Arruda Mendonca" userId="3aad539f-dbfd-43d8-885a-30f586f60798" providerId="ADAL" clId="{BA6C82B4-B5B0-483F-A26A-DD9C10F75ADC}" dt="2025-04-01T12:33:46.915" v="1259" actId="1076"/>
          <ac:spMkLst>
            <pc:docMk/>
            <pc:sldMk cId="402050469" sldId="2147483361"/>
            <ac:spMk id="41" creationId="{DB11B040-17D2-B235-F0F0-80831383EE43}"/>
          </ac:spMkLst>
        </pc:spChg>
        <pc:spChg chg="mod">
          <ac:chgData name="Christyan Antonio Arruda Mendonca" userId="3aad539f-dbfd-43d8-885a-30f586f60798" providerId="ADAL" clId="{BA6C82B4-B5B0-483F-A26A-DD9C10F75ADC}" dt="2025-04-01T12:59:05.184" v="1515" actId="1076"/>
          <ac:spMkLst>
            <pc:docMk/>
            <pc:sldMk cId="402050469" sldId="2147483361"/>
            <ac:spMk id="43" creationId="{B52E9C1B-850C-E127-18E6-2220214EA805}"/>
          </ac:spMkLst>
        </pc:spChg>
        <pc:spChg chg="mod ord">
          <ac:chgData name="Christyan Antonio Arruda Mendonca" userId="3aad539f-dbfd-43d8-885a-30f586f60798" providerId="ADAL" clId="{BA6C82B4-B5B0-483F-A26A-DD9C10F75ADC}" dt="2025-04-04T11:49:00.018" v="2357" actId="1076"/>
          <ac:spMkLst>
            <pc:docMk/>
            <pc:sldMk cId="402050469" sldId="2147483361"/>
            <ac:spMk id="45" creationId="{C379AED8-EA4D-5E95-089B-3AE9C50A60F4}"/>
          </ac:spMkLst>
        </pc:spChg>
        <pc:spChg chg="mod">
          <ac:chgData name="Christyan Antonio Arruda Mendonca" userId="3aad539f-dbfd-43d8-885a-30f586f60798" providerId="ADAL" clId="{BA6C82B4-B5B0-483F-A26A-DD9C10F75ADC}" dt="2025-04-04T12:22:23.364" v="2722" actId="1036"/>
          <ac:spMkLst>
            <pc:docMk/>
            <pc:sldMk cId="402050469" sldId="2147483361"/>
            <ac:spMk id="46" creationId="{6F73B15C-22ED-3AFE-3063-EBC504A3E3E2}"/>
          </ac:spMkLst>
        </pc:spChg>
        <pc:spChg chg="add del mod ord">
          <ac:chgData name="Christyan Antonio Arruda Mendonca" userId="3aad539f-dbfd-43d8-885a-30f586f60798" providerId="ADAL" clId="{BA6C82B4-B5B0-483F-A26A-DD9C10F75ADC}" dt="2025-04-04T12:22:32.181" v="2723" actId="167"/>
          <ac:spMkLst>
            <pc:docMk/>
            <pc:sldMk cId="402050469" sldId="2147483361"/>
            <ac:spMk id="47" creationId="{55208CF7-D22F-2D77-346F-CFAE05259A47}"/>
          </ac:spMkLst>
        </pc:spChg>
        <pc:spChg chg="add del mod">
          <ac:chgData name="Christyan Antonio Arruda Mendonca" userId="3aad539f-dbfd-43d8-885a-30f586f60798" providerId="ADAL" clId="{BA6C82B4-B5B0-483F-A26A-DD9C10F75ADC}" dt="2025-04-01T13:32:15.672" v="1785" actId="21"/>
          <ac:spMkLst>
            <pc:docMk/>
            <pc:sldMk cId="402050469" sldId="2147483361"/>
            <ac:spMk id="59" creationId="{A84ACC74-8070-9C10-CF0C-8B87781A2BF2}"/>
          </ac:spMkLst>
        </pc:spChg>
        <pc:spChg chg="add del mod">
          <ac:chgData name="Christyan Antonio Arruda Mendonca" userId="3aad539f-dbfd-43d8-885a-30f586f60798" providerId="ADAL" clId="{BA6C82B4-B5B0-483F-A26A-DD9C10F75ADC}" dt="2025-04-04T12:22:23.364" v="2722" actId="1036"/>
          <ac:spMkLst>
            <pc:docMk/>
            <pc:sldMk cId="402050469" sldId="2147483361"/>
            <ac:spMk id="61" creationId="{8E2936EA-B693-8521-84AB-3F9B8136CC5D}"/>
          </ac:spMkLst>
        </pc:spChg>
        <pc:spChg chg="add mod">
          <ac:chgData name="Christyan Antonio Arruda Mendonca" userId="3aad539f-dbfd-43d8-885a-30f586f60798" providerId="ADAL" clId="{BA6C82B4-B5B0-483F-A26A-DD9C10F75ADC}" dt="2025-04-01T13:36:30.780" v="1801" actId="1076"/>
          <ac:spMkLst>
            <pc:docMk/>
            <pc:sldMk cId="402050469" sldId="2147483361"/>
            <ac:spMk id="1028" creationId="{9D2BF686-78C4-D39D-3C1E-1226CCD3F6BD}"/>
          </ac:spMkLst>
        </pc:spChg>
        <pc:spChg chg="add mod">
          <ac:chgData name="Christyan Antonio Arruda Mendonca" userId="3aad539f-dbfd-43d8-885a-30f586f60798" providerId="ADAL" clId="{BA6C82B4-B5B0-483F-A26A-DD9C10F75ADC}" dt="2025-04-01T13:36:35.358" v="1802" actId="1076"/>
          <ac:spMkLst>
            <pc:docMk/>
            <pc:sldMk cId="402050469" sldId="2147483361"/>
            <ac:spMk id="1029" creationId="{5B51D018-8435-B6BB-710B-DCBD8BA8F556}"/>
          </ac:spMkLst>
        </pc:spChg>
        <pc:spChg chg="add mod">
          <ac:chgData name="Christyan Antonio Arruda Mendonca" userId="3aad539f-dbfd-43d8-885a-30f586f60798" providerId="ADAL" clId="{BA6C82B4-B5B0-483F-A26A-DD9C10F75ADC}" dt="2025-04-01T13:34:41.242" v="1792" actId="1076"/>
          <ac:spMkLst>
            <pc:docMk/>
            <pc:sldMk cId="402050469" sldId="2147483361"/>
            <ac:spMk id="1041" creationId="{A84ACC74-8070-9C10-CF0C-8B87781A2BF2}"/>
          </ac:spMkLst>
        </pc:spChg>
        <pc:graphicFrameChg chg="add del mod modGraphic">
          <ac:chgData name="Christyan Antonio Arruda Mendonca" userId="3aad539f-dbfd-43d8-885a-30f586f60798" providerId="ADAL" clId="{BA6C82B4-B5B0-483F-A26A-DD9C10F75ADC}" dt="2025-04-01T13:32:24.685" v="1786" actId="1076"/>
          <ac:graphicFrameMkLst>
            <pc:docMk/>
            <pc:sldMk cId="402050469" sldId="2147483361"/>
            <ac:graphicFrameMk id="24" creationId="{00000000-0000-0000-0000-000000000000}"/>
          </ac:graphicFrameMkLst>
        </pc:graphicFrameChg>
        <pc:graphicFrameChg chg="add del mod modGraphic">
          <ac:chgData name="Christyan Antonio Arruda Mendonca" userId="3aad539f-dbfd-43d8-885a-30f586f60798" providerId="ADAL" clId="{BA6C82B4-B5B0-483F-A26A-DD9C10F75ADC}" dt="2025-04-01T13:32:15.672" v="1785" actId="21"/>
          <ac:graphicFrameMkLst>
            <pc:docMk/>
            <pc:sldMk cId="402050469" sldId="2147483361"/>
            <ac:graphicFrameMk id="58" creationId="{B39D7A3F-EE37-0731-5D1F-36565856A65F}"/>
          </ac:graphicFrameMkLst>
        </pc:graphicFrameChg>
        <pc:graphicFrameChg chg="add mod">
          <ac:chgData name="Christyan Antonio Arruda Mendonca" userId="3aad539f-dbfd-43d8-885a-30f586f60798" providerId="ADAL" clId="{BA6C82B4-B5B0-483F-A26A-DD9C10F75ADC}" dt="2025-04-01T13:34:41.242" v="1792" actId="1076"/>
          <ac:graphicFrameMkLst>
            <pc:docMk/>
            <pc:sldMk cId="402050469" sldId="2147483361"/>
            <ac:graphicFrameMk id="1040" creationId="{B39D7A3F-EE37-0731-5D1F-36565856A65F}"/>
          </ac:graphicFrameMkLst>
        </pc:graphicFrameChg>
        <pc:picChg chg="add del mod">
          <ac:chgData name="Christyan Antonio Arruda Mendonca" userId="3aad539f-dbfd-43d8-885a-30f586f60798" providerId="ADAL" clId="{BA6C82B4-B5B0-483F-A26A-DD9C10F75ADC}" dt="2025-04-01T13:36:03.415" v="1800" actId="1076"/>
          <ac:picMkLst>
            <pc:docMk/>
            <pc:sldMk cId="402050469" sldId="2147483361"/>
            <ac:picMk id="23" creationId="{3935DC85-1BCB-834B-AA27-DA6A24C1FC4C}"/>
          </ac:picMkLst>
        </pc:picChg>
        <pc:picChg chg="add del mod">
          <ac:chgData name="Christyan Antonio Arruda Mendonca" userId="3aad539f-dbfd-43d8-885a-30f586f60798" providerId="ADAL" clId="{BA6C82B4-B5B0-483F-A26A-DD9C10F75ADC}" dt="2025-04-04T12:22:23.364" v="2722" actId="1036"/>
          <ac:picMkLst>
            <pc:docMk/>
            <pc:sldMk cId="402050469" sldId="2147483361"/>
            <ac:picMk id="28" creationId="{A8935AFB-1D13-26AB-B921-7ADA24CBF71E}"/>
          </ac:picMkLst>
        </pc:picChg>
        <pc:picChg chg="add del mod">
          <ac:chgData name="Christyan Antonio Arruda Mendonca" userId="3aad539f-dbfd-43d8-885a-30f586f60798" providerId="ADAL" clId="{BA6C82B4-B5B0-483F-A26A-DD9C10F75ADC}" dt="2025-04-01T13:03:06.065" v="1561" actId="21"/>
          <ac:picMkLst>
            <pc:docMk/>
            <pc:sldMk cId="402050469" sldId="2147483361"/>
            <ac:picMk id="1026" creationId="{3935DC85-1BCB-834B-AA27-DA6A24C1FC4C}"/>
          </ac:picMkLst>
        </pc:picChg>
        <pc:cxnChg chg="add del mod">
          <ac:chgData name="Christyan Antonio Arruda Mendonca" userId="3aad539f-dbfd-43d8-885a-30f586f60798" providerId="ADAL" clId="{BA6C82B4-B5B0-483F-A26A-DD9C10F75ADC}" dt="2025-04-04T12:29:25.605" v="2755" actId="14100"/>
          <ac:cxnSpMkLst>
            <pc:docMk/>
            <pc:sldMk cId="402050469" sldId="2147483361"/>
            <ac:cxnSpMk id="8" creationId="{00000000-0000-0000-0000-000000000000}"/>
          </ac:cxnSpMkLst>
        </pc:cxnChg>
        <pc:cxnChg chg="add del mod">
          <ac:chgData name="Christyan Antonio Arruda Mendonca" userId="3aad539f-dbfd-43d8-885a-30f586f60798" providerId="ADAL" clId="{BA6C82B4-B5B0-483F-A26A-DD9C10F75ADC}" dt="2025-04-04T12:22:23.364" v="2722" actId="1036"/>
          <ac:cxnSpMkLst>
            <pc:docMk/>
            <pc:sldMk cId="402050469" sldId="2147483361"/>
            <ac:cxnSpMk id="27" creationId="{AEF60CB6-325E-7A4F-C212-9CD002DF54C4}"/>
          </ac:cxnSpMkLst>
        </pc:cxnChg>
        <pc:cxnChg chg="add del mod">
          <ac:chgData name="Christyan Antonio Arruda Mendonca" userId="3aad539f-dbfd-43d8-885a-30f586f60798" providerId="ADAL" clId="{BA6C82B4-B5B0-483F-A26A-DD9C10F75ADC}" dt="2025-04-01T13:32:15.672" v="1785" actId="21"/>
          <ac:cxnSpMkLst>
            <pc:docMk/>
            <pc:sldMk cId="402050469" sldId="2147483361"/>
            <ac:cxnSpMk id="60" creationId="{57AB1D05-FA4B-4CFA-4564-9AE1B948F61B}"/>
          </ac:cxnSpMkLst>
        </pc:cxnChg>
        <pc:cxnChg chg="add del mod">
          <ac:chgData name="Christyan Antonio Arruda Mendonca" userId="3aad539f-dbfd-43d8-885a-30f586f60798" providerId="ADAL" clId="{BA6C82B4-B5B0-483F-A26A-DD9C10F75ADC}" dt="2025-04-04T12:22:23.364" v="2722" actId="1036"/>
          <ac:cxnSpMkLst>
            <pc:docMk/>
            <pc:sldMk cId="402050469" sldId="2147483361"/>
            <ac:cxnSpMk id="1042" creationId="{57AB1D05-FA4B-4CFA-4564-9AE1B948F61B}"/>
          </ac:cxnSpMkLst>
        </pc:cxnChg>
      </pc:sldChg>
      <pc:sldChg chg="addSp delSp modSp mod">
        <pc:chgData name="Christyan Antonio Arruda Mendonca" userId="3aad539f-dbfd-43d8-885a-30f586f60798" providerId="ADAL" clId="{BA6C82B4-B5B0-483F-A26A-DD9C10F75ADC}" dt="2025-04-01T11:53:45.827" v="464" actId="2085"/>
        <pc:sldMkLst>
          <pc:docMk/>
          <pc:sldMk cId="3486508420" sldId="2147483362"/>
        </pc:sldMkLst>
        <pc:spChg chg="del">
          <ac:chgData name="Christyan Antonio Arruda Mendonca" userId="3aad539f-dbfd-43d8-885a-30f586f60798" providerId="ADAL" clId="{BA6C82B4-B5B0-483F-A26A-DD9C10F75ADC}" dt="2025-04-01T11:18:07.040" v="46" actId="21"/>
          <ac:spMkLst>
            <pc:docMk/>
            <pc:sldMk cId="3486508420" sldId="2147483362"/>
            <ac:spMk id="3" creationId="{C9625687-EB5E-67E3-CF54-C824E57C206D}"/>
          </ac:spMkLst>
        </pc:spChg>
        <pc:spChg chg="del">
          <ac:chgData name="Christyan Antonio Arruda Mendonca" userId="3aad539f-dbfd-43d8-885a-30f586f60798" providerId="ADAL" clId="{BA6C82B4-B5B0-483F-A26A-DD9C10F75ADC}" dt="2025-04-01T11:18:07.040" v="46" actId="21"/>
          <ac:spMkLst>
            <pc:docMk/>
            <pc:sldMk cId="3486508420" sldId="2147483362"/>
            <ac:spMk id="6" creationId="{3A9852DC-6E3C-E2B1-50CC-C8282B567F81}"/>
          </ac:spMkLst>
        </pc:spChg>
        <pc:spChg chg="del">
          <ac:chgData name="Christyan Antonio Arruda Mendonca" userId="3aad539f-dbfd-43d8-885a-30f586f60798" providerId="ADAL" clId="{BA6C82B4-B5B0-483F-A26A-DD9C10F75ADC}" dt="2025-04-01T11:18:07.040" v="46" actId="21"/>
          <ac:spMkLst>
            <pc:docMk/>
            <pc:sldMk cId="3486508420" sldId="2147483362"/>
            <ac:spMk id="8" creationId="{0C212BA1-F94A-954A-1F31-C98C219B11DD}"/>
          </ac:spMkLst>
        </pc:spChg>
        <pc:spChg chg="del">
          <ac:chgData name="Christyan Antonio Arruda Mendonca" userId="3aad539f-dbfd-43d8-885a-30f586f60798" providerId="ADAL" clId="{BA6C82B4-B5B0-483F-A26A-DD9C10F75ADC}" dt="2025-04-01T11:18:07.040" v="46" actId="21"/>
          <ac:spMkLst>
            <pc:docMk/>
            <pc:sldMk cId="3486508420" sldId="2147483362"/>
            <ac:spMk id="9" creationId="{4071AE82-1DE0-55C4-89E6-E94FB1C70A4B}"/>
          </ac:spMkLst>
        </pc:spChg>
        <pc:spChg chg="del">
          <ac:chgData name="Christyan Antonio Arruda Mendonca" userId="3aad539f-dbfd-43d8-885a-30f586f60798" providerId="ADAL" clId="{BA6C82B4-B5B0-483F-A26A-DD9C10F75ADC}" dt="2025-04-01T11:18:07.040" v="46" actId="21"/>
          <ac:spMkLst>
            <pc:docMk/>
            <pc:sldMk cId="3486508420" sldId="2147483362"/>
            <ac:spMk id="10" creationId="{79929F8B-988A-70ED-8BF2-1820BF6AD845}"/>
          </ac:spMkLst>
        </pc:spChg>
        <pc:spChg chg="del">
          <ac:chgData name="Christyan Antonio Arruda Mendonca" userId="3aad539f-dbfd-43d8-885a-30f586f60798" providerId="ADAL" clId="{BA6C82B4-B5B0-483F-A26A-DD9C10F75ADC}" dt="2025-04-01T11:18:07.040" v="46" actId="21"/>
          <ac:spMkLst>
            <pc:docMk/>
            <pc:sldMk cId="3486508420" sldId="2147483362"/>
            <ac:spMk id="11" creationId="{C61A15F6-9919-BBCE-6BFA-BFC40DE23043}"/>
          </ac:spMkLst>
        </pc:spChg>
        <pc:spChg chg="del">
          <ac:chgData name="Christyan Antonio Arruda Mendonca" userId="3aad539f-dbfd-43d8-885a-30f586f60798" providerId="ADAL" clId="{BA6C82B4-B5B0-483F-A26A-DD9C10F75ADC}" dt="2025-04-01T11:18:07.040" v="46" actId="21"/>
          <ac:spMkLst>
            <pc:docMk/>
            <pc:sldMk cId="3486508420" sldId="2147483362"/>
            <ac:spMk id="19" creationId="{5D87E694-7592-F168-4051-C5D8ABE0483A}"/>
          </ac:spMkLst>
        </pc:spChg>
        <pc:spChg chg="del">
          <ac:chgData name="Christyan Antonio Arruda Mendonca" userId="3aad539f-dbfd-43d8-885a-30f586f60798" providerId="ADAL" clId="{BA6C82B4-B5B0-483F-A26A-DD9C10F75ADC}" dt="2025-04-01T11:18:07.040" v="46" actId="21"/>
          <ac:spMkLst>
            <pc:docMk/>
            <pc:sldMk cId="3486508420" sldId="2147483362"/>
            <ac:spMk id="21" creationId="{C1B53677-7913-8692-6DCF-113F8CBF21D3}"/>
          </ac:spMkLst>
        </pc:spChg>
        <pc:spChg chg="del">
          <ac:chgData name="Christyan Antonio Arruda Mendonca" userId="3aad539f-dbfd-43d8-885a-30f586f60798" providerId="ADAL" clId="{BA6C82B4-B5B0-483F-A26A-DD9C10F75ADC}" dt="2025-04-01T11:18:07.040" v="46" actId="21"/>
          <ac:spMkLst>
            <pc:docMk/>
            <pc:sldMk cId="3486508420" sldId="2147483362"/>
            <ac:spMk id="22" creationId="{C7312821-83AD-F56D-21CE-3358B55885EC}"/>
          </ac:spMkLst>
        </pc:spChg>
        <pc:spChg chg="del">
          <ac:chgData name="Christyan Antonio Arruda Mendonca" userId="3aad539f-dbfd-43d8-885a-30f586f60798" providerId="ADAL" clId="{BA6C82B4-B5B0-483F-A26A-DD9C10F75ADC}" dt="2025-04-01T11:18:07.040" v="46" actId="21"/>
          <ac:spMkLst>
            <pc:docMk/>
            <pc:sldMk cId="3486508420" sldId="2147483362"/>
            <ac:spMk id="23" creationId="{0ED61195-5CAA-76FE-71C5-ED9FF3434298}"/>
          </ac:spMkLst>
        </pc:spChg>
        <pc:spChg chg="del">
          <ac:chgData name="Christyan Antonio Arruda Mendonca" userId="3aad539f-dbfd-43d8-885a-30f586f60798" providerId="ADAL" clId="{BA6C82B4-B5B0-483F-A26A-DD9C10F75ADC}" dt="2025-04-01T11:18:07.040" v="46" actId="21"/>
          <ac:spMkLst>
            <pc:docMk/>
            <pc:sldMk cId="3486508420" sldId="2147483362"/>
            <ac:spMk id="24" creationId="{6AC93EB2-534A-1F98-59AC-D7AD3BEC15F8}"/>
          </ac:spMkLst>
        </pc:spChg>
        <pc:spChg chg="del">
          <ac:chgData name="Christyan Antonio Arruda Mendonca" userId="3aad539f-dbfd-43d8-885a-30f586f60798" providerId="ADAL" clId="{BA6C82B4-B5B0-483F-A26A-DD9C10F75ADC}" dt="2025-04-01T11:18:07.040" v="46" actId="21"/>
          <ac:spMkLst>
            <pc:docMk/>
            <pc:sldMk cId="3486508420" sldId="2147483362"/>
            <ac:spMk id="25" creationId="{E52F9339-62E4-CAA1-37ED-FDBF01D7224C}"/>
          </ac:spMkLst>
        </pc:spChg>
        <pc:spChg chg="del">
          <ac:chgData name="Christyan Antonio Arruda Mendonca" userId="3aad539f-dbfd-43d8-885a-30f586f60798" providerId="ADAL" clId="{BA6C82B4-B5B0-483F-A26A-DD9C10F75ADC}" dt="2025-04-01T11:18:07.040" v="46" actId="21"/>
          <ac:spMkLst>
            <pc:docMk/>
            <pc:sldMk cId="3486508420" sldId="2147483362"/>
            <ac:spMk id="36" creationId="{740D53EF-1221-EF39-8DDF-C6D5F3233213}"/>
          </ac:spMkLst>
        </pc:spChg>
        <pc:spChg chg="del">
          <ac:chgData name="Christyan Antonio Arruda Mendonca" userId="3aad539f-dbfd-43d8-885a-30f586f60798" providerId="ADAL" clId="{BA6C82B4-B5B0-483F-A26A-DD9C10F75ADC}" dt="2025-04-01T11:18:07.040" v="46" actId="21"/>
          <ac:spMkLst>
            <pc:docMk/>
            <pc:sldMk cId="3486508420" sldId="2147483362"/>
            <ac:spMk id="37" creationId="{2838DF55-0C6E-F7F2-598B-C61E707DA682}"/>
          </ac:spMkLst>
        </pc:spChg>
        <pc:spChg chg="del">
          <ac:chgData name="Christyan Antonio Arruda Mendonca" userId="3aad539f-dbfd-43d8-885a-30f586f60798" providerId="ADAL" clId="{BA6C82B4-B5B0-483F-A26A-DD9C10F75ADC}" dt="2025-04-01T11:18:07.040" v="46" actId="21"/>
          <ac:spMkLst>
            <pc:docMk/>
            <pc:sldMk cId="3486508420" sldId="2147483362"/>
            <ac:spMk id="38" creationId="{A4A65837-6CCB-6280-DD1E-AA759702671B}"/>
          </ac:spMkLst>
        </pc:spChg>
        <pc:spChg chg="mod">
          <ac:chgData name="Christyan Antonio Arruda Mendonca" userId="3aad539f-dbfd-43d8-885a-30f586f60798" providerId="ADAL" clId="{BA6C82B4-B5B0-483F-A26A-DD9C10F75ADC}" dt="2025-04-01T11:52:31.619" v="448" actId="571"/>
          <ac:spMkLst>
            <pc:docMk/>
            <pc:sldMk cId="3486508420" sldId="2147483362"/>
            <ac:spMk id="39" creationId="{80331736-480C-7530-3BC3-BCAA3DFB25EA}"/>
          </ac:spMkLst>
        </pc:spChg>
        <pc:spChg chg="mod">
          <ac:chgData name="Christyan Antonio Arruda Mendonca" userId="3aad539f-dbfd-43d8-885a-30f586f60798" providerId="ADAL" clId="{BA6C82B4-B5B0-483F-A26A-DD9C10F75ADC}" dt="2025-04-01T11:52:31.619" v="448" actId="571"/>
          <ac:spMkLst>
            <pc:docMk/>
            <pc:sldMk cId="3486508420" sldId="2147483362"/>
            <ac:spMk id="41" creationId="{CE29313C-618E-314D-5179-C08738487088}"/>
          </ac:spMkLst>
        </pc:spChg>
        <pc:spChg chg="mod">
          <ac:chgData name="Christyan Antonio Arruda Mendonca" userId="3aad539f-dbfd-43d8-885a-30f586f60798" providerId="ADAL" clId="{BA6C82B4-B5B0-483F-A26A-DD9C10F75ADC}" dt="2025-04-01T11:52:31.619" v="448" actId="571"/>
          <ac:spMkLst>
            <pc:docMk/>
            <pc:sldMk cId="3486508420" sldId="2147483362"/>
            <ac:spMk id="43" creationId="{9CA05B98-F24C-B40E-8DE3-D27A6CBD0AEC}"/>
          </ac:spMkLst>
        </pc:spChg>
        <pc:spChg chg="mod">
          <ac:chgData name="Christyan Antonio Arruda Mendonca" userId="3aad539f-dbfd-43d8-885a-30f586f60798" providerId="ADAL" clId="{BA6C82B4-B5B0-483F-A26A-DD9C10F75ADC}" dt="2025-04-01T11:52:31.619" v="448" actId="571"/>
          <ac:spMkLst>
            <pc:docMk/>
            <pc:sldMk cId="3486508420" sldId="2147483362"/>
            <ac:spMk id="44" creationId="{D36A014C-8595-3EE8-B73F-D7E240A388BA}"/>
          </ac:spMkLst>
        </pc:spChg>
        <pc:spChg chg="mod">
          <ac:chgData name="Christyan Antonio Arruda Mendonca" userId="3aad539f-dbfd-43d8-885a-30f586f60798" providerId="ADAL" clId="{BA6C82B4-B5B0-483F-A26A-DD9C10F75ADC}" dt="2025-04-01T11:52:31.619" v="448" actId="571"/>
          <ac:spMkLst>
            <pc:docMk/>
            <pc:sldMk cId="3486508420" sldId="2147483362"/>
            <ac:spMk id="45" creationId="{35B264BE-2787-4CFD-0393-46CCA07B73B9}"/>
          </ac:spMkLst>
        </pc:spChg>
        <pc:spChg chg="mod">
          <ac:chgData name="Christyan Antonio Arruda Mendonca" userId="3aad539f-dbfd-43d8-885a-30f586f60798" providerId="ADAL" clId="{BA6C82B4-B5B0-483F-A26A-DD9C10F75ADC}" dt="2025-04-01T11:52:31.619" v="448" actId="571"/>
          <ac:spMkLst>
            <pc:docMk/>
            <pc:sldMk cId="3486508420" sldId="2147483362"/>
            <ac:spMk id="46" creationId="{B4F14429-9209-7DA5-EB98-640F199E02CC}"/>
          </ac:spMkLst>
        </pc:spChg>
        <pc:spChg chg="mod">
          <ac:chgData name="Christyan Antonio Arruda Mendonca" userId="3aad539f-dbfd-43d8-885a-30f586f60798" providerId="ADAL" clId="{BA6C82B4-B5B0-483F-A26A-DD9C10F75ADC}" dt="2025-04-01T11:52:31.619" v="448" actId="571"/>
          <ac:spMkLst>
            <pc:docMk/>
            <pc:sldMk cId="3486508420" sldId="2147483362"/>
            <ac:spMk id="47" creationId="{4D78ED51-0B64-E150-CF10-537B54F8FA8C}"/>
          </ac:spMkLst>
        </pc:spChg>
        <pc:spChg chg="mod">
          <ac:chgData name="Christyan Antonio Arruda Mendonca" userId="3aad539f-dbfd-43d8-885a-30f586f60798" providerId="ADAL" clId="{BA6C82B4-B5B0-483F-A26A-DD9C10F75ADC}" dt="2025-04-01T11:52:31.619" v="448" actId="571"/>
          <ac:spMkLst>
            <pc:docMk/>
            <pc:sldMk cId="3486508420" sldId="2147483362"/>
            <ac:spMk id="48" creationId="{0F419110-F167-02BD-CD43-6F48D205B3C5}"/>
          </ac:spMkLst>
        </pc:spChg>
        <pc:spChg chg="del">
          <ac:chgData name="Christyan Antonio Arruda Mendonca" userId="3aad539f-dbfd-43d8-885a-30f586f60798" providerId="ADAL" clId="{BA6C82B4-B5B0-483F-A26A-DD9C10F75ADC}" dt="2025-04-01T11:18:07.040" v="46" actId="21"/>
          <ac:spMkLst>
            <pc:docMk/>
            <pc:sldMk cId="3486508420" sldId="2147483362"/>
            <ac:spMk id="53" creationId="{A5BE4FD7-2789-6534-3406-FDDE539BA2FF}"/>
          </ac:spMkLst>
        </pc:spChg>
        <pc:spChg chg="mod">
          <ac:chgData name="Christyan Antonio Arruda Mendonca" userId="3aad539f-dbfd-43d8-885a-30f586f60798" providerId="ADAL" clId="{BA6C82B4-B5B0-483F-A26A-DD9C10F75ADC}" dt="2025-04-01T11:53:40.572" v="463" actId="1076"/>
          <ac:spMkLst>
            <pc:docMk/>
            <pc:sldMk cId="3486508420" sldId="2147483362"/>
            <ac:spMk id="54" creationId="{8A67B4D8-8D94-15A5-E03A-17AC49BC8EB6}"/>
          </ac:spMkLst>
        </pc:spChg>
        <pc:spChg chg="del">
          <ac:chgData name="Christyan Antonio Arruda Mendonca" userId="3aad539f-dbfd-43d8-885a-30f586f60798" providerId="ADAL" clId="{BA6C82B4-B5B0-483F-A26A-DD9C10F75ADC}" dt="2025-04-01T11:18:07.040" v="46" actId="21"/>
          <ac:spMkLst>
            <pc:docMk/>
            <pc:sldMk cId="3486508420" sldId="2147483362"/>
            <ac:spMk id="55" creationId="{33197FD5-5C18-6925-671C-1AF44AE7D6D0}"/>
          </ac:spMkLst>
        </pc:spChg>
        <pc:spChg chg="mod ord">
          <ac:chgData name="Christyan Antonio Arruda Mendonca" userId="3aad539f-dbfd-43d8-885a-30f586f60798" providerId="ADAL" clId="{BA6C82B4-B5B0-483F-A26A-DD9C10F75ADC}" dt="2025-04-01T11:53:40.572" v="463" actId="1076"/>
          <ac:spMkLst>
            <pc:docMk/>
            <pc:sldMk cId="3486508420" sldId="2147483362"/>
            <ac:spMk id="56" creationId="{02910ACA-F4FF-3B7C-F2B1-D13496AC1AF2}"/>
          </ac:spMkLst>
        </pc:spChg>
        <pc:spChg chg="add mod">
          <ac:chgData name="Christyan Antonio Arruda Mendonca" userId="3aad539f-dbfd-43d8-885a-30f586f60798" providerId="ADAL" clId="{BA6C82B4-B5B0-483F-A26A-DD9C10F75ADC}" dt="2025-04-01T11:52:31.619" v="448" actId="571"/>
          <ac:spMkLst>
            <pc:docMk/>
            <pc:sldMk cId="3486508420" sldId="2147483362"/>
            <ac:spMk id="60" creationId="{C441B823-7418-78AF-ABAC-F1DE5841659D}"/>
          </ac:spMkLst>
        </pc:spChg>
        <pc:grpChg chg="mod">
          <ac:chgData name="Christyan Antonio Arruda Mendonca" userId="3aad539f-dbfd-43d8-885a-30f586f60798" providerId="ADAL" clId="{BA6C82B4-B5B0-483F-A26A-DD9C10F75ADC}" dt="2025-04-01T11:53:40.572" v="463" actId="1076"/>
          <ac:grpSpMkLst>
            <pc:docMk/>
            <pc:sldMk cId="3486508420" sldId="2147483362"/>
            <ac:grpSpMk id="49" creationId="{75731439-7E62-C80E-02D3-67E2FE634673}"/>
          </ac:grpSpMkLst>
        </pc:grpChg>
        <pc:picChg chg="mod">
          <ac:chgData name="Christyan Antonio Arruda Mendonca" userId="3aad539f-dbfd-43d8-885a-30f586f60798" providerId="ADAL" clId="{BA6C82B4-B5B0-483F-A26A-DD9C10F75ADC}" dt="2025-04-01T11:53:40.572" v="463" actId="1076"/>
          <ac:picMkLst>
            <pc:docMk/>
            <pc:sldMk cId="3486508420" sldId="2147483362"/>
            <ac:picMk id="15" creationId="{0A30AA1F-B39D-E4B0-FF32-9B7A483E364E}"/>
          </ac:picMkLst>
        </pc:picChg>
        <pc:picChg chg="mod">
          <ac:chgData name="Christyan Antonio Arruda Mendonca" userId="3aad539f-dbfd-43d8-885a-30f586f60798" providerId="ADAL" clId="{BA6C82B4-B5B0-483F-A26A-DD9C10F75ADC}" dt="2025-04-01T11:53:40.572" v="463" actId="1076"/>
          <ac:picMkLst>
            <pc:docMk/>
            <pc:sldMk cId="3486508420" sldId="2147483362"/>
            <ac:picMk id="16" creationId="{00655AFD-DCED-C07E-1902-C331E294DCE8}"/>
          </ac:picMkLst>
        </pc:picChg>
        <pc:picChg chg="mod">
          <ac:chgData name="Christyan Antonio Arruda Mendonca" userId="3aad539f-dbfd-43d8-885a-30f586f60798" providerId="ADAL" clId="{BA6C82B4-B5B0-483F-A26A-DD9C10F75ADC}" dt="2025-04-01T11:53:40.572" v="463" actId="1076"/>
          <ac:picMkLst>
            <pc:docMk/>
            <pc:sldMk cId="3486508420" sldId="2147483362"/>
            <ac:picMk id="26" creationId="{ABD4E387-76AF-2D60-174D-6F65AF601FAA}"/>
          </ac:picMkLst>
        </pc:picChg>
        <pc:picChg chg="mod">
          <ac:chgData name="Christyan Antonio Arruda Mendonca" userId="3aad539f-dbfd-43d8-885a-30f586f60798" providerId="ADAL" clId="{BA6C82B4-B5B0-483F-A26A-DD9C10F75ADC}" dt="2025-04-01T11:53:40.572" v="463" actId="1076"/>
          <ac:picMkLst>
            <pc:docMk/>
            <pc:sldMk cId="3486508420" sldId="2147483362"/>
            <ac:picMk id="27" creationId="{4AE02ECB-EBAD-C031-633E-B50104555FCB}"/>
          </ac:picMkLst>
        </pc:picChg>
        <pc:picChg chg="mod">
          <ac:chgData name="Christyan Antonio Arruda Mendonca" userId="3aad539f-dbfd-43d8-885a-30f586f60798" providerId="ADAL" clId="{BA6C82B4-B5B0-483F-A26A-DD9C10F75ADC}" dt="2025-04-01T11:18:10.978" v="47" actId="1076"/>
          <ac:picMkLst>
            <pc:docMk/>
            <pc:sldMk cId="3486508420" sldId="2147483362"/>
            <ac:picMk id="28" creationId="{B04CDF86-A9C2-72FE-80A9-181FE6214282}"/>
          </ac:picMkLst>
        </pc:picChg>
        <pc:picChg chg="mod">
          <ac:chgData name="Christyan Antonio Arruda Mendonca" userId="3aad539f-dbfd-43d8-885a-30f586f60798" providerId="ADAL" clId="{BA6C82B4-B5B0-483F-A26A-DD9C10F75ADC}" dt="2025-04-01T11:53:40.572" v="463" actId="1076"/>
          <ac:picMkLst>
            <pc:docMk/>
            <pc:sldMk cId="3486508420" sldId="2147483362"/>
            <ac:picMk id="29" creationId="{9EDC3237-F7B1-514F-17F8-27102F197ACB}"/>
          </ac:picMkLst>
        </pc:picChg>
        <pc:picChg chg="mod">
          <ac:chgData name="Christyan Antonio Arruda Mendonca" userId="3aad539f-dbfd-43d8-885a-30f586f60798" providerId="ADAL" clId="{BA6C82B4-B5B0-483F-A26A-DD9C10F75ADC}" dt="2025-04-01T11:53:40.572" v="463" actId="1076"/>
          <ac:picMkLst>
            <pc:docMk/>
            <pc:sldMk cId="3486508420" sldId="2147483362"/>
            <ac:picMk id="30" creationId="{52345522-914C-A8BD-D0E8-BD4370B58973}"/>
          </ac:picMkLst>
        </pc:picChg>
        <pc:picChg chg="mod">
          <ac:chgData name="Christyan Antonio Arruda Mendonca" userId="3aad539f-dbfd-43d8-885a-30f586f60798" providerId="ADAL" clId="{BA6C82B4-B5B0-483F-A26A-DD9C10F75ADC}" dt="2025-04-01T11:53:40.572" v="463" actId="1076"/>
          <ac:picMkLst>
            <pc:docMk/>
            <pc:sldMk cId="3486508420" sldId="2147483362"/>
            <ac:picMk id="31" creationId="{AEFBF7CD-0105-687B-34C2-8506D6BCA778}"/>
          </ac:picMkLst>
        </pc:picChg>
        <pc:picChg chg="mod">
          <ac:chgData name="Christyan Antonio Arruda Mendonca" userId="3aad539f-dbfd-43d8-885a-30f586f60798" providerId="ADAL" clId="{BA6C82B4-B5B0-483F-A26A-DD9C10F75ADC}" dt="2025-04-01T11:53:40.572" v="463" actId="1076"/>
          <ac:picMkLst>
            <pc:docMk/>
            <pc:sldMk cId="3486508420" sldId="2147483362"/>
            <ac:picMk id="34" creationId="{40F89FFB-C757-460A-2D9E-BBB9B84D10D0}"/>
          </ac:picMkLst>
        </pc:picChg>
        <pc:picChg chg="add del">
          <ac:chgData name="Christyan Antonio Arruda Mendonca" userId="3aad539f-dbfd-43d8-885a-30f586f60798" providerId="ADAL" clId="{BA6C82B4-B5B0-483F-A26A-DD9C10F75ADC}" dt="2025-04-01T11:17:28.188" v="34" actId="21"/>
          <ac:picMkLst>
            <pc:docMk/>
            <pc:sldMk cId="3486508420" sldId="2147483362"/>
            <ac:picMk id="40" creationId="{A770C2D9-A8D6-A96F-50B4-4923F1939057}"/>
          </ac:picMkLst>
        </pc:picChg>
        <pc:picChg chg="add del mod">
          <ac:chgData name="Christyan Antonio Arruda Mendonca" userId="3aad539f-dbfd-43d8-885a-30f586f60798" providerId="ADAL" clId="{BA6C82B4-B5B0-483F-A26A-DD9C10F75ADC}" dt="2025-04-01T11:16:41.736" v="23" actId="21"/>
          <ac:picMkLst>
            <pc:docMk/>
            <pc:sldMk cId="3486508420" sldId="2147483362"/>
            <ac:picMk id="51" creationId="{096A3027-6218-F7A6-D1FB-CC092EA73D55}"/>
          </ac:picMkLst>
        </pc:picChg>
        <pc:picChg chg="add del mod ord">
          <ac:chgData name="Christyan Antonio Arruda Mendonca" userId="3aad539f-dbfd-43d8-885a-30f586f60798" providerId="ADAL" clId="{BA6C82B4-B5B0-483F-A26A-DD9C10F75ADC}" dt="2025-04-01T11:43:02.275" v="311" actId="21"/>
          <ac:picMkLst>
            <pc:docMk/>
            <pc:sldMk cId="3486508420" sldId="2147483362"/>
            <ac:picMk id="52" creationId="{096A3027-6218-F7A6-D1FB-CC092EA73D55}"/>
          </ac:picMkLst>
        </pc:picChg>
        <pc:picChg chg="add del mod">
          <ac:chgData name="Christyan Antonio Arruda Mendonca" userId="3aad539f-dbfd-43d8-885a-30f586f60798" providerId="ADAL" clId="{BA6C82B4-B5B0-483F-A26A-DD9C10F75ADC}" dt="2025-04-01T11:37:41.430" v="266" actId="21"/>
          <ac:picMkLst>
            <pc:docMk/>
            <pc:sldMk cId="3486508420" sldId="2147483362"/>
            <ac:picMk id="58" creationId="{D59181CF-418C-C54B-625E-8090D5C327F1}"/>
          </ac:picMkLst>
        </pc:picChg>
        <pc:picChg chg="add del mod ord">
          <ac:chgData name="Christyan Antonio Arruda Mendonca" userId="3aad539f-dbfd-43d8-885a-30f586f60798" providerId="ADAL" clId="{BA6C82B4-B5B0-483F-A26A-DD9C10F75ADC}" dt="2025-04-01T11:53:45.827" v="464" actId="2085"/>
          <ac:picMkLst>
            <pc:docMk/>
            <pc:sldMk cId="3486508420" sldId="2147483362"/>
            <ac:picMk id="59" creationId="{D59181CF-418C-C54B-625E-8090D5C327F1}"/>
          </ac:picMkLst>
        </pc:picChg>
        <pc:cxnChg chg="del mod">
          <ac:chgData name="Christyan Antonio Arruda Mendonca" userId="3aad539f-dbfd-43d8-885a-30f586f60798" providerId="ADAL" clId="{BA6C82B4-B5B0-483F-A26A-DD9C10F75ADC}" dt="2025-04-01T11:18:07.040" v="46" actId="21"/>
          <ac:cxnSpMkLst>
            <pc:docMk/>
            <pc:sldMk cId="3486508420" sldId="2147483362"/>
            <ac:cxnSpMk id="2" creationId="{9A110712-ADD9-E767-96E1-CBA28CBA8BBC}"/>
          </ac:cxnSpMkLst>
        </pc:cxnChg>
        <pc:cxnChg chg="del mod">
          <ac:chgData name="Christyan Antonio Arruda Mendonca" userId="3aad539f-dbfd-43d8-885a-30f586f60798" providerId="ADAL" clId="{BA6C82B4-B5B0-483F-A26A-DD9C10F75ADC}" dt="2025-04-01T11:18:07.040" v="46" actId="21"/>
          <ac:cxnSpMkLst>
            <pc:docMk/>
            <pc:sldMk cId="3486508420" sldId="2147483362"/>
            <ac:cxnSpMk id="14" creationId="{59B54424-A8ED-2641-8439-0134D326C58C}"/>
          </ac:cxnSpMkLst>
        </pc:cxnChg>
      </pc:sldChg>
      <pc:sldChg chg="addSp delSp modSp mod addAnim delAnim modAnim modNotesTx">
        <pc:chgData name="Christyan Antonio Arruda Mendonca" userId="3aad539f-dbfd-43d8-885a-30f586f60798" providerId="ADAL" clId="{BA6C82B4-B5B0-483F-A26A-DD9C10F75ADC}" dt="2025-04-08T20:11:31.582" v="5724" actId="21"/>
        <pc:sldMkLst>
          <pc:docMk/>
          <pc:sldMk cId="322597288" sldId="2147483363"/>
        </pc:sldMkLst>
        <pc:spChg chg="del">
          <ac:chgData name="Christyan Antonio Arruda Mendonca" userId="3aad539f-dbfd-43d8-885a-30f586f60798" providerId="ADAL" clId="{BA6C82B4-B5B0-483F-A26A-DD9C10F75ADC}" dt="2025-04-01T12:12:42.280" v="929" actId="21"/>
          <ac:spMkLst>
            <pc:docMk/>
            <pc:sldMk cId="322597288" sldId="2147483363"/>
            <ac:spMk id="2" creationId="{3B072321-7E31-3582-0420-348F75D8E402}"/>
          </ac:spMkLst>
        </pc:spChg>
        <pc:spChg chg="add mod">
          <ac:chgData name="Christyan Antonio Arruda Mendonca" userId="3aad539f-dbfd-43d8-885a-30f586f60798" providerId="ADAL" clId="{BA6C82B4-B5B0-483F-A26A-DD9C10F75ADC}" dt="2025-04-08T13:37:29.169" v="3871" actId="1035"/>
          <ac:spMkLst>
            <pc:docMk/>
            <pc:sldMk cId="322597288" sldId="2147483363"/>
            <ac:spMk id="2" creationId="{9927E62E-8E08-172E-649C-900D3A459C51}"/>
          </ac:spMkLst>
        </pc:spChg>
        <pc:spChg chg="mod">
          <ac:chgData name="Christyan Antonio Arruda Mendonca" userId="3aad539f-dbfd-43d8-885a-30f586f60798" providerId="ADAL" clId="{BA6C82B4-B5B0-483F-A26A-DD9C10F75ADC}" dt="2025-04-07T12:48:03.257" v="3285" actId="1035"/>
          <ac:spMkLst>
            <pc:docMk/>
            <pc:sldMk cId="322597288" sldId="2147483363"/>
            <ac:spMk id="3" creationId="{4311A7DD-C5E7-7168-8B5C-EC79F8C2630B}"/>
          </ac:spMkLst>
        </pc:spChg>
        <pc:spChg chg="mod">
          <ac:chgData name="Christyan Antonio Arruda Mendonca" userId="3aad539f-dbfd-43d8-885a-30f586f60798" providerId="ADAL" clId="{BA6C82B4-B5B0-483F-A26A-DD9C10F75ADC}" dt="2025-04-07T12:48:03.257" v="3285" actId="1035"/>
          <ac:spMkLst>
            <pc:docMk/>
            <pc:sldMk cId="322597288" sldId="2147483363"/>
            <ac:spMk id="6" creationId="{FD3CB637-E441-6589-773C-6024A8812EE4}"/>
          </ac:spMkLst>
        </pc:spChg>
        <pc:spChg chg="mod">
          <ac:chgData name="Christyan Antonio Arruda Mendonca" userId="3aad539f-dbfd-43d8-885a-30f586f60798" providerId="ADAL" clId="{BA6C82B4-B5B0-483F-A26A-DD9C10F75ADC}" dt="2025-04-08T17:24:19.052" v="4770" actId="20577"/>
          <ac:spMkLst>
            <pc:docMk/>
            <pc:sldMk cId="322597288" sldId="2147483363"/>
            <ac:spMk id="8" creationId="{05FF6C82-232A-F8B9-803A-6469EC8D0C6E}"/>
          </ac:spMkLst>
        </pc:spChg>
        <pc:spChg chg="mod">
          <ac:chgData name="Christyan Antonio Arruda Mendonca" userId="3aad539f-dbfd-43d8-885a-30f586f60798" providerId="ADAL" clId="{BA6C82B4-B5B0-483F-A26A-DD9C10F75ADC}" dt="2025-04-08T12:42:57.842" v="3622" actId="6549"/>
          <ac:spMkLst>
            <pc:docMk/>
            <pc:sldMk cId="322597288" sldId="2147483363"/>
            <ac:spMk id="9" creationId="{2BDC2F44-986A-D61A-DB8F-B364C1B00B36}"/>
          </ac:spMkLst>
        </pc:spChg>
        <pc:spChg chg="mod">
          <ac:chgData name="Christyan Antonio Arruda Mendonca" userId="3aad539f-dbfd-43d8-885a-30f586f60798" providerId="ADAL" clId="{BA6C82B4-B5B0-483F-A26A-DD9C10F75ADC}" dt="2025-04-08T12:42:37.490" v="3621" actId="20577"/>
          <ac:spMkLst>
            <pc:docMk/>
            <pc:sldMk cId="322597288" sldId="2147483363"/>
            <ac:spMk id="10" creationId="{2EFBCFE2-90DD-0E1F-6EC2-B154F9FCE2A3}"/>
          </ac:spMkLst>
        </pc:spChg>
        <pc:spChg chg="mod">
          <ac:chgData name="Christyan Antonio Arruda Mendonca" userId="3aad539f-dbfd-43d8-885a-30f586f60798" providerId="ADAL" clId="{BA6C82B4-B5B0-483F-A26A-DD9C10F75ADC}" dt="2025-04-08T13:37:25.055" v="3870" actId="14100"/>
          <ac:spMkLst>
            <pc:docMk/>
            <pc:sldMk cId="322597288" sldId="2147483363"/>
            <ac:spMk id="14" creationId="{9E9FEE01-42F7-A950-B10D-7B66F1131253}"/>
          </ac:spMkLst>
        </pc:spChg>
        <pc:spChg chg="add mod">
          <ac:chgData name="Christyan Antonio Arruda Mendonca" userId="3aad539f-dbfd-43d8-885a-30f586f60798" providerId="ADAL" clId="{BA6C82B4-B5B0-483F-A26A-DD9C10F75ADC}" dt="2025-04-08T14:16:55.461" v="3924" actId="14100"/>
          <ac:spMkLst>
            <pc:docMk/>
            <pc:sldMk cId="322597288" sldId="2147483363"/>
            <ac:spMk id="16" creationId="{0A556DBD-0229-91F4-86A1-52AA14FB5CC0}"/>
          </ac:spMkLst>
        </pc:spChg>
        <pc:spChg chg="mod">
          <ac:chgData name="Christyan Antonio Arruda Mendonca" userId="3aad539f-dbfd-43d8-885a-30f586f60798" providerId="ADAL" clId="{BA6C82B4-B5B0-483F-A26A-DD9C10F75ADC}" dt="2025-04-08T14:16:55.461" v="3924" actId="14100"/>
          <ac:spMkLst>
            <pc:docMk/>
            <pc:sldMk cId="322597288" sldId="2147483363"/>
            <ac:spMk id="19" creationId="{92A7D4E0-4956-1CF4-2480-C95DA68050FC}"/>
          </ac:spMkLst>
        </pc:spChg>
        <pc:spChg chg="mod">
          <ac:chgData name="Christyan Antonio Arruda Mendonca" userId="3aad539f-dbfd-43d8-885a-30f586f60798" providerId="ADAL" clId="{BA6C82B4-B5B0-483F-A26A-DD9C10F75ADC}" dt="2025-04-08T17:16:35.460" v="4600" actId="14100"/>
          <ac:spMkLst>
            <pc:docMk/>
            <pc:sldMk cId="322597288" sldId="2147483363"/>
            <ac:spMk id="21" creationId="{0FB3FCA6-3686-2F8F-BC7E-FF83866FB4D6}"/>
          </ac:spMkLst>
        </pc:spChg>
        <pc:spChg chg="mod">
          <ac:chgData name="Christyan Antonio Arruda Mendonca" userId="3aad539f-dbfd-43d8-885a-30f586f60798" providerId="ADAL" clId="{BA6C82B4-B5B0-483F-A26A-DD9C10F75ADC}" dt="2025-04-08T17:02:08.612" v="4519" actId="14100"/>
          <ac:spMkLst>
            <pc:docMk/>
            <pc:sldMk cId="322597288" sldId="2147483363"/>
            <ac:spMk id="22" creationId="{C8BDA064-E87C-37AB-25F1-BFB511BF8B34}"/>
          </ac:spMkLst>
        </pc:spChg>
        <pc:spChg chg="mod ord">
          <ac:chgData name="Christyan Antonio Arruda Mendonca" userId="3aad539f-dbfd-43d8-885a-30f586f60798" providerId="ADAL" clId="{BA6C82B4-B5B0-483F-A26A-DD9C10F75ADC}" dt="2025-04-08T18:21:14.195" v="4924" actId="166"/>
          <ac:spMkLst>
            <pc:docMk/>
            <pc:sldMk cId="322597288" sldId="2147483363"/>
            <ac:spMk id="23" creationId="{CB867CB5-0F4B-1DE4-3E24-269F659A4AD3}"/>
          </ac:spMkLst>
        </pc:spChg>
        <pc:spChg chg="mod ord">
          <ac:chgData name="Christyan Antonio Arruda Mendonca" userId="3aad539f-dbfd-43d8-885a-30f586f60798" providerId="ADAL" clId="{BA6C82B4-B5B0-483F-A26A-DD9C10F75ADC}" dt="2025-04-08T14:34:23.338" v="4201" actId="1076"/>
          <ac:spMkLst>
            <pc:docMk/>
            <pc:sldMk cId="322597288" sldId="2147483363"/>
            <ac:spMk id="24" creationId="{43A01A52-CCA7-20B1-1D7A-30CE43224BD2}"/>
          </ac:spMkLst>
        </pc:spChg>
        <pc:spChg chg="mod">
          <ac:chgData name="Christyan Antonio Arruda Mendonca" userId="3aad539f-dbfd-43d8-885a-30f586f60798" providerId="ADAL" clId="{BA6C82B4-B5B0-483F-A26A-DD9C10F75ADC}" dt="2025-04-08T14:34:23.338" v="4201" actId="1076"/>
          <ac:spMkLst>
            <pc:docMk/>
            <pc:sldMk cId="322597288" sldId="2147483363"/>
            <ac:spMk id="25" creationId="{B20BB06C-2B44-AE30-0CB6-8DAAEA054AB1}"/>
          </ac:spMkLst>
        </pc:spChg>
        <pc:spChg chg="add mod">
          <ac:chgData name="Christyan Antonio Arruda Mendonca" userId="3aad539f-dbfd-43d8-885a-30f586f60798" providerId="ADAL" clId="{BA6C82B4-B5B0-483F-A26A-DD9C10F75ADC}" dt="2025-04-08T14:16:55.461" v="3924" actId="14100"/>
          <ac:spMkLst>
            <pc:docMk/>
            <pc:sldMk cId="322597288" sldId="2147483363"/>
            <ac:spMk id="27" creationId="{904FF26D-A319-E279-4395-2FBF98950441}"/>
          </ac:spMkLst>
        </pc:spChg>
        <pc:spChg chg="mod">
          <ac:chgData name="Christyan Antonio Arruda Mendonca" userId="3aad539f-dbfd-43d8-885a-30f586f60798" providerId="ADAL" clId="{BA6C82B4-B5B0-483F-A26A-DD9C10F75ADC}" dt="2025-04-01T12:00:07.018" v="578"/>
          <ac:spMkLst>
            <pc:docMk/>
            <pc:sldMk cId="322597288" sldId="2147483363"/>
            <ac:spMk id="27" creationId="{A8DD6F77-6486-035F-14B6-245B1EA30D58}"/>
          </ac:spMkLst>
        </pc:spChg>
        <pc:spChg chg="add mod">
          <ac:chgData name="Christyan Antonio Arruda Mendonca" userId="3aad539f-dbfd-43d8-885a-30f586f60798" providerId="ADAL" clId="{BA6C82B4-B5B0-483F-A26A-DD9C10F75ADC}" dt="2025-04-08T12:40:44.017" v="3579" actId="1037"/>
          <ac:spMkLst>
            <pc:docMk/>
            <pc:sldMk cId="322597288" sldId="2147483363"/>
            <ac:spMk id="28" creationId="{833730EA-7585-39D9-4603-B35E48543631}"/>
          </ac:spMkLst>
        </pc:spChg>
        <pc:spChg chg="mod">
          <ac:chgData name="Christyan Antonio Arruda Mendonca" userId="3aad539f-dbfd-43d8-885a-30f586f60798" providerId="ADAL" clId="{BA6C82B4-B5B0-483F-A26A-DD9C10F75ADC}" dt="2025-04-01T12:00:07.018" v="578"/>
          <ac:spMkLst>
            <pc:docMk/>
            <pc:sldMk cId="322597288" sldId="2147483363"/>
            <ac:spMk id="28" creationId="{ED6F1CD0-1B77-E861-F4F0-30B81AE8FA6A}"/>
          </ac:spMkLst>
        </pc:spChg>
        <pc:spChg chg="add mod">
          <ac:chgData name="Christyan Antonio Arruda Mendonca" userId="3aad539f-dbfd-43d8-885a-30f586f60798" providerId="ADAL" clId="{BA6C82B4-B5B0-483F-A26A-DD9C10F75ADC}" dt="2025-04-08T12:36:38.716" v="3393" actId="1037"/>
          <ac:spMkLst>
            <pc:docMk/>
            <pc:sldMk cId="322597288" sldId="2147483363"/>
            <ac:spMk id="29" creationId="{D1B9C01C-F431-513F-6B34-7E3F9C4E7ACE}"/>
          </ac:spMkLst>
        </pc:spChg>
        <pc:spChg chg="mod">
          <ac:chgData name="Christyan Antonio Arruda Mendonca" userId="3aad539f-dbfd-43d8-885a-30f586f60798" providerId="ADAL" clId="{BA6C82B4-B5B0-483F-A26A-DD9C10F75ADC}" dt="2025-04-01T12:00:07.018" v="578"/>
          <ac:spMkLst>
            <pc:docMk/>
            <pc:sldMk cId="322597288" sldId="2147483363"/>
            <ac:spMk id="29" creationId="{DB9F4D03-2524-B961-C07A-FDEB04490D2A}"/>
          </ac:spMkLst>
        </pc:spChg>
        <pc:spChg chg="add mod">
          <ac:chgData name="Christyan Antonio Arruda Mendonca" userId="3aad539f-dbfd-43d8-885a-30f586f60798" providerId="ADAL" clId="{BA6C82B4-B5B0-483F-A26A-DD9C10F75ADC}" dt="2025-04-07T12:48:03.257" v="3285" actId="1035"/>
          <ac:spMkLst>
            <pc:docMk/>
            <pc:sldMk cId="322597288" sldId="2147483363"/>
            <ac:spMk id="31" creationId="{5FDEBEC5-CB48-1E30-939E-300E2AFAEA0B}"/>
          </ac:spMkLst>
        </pc:spChg>
        <pc:spChg chg="mod">
          <ac:chgData name="Christyan Antonio Arruda Mendonca" userId="3aad539f-dbfd-43d8-885a-30f586f60798" providerId="ADAL" clId="{BA6C82B4-B5B0-483F-A26A-DD9C10F75ADC}" dt="2025-04-01T12:00:07.018" v="578"/>
          <ac:spMkLst>
            <pc:docMk/>
            <pc:sldMk cId="322597288" sldId="2147483363"/>
            <ac:spMk id="31" creationId="{8B533B5A-E347-7A9D-582F-70BE6A6B063B}"/>
          </ac:spMkLst>
        </pc:spChg>
        <pc:spChg chg="mod">
          <ac:chgData name="Christyan Antonio Arruda Mendonca" userId="3aad539f-dbfd-43d8-885a-30f586f60798" providerId="ADAL" clId="{BA6C82B4-B5B0-483F-A26A-DD9C10F75ADC}" dt="2025-04-08T19:58:06.558" v="5453" actId="113"/>
          <ac:spMkLst>
            <pc:docMk/>
            <pc:sldMk cId="322597288" sldId="2147483363"/>
            <ac:spMk id="34" creationId="{64D2A884-83E6-60F4-4BF5-B404A4B5EC3E}"/>
          </ac:spMkLst>
        </pc:spChg>
        <pc:spChg chg="mod">
          <ac:chgData name="Christyan Antonio Arruda Mendonca" userId="3aad539f-dbfd-43d8-885a-30f586f60798" providerId="ADAL" clId="{BA6C82B4-B5B0-483F-A26A-DD9C10F75ADC}" dt="2025-04-08T14:57:52.814" v="4278" actId="14100"/>
          <ac:spMkLst>
            <pc:docMk/>
            <pc:sldMk cId="322597288" sldId="2147483363"/>
            <ac:spMk id="35" creationId="{F5EAB982-C666-F1D0-6F5D-28C7D439D40D}"/>
          </ac:spMkLst>
        </pc:spChg>
        <pc:spChg chg="add del mod">
          <ac:chgData name="Christyan Antonio Arruda Mendonca" userId="3aad539f-dbfd-43d8-885a-30f586f60798" providerId="ADAL" clId="{BA6C82B4-B5B0-483F-A26A-DD9C10F75ADC}" dt="2025-04-08T12:40:48.021" v="3592" actId="1038"/>
          <ac:spMkLst>
            <pc:docMk/>
            <pc:sldMk cId="322597288" sldId="2147483363"/>
            <ac:spMk id="36" creationId="{278C1478-942F-E2B5-D2E6-6A9620AF09DE}"/>
          </ac:spMkLst>
        </pc:spChg>
        <pc:spChg chg="del">
          <ac:chgData name="Christyan Antonio Arruda Mendonca" userId="3aad539f-dbfd-43d8-885a-30f586f60798" providerId="ADAL" clId="{BA6C82B4-B5B0-483F-A26A-DD9C10F75ADC}" dt="2025-04-01T12:14:38.510" v="1051" actId="21"/>
          <ac:spMkLst>
            <pc:docMk/>
            <pc:sldMk cId="322597288" sldId="2147483363"/>
            <ac:spMk id="36" creationId="{FB2C9246-81A4-1D65-6FF6-ED4216C48B77}"/>
          </ac:spMkLst>
        </pc:spChg>
        <pc:spChg chg="mod ord">
          <ac:chgData name="Christyan Antonio Arruda Mendonca" userId="3aad539f-dbfd-43d8-885a-30f586f60798" providerId="ADAL" clId="{BA6C82B4-B5B0-483F-A26A-DD9C10F75ADC}" dt="2025-04-08T14:58:17.577" v="4314" actId="166"/>
          <ac:spMkLst>
            <pc:docMk/>
            <pc:sldMk cId="322597288" sldId="2147483363"/>
            <ac:spMk id="37" creationId="{751E8340-DD6F-1BD1-7BCB-CFB5E754A979}"/>
          </ac:spMkLst>
        </pc:spChg>
        <pc:spChg chg="del">
          <ac:chgData name="Christyan Antonio Arruda Mendonca" userId="3aad539f-dbfd-43d8-885a-30f586f60798" providerId="ADAL" clId="{BA6C82B4-B5B0-483F-A26A-DD9C10F75ADC}" dt="2025-04-01T12:14:38.510" v="1051" actId="21"/>
          <ac:spMkLst>
            <pc:docMk/>
            <pc:sldMk cId="322597288" sldId="2147483363"/>
            <ac:spMk id="38" creationId="{98D5A596-73B0-7BCD-95AA-35FC1D12E723}"/>
          </ac:spMkLst>
        </pc:spChg>
        <pc:spChg chg="add mod">
          <ac:chgData name="Christyan Antonio Arruda Mendonca" userId="3aad539f-dbfd-43d8-885a-30f586f60798" providerId="ADAL" clId="{BA6C82B4-B5B0-483F-A26A-DD9C10F75ADC}" dt="2025-04-08T12:40:52.799" v="3606" actId="1037"/>
          <ac:spMkLst>
            <pc:docMk/>
            <pc:sldMk cId="322597288" sldId="2147483363"/>
            <ac:spMk id="38" creationId="{AF0578AB-285E-D91A-C9D3-FCAFD19D6C73}"/>
          </ac:spMkLst>
        </pc:spChg>
        <pc:spChg chg="add del mod">
          <ac:chgData name="Christyan Antonio Arruda Mendonca" userId="3aad539f-dbfd-43d8-885a-30f586f60798" providerId="ADAL" clId="{BA6C82B4-B5B0-483F-A26A-DD9C10F75ADC}" dt="2025-04-08T15:13:12.475" v="4464" actId="1035"/>
          <ac:spMkLst>
            <pc:docMk/>
            <pc:sldMk cId="322597288" sldId="2147483363"/>
            <ac:spMk id="39" creationId="{49142D27-2EFF-FADF-07FC-4B9CE80FDA85}"/>
          </ac:spMkLst>
        </pc:spChg>
        <pc:spChg chg="add del mod">
          <ac:chgData name="Christyan Antonio Arruda Mendonca" userId="3aad539f-dbfd-43d8-885a-30f586f60798" providerId="ADAL" clId="{BA6C82B4-B5B0-483F-A26A-DD9C10F75ADC}" dt="2025-04-04T14:59:17.414" v="2998" actId="21"/>
          <ac:spMkLst>
            <pc:docMk/>
            <pc:sldMk cId="322597288" sldId="2147483363"/>
            <ac:spMk id="39" creationId="{96895C0F-B3B2-A220-13E5-D7CD6A7B63E4}"/>
          </ac:spMkLst>
        </pc:spChg>
        <pc:spChg chg="add mod">
          <ac:chgData name="Christyan Antonio Arruda Mendonca" userId="3aad539f-dbfd-43d8-885a-30f586f60798" providerId="ADAL" clId="{BA6C82B4-B5B0-483F-A26A-DD9C10F75ADC}" dt="2025-04-01T12:00:07.018" v="578"/>
          <ac:spMkLst>
            <pc:docMk/>
            <pc:sldMk cId="322597288" sldId="2147483363"/>
            <ac:spMk id="39" creationId="{C57151EE-A0EB-9DF6-CDBB-EE12BFC8EF7E}"/>
          </ac:spMkLst>
        </pc:spChg>
        <pc:spChg chg="add mod ord">
          <ac:chgData name="Christyan Antonio Arruda Mendonca" userId="3aad539f-dbfd-43d8-885a-30f586f60798" providerId="ADAL" clId="{BA6C82B4-B5B0-483F-A26A-DD9C10F75ADC}" dt="2025-04-08T18:21:14.195" v="4924" actId="166"/>
          <ac:spMkLst>
            <pc:docMk/>
            <pc:sldMk cId="322597288" sldId="2147483363"/>
            <ac:spMk id="40" creationId="{1753666B-82E1-4FF8-56F5-E049473A268E}"/>
          </ac:spMkLst>
        </pc:spChg>
        <pc:spChg chg="add mod">
          <ac:chgData name="Christyan Antonio Arruda Mendonca" userId="3aad539f-dbfd-43d8-885a-30f586f60798" providerId="ADAL" clId="{BA6C82B4-B5B0-483F-A26A-DD9C10F75ADC}" dt="2025-04-01T12:00:07.018" v="578"/>
          <ac:spMkLst>
            <pc:docMk/>
            <pc:sldMk cId="322597288" sldId="2147483363"/>
            <ac:spMk id="40" creationId="{794051AD-6636-E4E7-94E4-34AD045694C4}"/>
          </ac:spMkLst>
        </pc:spChg>
        <pc:spChg chg="add del mod">
          <ac:chgData name="Christyan Antonio Arruda Mendonca" userId="3aad539f-dbfd-43d8-885a-30f586f60798" providerId="ADAL" clId="{BA6C82B4-B5B0-483F-A26A-DD9C10F75ADC}" dt="2025-04-01T12:06:22.464" v="839" actId="21"/>
          <ac:spMkLst>
            <pc:docMk/>
            <pc:sldMk cId="322597288" sldId="2147483363"/>
            <ac:spMk id="41" creationId="{3DDA5BC1-40EB-6BD9-2B45-A5B8E2AF543F}"/>
          </ac:spMkLst>
        </pc:spChg>
        <pc:spChg chg="add del mod">
          <ac:chgData name="Christyan Antonio Arruda Mendonca" userId="3aad539f-dbfd-43d8-885a-30f586f60798" providerId="ADAL" clId="{BA6C82B4-B5B0-483F-A26A-DD9C10F75ADC}" dt="2025-04-08T15:13:12.475" v="4464" actId="1035"/>
          <ac:spMkLst>
            <pc:docMk/>
            <pc:sldMk cId="322597288" sldId="2147483363"/>
            <ac:spMk id="41" creationId="{91135C28-5470-CEB9-4D74-46EB760EC2CD}"/>
          </ac:spMkLst>
        </pc:spChg>
        <pc:spChg chg="add del mod">
          <ac:chgData name="Christyan Antonio Arruda Mendonca" userId="3aad539f-dbfd-43d8-885a-30f586f60798" providerId="ADAL" clId="{BA6C82B4-B5B0-483F-A26A-DD9C10F75ADC}" dt="2025-04-04T14:58:51.130" v="2994" actId="21"/>
          <ac:spMkLst>
            <pc:docMk/>
            <pc:sldMk cId="322597288" sldId="2147483363"/>
            <ac:spMk id="41" creationId="{D7A9F745-81B0-7DD1-2C90-4BAAF781622F}"/>
          </ac:spMkLst>
        </pc:spChg>
        <pc:spChg chg="add del mod">
          <ac:chgData name="Christyan Antonio Arruda Mendonca" userId="3aad539f-dbfd-43d8-885a-30f586f60798" providerId="ADAL" clId="{BA6C82B4-B5B0-483F-A26A-DD9C10F75ADC}" dt="2025-04-08T20:11:31.582" v="5724" actId="21"/>
          <ac:spMkLst>
            <pc:docMk/>
            <pc:sldMk cId="322597288" sldId="2147483363"/>
            <ac:spMk id="44" creationId="{3DDA5BC1-40EB-6BD9-2B45-A5B8E2AF543F}"/>
          </ac:spMkLst>
        </pc:spChg>
        <pc:spChg chg="add mod">
          <ac:chgData name="Christyan Antonio Arruda Mendonca" userId="3aad539f-dbfd-43d8-885a-30f586f60798" providerId="ADAL" clId="{BA6C82B4-B5B0-483F-A26A-DD9C10F75ADC}" dt="2025-04-08T12:40:52.799" v="3606" actId="1037"/>
          <ac:spMkLst>
            <pc:docMk/>
            <pc:sldMk cId="322597288" sldId="2147483363"/>
            <ac:spMk id="45" creationId="{CF8EC55F-D5C8-D4C7-1CF9-715519E03734}"/>
          </ac:spMkLst>
        </pc:spChg>
        <pc:spChg chg="add mod ord">
          <ac:chgData name="Christyan Antonio Arruda Mendonca" userId="3aad539f-dbfd-43d8-885a-30f586f60798" providerId="ADAL" clId="{BA6C82B4-B5B0-483F-A26A-DD9C10F75ADC}" dt="2025-04-08T19:41:02.750" v="5437" actId="14100"/>
          <ac:spMkLst>
            <pc:docMk/>
            <pc:sldMk cId="322597288" sldId="2147483363"/>
            <ac:spMk id="46" creationId="{385C9B37-4986-9425-91D9-A79A3791763B}"/>
          </ac:spMkLst>
        </pc:spChg>
        <pc:spChg chg="add del mod">
          <ac:chgData name="Christyan Antonio Arruda Mendonca" userId="3aad539f-dbfd-43d8-885a-30f586f60798" providerId="ADAL" clId="{BA6C82B4-B5B0-483F-A26A-DD9C10F75ADC}" dt="2025-04-08T13:31:16.912" v="3754" actId="21"/>
          <ac:spMkLst>
            <pc:docMk/>
            <pc:sldMk cId="322597288" sldId="2147483363"/>
            <ac:spMk id="47" creationId="{6819EA8A-7623-3E66-B875-8C4019BDEED6}"/>
          </ac:spMkLst>
        </pc:spChg>
        <pc:spChg chg="add mod">
          <ac:chgData name="Christyan Antonio Arruda Mendonca" userId="3aad539f-dbfd-43d8-885a-30f586f60798" providerId="ADAL" clId="{BA6C82B4-B5B0-483F-A26A-DD9C10F75ADC}" dt="2025-04-08T14:27:15.151" v="3938" actId="14100"/>
          <ac:spMkLst>
            <pc:docMk/>
            <pc:sldMk cId="322597288" sldId="2147483363"/>
            <ac:spMk id="48" creationId="{E4DCC084-2B2B-2AC3-CD7A-A9D6F6CD6D58}"/>
          </ac:spMkLst>
        </pc:spChg>
        <pc:spChg chg="add mod">
          <ac:chgData name="Christyan Antonio Arruda Mendonca" userId="3aad539f-dbfd-43d8-885a-30f586f60798" providerId="ADAL" clId="{BA6C82B4-B5B0-483F-A26A-DD9C10F75ADC}" dt="2025-04-08T17:02:58.619" v="4532" actId="14100"/>
          <ac:spMkLst>
            <pc:docMk/>
            <pc:sldMk cId="322597288" sldId="2147483363"/>
            <ac:spMk id="49" creationId="{C117A809-25F8-3BF2-B044-F0F569422A0F}"/>
          </ac:spMkLst>
        </pc:spChg>
        <pc:spChg chg="add del mod">
          <ac:chgData name="Christyan Antonio Arruda Mendonca" userId="3aad539f-dbfd-43d8-885a-30f586f60798" providerId="ADAL" clId="{BA6C82B4-B5B0-483F-A26A-DD9C10F75ADC}" dt="2025-04-08T15:13:12.475" v="4464" actId="1035"/>
          <ac:spMkLst>
            <pc:docMk/>
            <pc:sldMk cId="322597288" sldId="2147483363"/>
            <ac:spMk id="50" creationId="{4AAD4084-E1DC-1230-A6AB-CFCC08B4DD0B}"/>
          </ac:spMkLst>
        </pc:spChg>
        <pc:spChg chg="add del mod">
          <ac:chgData name="Christyan Antonio Arruda Mendonca" userId="3aad539f-dbfd-43d8-885a-30f586f60798" providerId="ADAL" clId="{BA6C82B4-B5B0-483F-A26A-DD9C10F75ADC}" dt="2025-04-04T14:58:13.302" v="2968" actId="21"/>
          <ac:spMkLst>
            <pc:docMk/>
            <pc:sldMk cId="322597288" sldId="2147483363"/>
            <ac:spMk id="50" creationId="{78EEA404-E1E4-D251-DDF8-648734FF4E27}"/>
          </ac:spMkLst>
        </pc:spChg>
        <pc:spChg chg="add del mod">
          <ac:chgData name="Christyan Antonio Arruda Mendonca" userId="3aad539f-dbfd-43d8-885a-30f586f60798" providerId="ADAL" clId="{BA6C82B4-B5B0-483F-A26A-DD9C10F75ADC}" dt="2025-04-08T15:13:12.475" v="4464" actId="1035"/>
          <ac:spMkLst>
            <pc:docMk/>
            <pc:sldMk cId="322597288" sldId="2147483363"/>
            <ac:spMk id="51" creationId="{16CA7F19-D6A4-EAE0-A065-494951BD9500}"/>
          </ac:spMkLst>
        </pc:spChg>
        <pc:spChg chg="add del mod">
          <ac:chgData name="Christyan Antonio Arruda Mendonca" userId="3aad539f-dbfd-43d8-885a-30f586f60798" providerId="ADAL" clId="{BA6C82B4-B5B0-483F-A26A-DD9C10F75ADC}" dt="2025-04-04T14:59:21.417" v="2999" actId="21"/>
          <ac:spMkLst>
            <pc:docMk/>
            <pc:sldMk cId="322597288" sldId="2147483363"/>
            <ac:spMk id="51" creationId="{8DD13F8F-92EE-8363-13AF-EEA003D57F56}"/>
          </ac:spMkLst>
        </pc:spChg>
        <pc:spChg chg="add mod ord">
          <ac:chgData name="Christyan Antonio Arruda Mendonca" userId="3aad539f-dbfd-43d8-885a-30f586f60798" providerId="ADAL" clId="{BA6C82B4-B5B0-483F-A26A-DD9C10F75ADC}" dt="2025-04-08T14:58:17.577" v="4314" actId="166"/>
          <ac:spMkLst>
            <pc:docMk/>
            <pc:sldMk cId="322597288" sldId="2147483363"/>
            <ac:spMk id="52" creationId="{2ACD7D3B-816F-0F8F-104A-ECA5905516CC}"/>
          </ac:spMkLst>
        </pc:spChg>
        <pc:spChg chg="add mod">
          <ac:chgData name="Christyan Antonio Arruda Mendonca" userId="3aad539f-dbfd-43d8-885a-30f586f60798" providerId="ADAL" clId="{BA6C82B4-B5B0-483F-A26A-DD9C10F75ADC}" dt="2025-04-08T13:31:55.243" v="3763" actId="571"/>
          <ac:spMkLst>
            <pc:docMk/>
            <pc:sldMk cId="322597288" sldId="2147483363"/>
            <ac:spMk id="54" creationId="{65B40767-64E4-B1F7-571D-6D64B3881EB5}"/>
          </ac:spMkLst>
        </pc:spChg>
        <pc:spChg chg="add del mod">
          <ac:chgData name="Christyan Antonio Arruda Mendonca" userId="3aad539f-dbfd-43d8-885a-30f586f60798" providerId="ADAL" clId="{BA6C82B4-B5B0-483F-A26A-DD9C10F75ADC}" dt="2025-04-04T16:45:14.546" v="3163" actId="21"/>
          <ac:spMkLst>
            <pc:docMk/>
            <pc:sldMk cId="322597288" sldId="2147483363"/>
            <ac:spMk id="54" creationId="{E5DB3049-F098-548A-61ED-5853F24610D6}"/>
          </ac:spMkLst>
        </pc:spChg>
        <pc:spChg chg="add mod">
          <ac:chgData name="Christyan Antonio Arruda Mendonca" userId="3aad539f-dbfd-43d8-885a-30f586f60798" providerId="ADAL" clId="{BA6C82B4-B5B0-483F-A26A-DD9C10F75ADC}" dt="2025-04-08T17:02:32.892" v="4531" actId="14100"/>
          <ac:spMkLst>
            <pc:docMk/>
            <pc:sldMk cId="322597288" sldId="2147483363"/>
            <ac:spMk id="55" creationId="{F3A252A6-C6E8-FDC0-D27F-429DAA427683}"/>
          </ac:spMkLst>
        </pc:spChg>
        <pc:spChg chg="add mod">
          <ac:chgData name="Christyan Antonio Arruda Mendonca" userId="3aad539f-dbfd-43d8-885a-30f586f60798" providerId="ADAL" clId="{BA6C82B4-B5B0-483F-A26A-DD9C10F75ADC}" dt="2025-04-08T18:22:09.373" v="4950" actId="207"/>
          <ac:spMkLst>
            <pc:docMk/>
            <pc:sldMk cId="322597288" sldId="2147483363"/>
            <ac:spMk id="56" creationId="{679AB3A9-1B5E-EC59-E867-4DA07BF4F74C}"/>
          </ac:spMkLst>
        </pc:spChg>
        <pc:spChg chg="add del mod">
          <ac:chgData name="Christyan Antonio Arruda Mendonca" userId="3aad539f-dbfd-43d8-885a-30f586f60798" providerId="ADAL" clId="{BA6C82B4-B5B0-483F-A26A-DD9C10F75ADC}" dt="2025-04-04T16:44:38.280" v="3162" actId="21"/>
          <ac:spMkLst>
            <pc:docMk/>
            <pc:sldMk cId="322597288" sldId="2147483363"/>
            <ac:spMk id="56" creationId="{B2C7133C-FB4A-BB4F-4525-7ECF2786F8B3}"/>
          </ac:spMkLst>
        </pc:spChg>
        <pc:spChg chg="add del mod">
          <ac:chgData name="Christyan Antonio Arruda Mendonca" userId="3aad539f-dbfd-43d8-885a-30f586f60798" providerId="ADAL" clId="{BA6C82B4-B5B0-483F-A26A-DD9C10F75ADC}" dt="2025-04-08T15:13:37.310" v="4477" actId="14100"/>
          <ac:spMkLst>
            <pc:docMk/>
            <pc:sldMk cId="322597288" sldId="2147483363"/>
            <ac:spMk id="57" creationId="{165D4CFD-52D8-6C27-B399-CDD07E575081}"/>
          </ac:spMkLst>
        </pc:spChg>
        <pc:spChg chg="add del mod">
          <ac:chgData name="Christyan Antonio Arruda Mendonca" userId="3aad539f-dbfd-43d8-885a-30f586f60798" providerId="ADAL" clId="{BA6C82B4-B5B0-483F-A26A-DD9C10F75ADC}" dt="2025-04-08T12:40:38.833" v="3569" actId="1037"/>
          <ac:spMkLst>
            <pc:docMk/>
            <pc:sldMk cId="322597288" sldId="2147483363"/>
            <ac:spMk id="58" creationId="{6022B6EB-890E-05C7-865B-7A9D6826909E}"/>
          </ac:spMkLst>
        </pc:spChg>
        <pc:spChg chg="add del mod">
          <ac:chgData name="Christyan Antonio Arruda Mendonca" userId="3aad539f-dbfd-43d8-885a-30f586f60798" providerId="ADAL" clId="{BA6C82B4-B5B0-483F-A26A-DD9C10F75ADC}" dt="2025-04-08T12:39:44.263" v="3541" actId="21"/>
          <ac:spMkLst>
            <pc:docMk/>
            <pc:sldMk cId="322597288" sldId="2147483363"/>
            <ac:spMk id="59" creationId="{F9538073-5CAE-C92A-EBC8-1503EDCBBF65}"/>
          </ac:spMkLst>
        </pc:spChg>
        <pc:spChg chg="add del mod">
          <ac:chgData name="Christyan Antonio Arruda Mendonca" userId="3aad539f-dbfd-43d8-885a-30f586f60798" providerId="ADAL" clId="{BA6C82B4-B5B0-483F-A26A-DD9C10F75ADC}" dt="2025-04-08T13:32:02.513" v="3766" actId="21"/>
          <ac:spMkLst>
            <pc:docMk/>
            <pc:sldMk cId="322597288" sldId="2147483363"/>
            <ac:spMk id="60" creationId="{0BF652E4-8027-B6C6-FA96-EB8165F053C5}"/>
          </ac:spMkLst>
        </pc:spChg>
        <pc:spChg chg="add mod">
          <ac:chgData name="Christyan Antonio Arruda Mendonca" userId="3aad539f-dbfd-43d8-885a-30f586f60798" providerId="ADAL" clId="{BA6C82B4-B5B0-483F-A26A-DD9C10F75ADC}" dt="2025-04-08T17:13:01.697" v="4558" actId="14100"/>
          <ac:spMkLst>
            <pc:docMk/>
            <pc:sldMk cId="322597288" sldId="2147483363"/>
            <ac:spMk id="61" creationId="{9DB013D1-F557-7637-9AF9-499B181C9503}"/>
          </ac:spMkLst>
        </pc:spChg>
        <pc:spChg chg="add mod">
          <ac:chgData name="Christyan Antonio Arruda Mendonca" userId="3aad539f-dbfd-43d8-885a-30f586f60798" providerId="ADAL" clId="{BA6C82B4-B5B0-483F-A26A-DD9C10F75ADC}" dt="2025-04-08T15:13:53.997" v="4479" actId="20577"/>
          <ac:spMkLst>
            <pc:docMk/>
            <pc:sldMk cId="322597288" sldId="2147483363"/>
            <ac:spMk id="62" creationId="{060CBB42-89D6-F205-4810-272981907E41}"/>
          </ac:spMkLst>
        </pc:spChg>
        <pc:spChg chg="add mod">
          <ac:chgData name="Christyan Antonio Arruda Mendonca" userId="3aad539f-dbfd-43d8-885a-30f586f60798" providerId="ADAL" clId="{BA6C82B4-B5B0-483F-A26A-DD9C10F75ADC}" dt="2025-04-08T15:13:59.657" v="4481" actId="20577"/>
          <ac:spMkLst>
            <pc:docMk/>
            <pc:sldMk cId="322597288" sldId="2147483363"/>
            <ac:spMk id="63" creationId="{112179EE-69DB-90D0-E18A-6B250788EE26}"/>
          </ac:spMkLst>
        </pc:spChg>
        <pc:spChg chg="add mod">
          <ac:chgData name="Christyan Antonio Arruda Mendonca" userId="3aad539f-dbfd-43d8-885a-30f586f60798" providerId="ADAL" clId="{BA6C82B4-B5B0-483F-A26A-DD9C10F75ADC}" dt="2025-04-08T14:59:20.823" v="4398" actId="1035"/>
          <ac:spMkLst>
            <pc:docMk/>
            <pc:sldMk cId="322597288" sldId="2147483363"/>
            <ac:spMk id="128" creationId="{3097763E-AB3B-93B9-83F3-7FF50F624D94}"/>
          </ac:spMkLst>
        </pc:spChg>
        <pc:spChg chg="add mod">
          <ac:chgData name="Christyan Antonio Arruda Mendonca" userId="3aad539f-dbfd-43d8-885a-30f586f60798" providerId="ADAL" clId="{BA6C82B4-B5B0-483F-A26A-DD9C10F75ADC}" dt="2025-04-08T18:14:10.410" v="4824" actId="14100"/>
          <ac:spMkLst>
            <pc:docMk/>
            <pc:sldMk cId="322597288" sldId="2147483363"/>
            <ac:spMk id="129" creationId="{1EEFF5D0-CD8C-413D-A857-6225B87316B7}"/>
          </ac:spMkLst>
        </pc:spChg>
        <pc:spChg chg="mod">
          <ac:chgData name="Christyan Antonio Arruda Mendonca" userId="3aad539f-dbfd-43d8-885a-30f586f60798" providerId="ADAL" clId="{BA6C82B4-B5B0-483F-A26A-DD9C10F75ADC}" dt="2025-04-04T14:56:08.317" v="2937" actId="1076"/>
          <ac:spMkLst>
            <pc:docMk/>
            <pc:sldMk cId="322597288" sldId="2147483363"/>
            <ac:spMk id="136" creationId="{6F13BF5C-AC18-F66E-4F62-8FB395F42B85}"/>
          </ac:spMkLst>
        </pc:spChg>
        <pc:spChg chg="mod">
          <ac:chgData name="Christyan Antonio Arruda Mendonca" userId="3aad539f-dbfd-43d8-885a-30f586f60798" providerId="ADAL" clId="{BA6C82B4-B5B0-483F-A26A-DD9C10F75ADC}" dt="2025-04-08T19:16:16.532" v="5214" actId="207"/>
          <ac:spMkLst>
            <pc:docMk/>
            <pc:sldMk cId="322597288" sldId="2147483363"/>
            <ac:spMk id="137" creationId="{C171995A-570F-979E-F165-3EA192ADDA94}"/>
          </ac:spMkLst>
        </pc:spChg>
        <pc:spChg chg="mod">
          <ac:chgData name="Christyan Antonio Arruda Mendonca" userId="3aad539f-dbfd-43d8-885a-30f586f60798" providerId="ADAL" clId="{BA6C82B4-B5B0-483F-A26A-DD9C10F75ADC}" dt="2025-04-08T18:55:28.754" v="5072" actId="14100"/>
          <ac:spMkLst>
            <pc:docMk/>
            <pc:sldMk cId="322597288" sldId="2147483363"/>
            <ac:spMk id="142" creationId="{ED1B87B1-1B78-40DE-D0E2-E8748634D585}"/>
          </ac:spMkLst>
        </pc:spChg>
        <pc:spChg chg="add mod">
          <ac:chgData name="Christyan Antonio Arruda Mendonca" userId="3aad539f-dbfd-43d8-885a-30f586f60798" providerId="ADAL" clId="{BA6C82B4-B5B0-483F-A26A-DD9C10F75ADC}" dt="2025-04-08T19:55:50.587" v="5446" actId="14100"/>
          <ac:spMkLst>
            <pc:docMk/>
            <pc:sldMk cId="322597288" sldId="2147483363"/>
            <ac:spMk id="146" creationId="{7DDE6D0C-5893-8672-F13D-8278756D6059}"/>
          </ac:spMkLst>
        </pc:spChg>
        <pc:spChg chg="add mod">
          <ac:chgData name="Christyan Antonio Arruda Mendonca" userId="3aad539f-dbfd-43d8-885a-30f586f60798" providerId="ADAL" clId="{BA6C82B4-B5B0-483F-A26A-DD9C10F75ADC}" dt="2025-04-08T19:55:45.847" v="5445" actId="14100"/>
          <ac:spMkLst>
            <pc:docMk/>
            <pc:sldMk cId="322597288" sldId="2147483363"/>
            <ac:spMk id="147" creationId="{2D2FF32D-8AB4-F116-C7C1-3AD62089C4CB}"/>
          </ac:spMkLst>
        </pc:spChg>
        <pc:spChg chg="add mod">
          <ac:chgData name="Christyan Antonio Arruda Mendonca" userId="3aad539f-dbfd-43d8-885a-30f586f60798" providerId="ADAL" clId="{BA6C82B4-B5B0-483F-A26A-DD9C10F75ADC}" dt="2025-04-08T19:57:35.834" v="5452" actId="1076"/>
          <ac:spMkLst>
            <pc:docMk/>
            <pc:sldMk cId="322597288" sldId="2147483363"/>
            <ac:spMk id="148" creationId="{FDBC990D-6E81-BF9A-2E50-89D8C88B39CB}"/>
          </ac:spMkLst>
        </pc:spChg>
        <pc:spChg chg="add mod">
          <ac:chgData name="Christyan Antonio Arruda Mendonca" userId="3aad539f-dbfd-43d8-885a-30f586f60798" providerId="ADAL" clId="{BA6C82B4-B5B0-483F-A26A-DD9C10F75ADC}" dt="2025-04-08T19:57:29.482" v="5448" actId="14100"/>
          <ac:spMkLst>
            <pc:docMk/>
            <pc:sldMk cId="322597288" sldId="2147483363"/>
            <ac:spMk id="149" creationId="{0585FB52-7BEB-2E8F-160D-72D401F3F02B}"/>
          </ac:spMkLst>
        </pc:spChg>
        <pc:spChg chg="add mod">
          <ac:chgData name="Christyan Antonio Arruda Mendonca" userId="3aad539f-dbfd-43d8-885a-30f586f60798" providerId="ADAL" clId="{BA6C82B4-B5B0-483F-A26A-DD9C10F75ADC}" dt="2025-04-08T19:42:02.944" v="5444" actId="1076"/>
          <ac:spMkLst>
            <pc:docMk/>
            <pc:sldMk cId="322597288" sldId="2147483363"/>
            <ac:spMk id="150" creationId="{B4AA5B09-ABC0-A36C-3C53-A85C8C2F794D}"/>
          </ac:spMkLst>
        </pc:spChg>
        <pc:spChg chg="add mod">
          <ac:chgData name="Christyan Antonio Arruda Mendonca" userId="3aad539f-dbfd-43d8-885a-30f586f60798" providerId="ADAL" clId="{BA6C82B4-B5B0-483F-A26A-DD9C10F75ADC}" dt="2025-04-08T20:09:21.013" v="5690" actId="1076"/>
          <ac:spMkLst>
            <pc:docMk/>
            <pc:sldMk cId="322597288" sldId="2147483363"/>
            <ac:spMk id="151" creationId="{0C29A54D-ED32-72B1-4A2A-E31FAC4B340B}"/>
          </ac:spMkLst>
        </pc:spChg>
        <pc:spChg chg="mod">
          <ac:chgData name="Christyan Antonio Arruda Mendonca" userId="3aad539f-dbfd-43d8-885a-30f586f60798" providerId="ADAL" clId="{BA6C82B4-B5B0-483F-A26A-DD9C10F75ADC}" dt="2025-04-08T18:58:50.808" v="5102" actId="20577"/>
          <ac:spMkLst>
            <pc:docMk/>
            <pc:sldMk cId="322597288" sldId="2147483363"/>
            <ac:spMk id="210" creationId="{6D3B341D-ABC9-D246-B04B-388BCB34964D}"/>
          </ac:spMkLst>
        </pc:spChg>
        <pc:spChg chg="mod">
          <ac:chgData name="Christyan Antonio Arruda Mendonca" userId="3aad539f-dbfd-43d8-885a-30f586f60798" providerId="ADAL" clId="{BA6C82B4-B5B0-483F-A26A-DD9C10F75ADC}" dt="2025-04-01T12:29:18.174" v="1226" actId="1076"/>
          <ac:spMkLst>
            <pc:docMk/>
            <pc:sldMk cId="322597288" sldId="2147483363"/>
            <ac:spMk id="211" creationId="{2D158D39-BE8D-0DAA-5CAB-DFB4C967619A}"/>
          </ac:spMkLst>
        </pc:spChg>
        <pc:spChg chg="mod">
          <ac:chgData name="Christyan Antonio Arruda Mendonca" userId="3aad539f-dbfd-43d8-885a-30f586f60798" providerId="ADAL" clId="{BA6C82B4-B5B0-483F-A26A-DD9C10F75ADC}" dt="2025-04-01T12:29:18.174" v="1226" actId="1076"/>
          <ac:spMkLst>
            <pc:docMk/>
            <pc:sldMk cId="322597288" sldId="2147483363"/>
            <ac:spMk id="212" creationId="{78B487E5-AFC1-D0D2-103A-150C7E1ED1C1}"/>
          </ac:spMkLst>
        </pc:spChg>
        <pc:spChg chg="mod">
          <ac:chgData name="Christyan Antonio Arruda Mendonca" userId="3aad539f-dbfd-43d8-885a-30f586f60798" providerId="ADAL" clId="{BA6C82B4-B5B0-483F-A26A-DD9C10F75ADC}" dt="2025-04-08T19:06:19.822" v="5203" actId="20577"/>
          <ac:spMkLst>
            <pc:docMk/>
            <pc:sldMk cId="322597288" sldId="2147483363"/>
            <ac:spMk id="213" creationId="{DDB8A877-B581-FE1C-4069-DAF2BFF17364}"/>
          </ac:spMkLst>
        </pc:spChg>
        <pc:spChg chg="add del mod">
          <ac:chgData name="Christyan Antonio Arruda Mendonca" userId="3aad539f-dbfd-43d8-885a-30f586f60798" providerId="ADAL" clId="{BA6C82B4-B5B0-483F-A26A-DD9C10F75ADC}" dt="2025-04-08T20:11:31.582" v="5724" actId="21"/>
          <ac:spMkLst>
            <pc:docMk/>
            <pc:sldMk cId="322597288" sldId="2147483363"/>
            <ac:spMk id="218" creationId="{A8C6828D-C28E-6B77-81CD-9C39439BD1CA}"/>
          </ac:spMkLst>
        </pc:spChg>
        <pc:spChg chg="add del mod">
          <ac:chgData name="Christyan Antonio Arruda Mendonca" userId="3aad539f-dbfd-43d8-885a-30f586f60798" providerId="ADAL" clId="{BA6C82B4-B5B0-483F-A26A-DD9C10F75ADC}" dt="2025-04-08T20:11:31.582" v="5724" actId="21"/>
          <ac:spMkLst>
            <pc:docMk/>
            <pc:sldMk cId="322597288" sldId="2147483363"/>
            <ac:spMk id="220" creationId="{D9712EE2-142E-7C53-4582-284C15997447}"/>
          </ac:spMkLst>
        </pc:spChg>
        <pc:grpChg chg="mod ord">
          <ac:chgData name="Christyan Antonio Arruda Mendonca" userId="3aad539f-dbfd-43d8-885a-30f586f60798" providerId="ADAL" clId="{BA6C82B4-B5B0-483F-A26A-DD9C10F75ADC}" dt="2025-04-08T17:12:50.734" v="4554" actId="1038"/>
          <ac:grpSpMkLst>
            <pc:docMk/>
            <pc:sldMk cId="322597288" sldId="2147483363"/>
            <ac:grpSpMk id="15" creationId="{F3BEBBA7-C19D-6B8C-C869-924A39AD0225}"/>
          </ac:grpSpMkLst>
        </pc:grpChg>
        <pc:grpChg chg="add mod">
          <ac:chgData name="Christyan Antonio Arruda Mendonca" userId="3aad539f-dbfd-43d8-885a-30f586f60798" providerId="ADAL" clId="{BA6C82B4-B5B0-483F-A26A-DD9C10F75ADC}" dt="2025-04-01T12:00:07.018" v="578"/>
          <ac:grpSpMkLst>
            <pc:docMk/>
            <pc:sldMk cId="322597288" sldId="2147483363"/>
            <ac:grpSpMk id="16" creationId="{ABAAA9CC-A605-1548-28AE-53B7E37A83D8}"/>
          </ac:grpSpMkLst>
        </pc:grpChg>
        <pc:grpChg chg="add mod">
          <ac:chgData name="Christyan Antonio Arruda Mendonca" userId="3aad539f-dbfd-43d8-885a-30f586f60798" providerId="ADAL" clId="{BA6C82B4-B5B0-483F-A26A-DD9C10F75ADC}" dt="2025-04-08T15:13:12.475" v="4464" actId="1035"/>
          <ac:grpSpMkLst>
            <pc:docMk/>
            <pc:sldMk cId="322597288" sldId="2147483363"/>
            <ac:grpSpMk id="53" creationId="{8035ABCA-E661-F5C1-BB94-3B74FF3C736C}"/>
          </ac:grpSpMkLst>
        </pc:grpChg>
        <pc:grpChg chg="add del mod ord">
          <ac:chgData name="Christyan Antonio Arruda Mendonca" userId="3aad539f-dbfd-43d8-885a-30f586f60798" providerId="ADAL" clId="{BA6C82B4-B5B0-483F-A26A-DD9C10F75ADC}" dt="2025-04-08T19:17:37.805" v="5230" actId="166"/>
          <ac:grpSpMkLst>
            <pc:docMk/>
            <pc:sldMk cId="322597288" sldId="2147483363"/>
            <ac:grpSpMk id="133" creationId="{D9DC7488-BA51-ADFE-FB74-0A10CEC855DF}"/>
          </ac:grpSpMkLst>
        </pc:grpChg>
        <pc:grpChg chg="add del mod ord">
          <ac:chgData name="Christyan Antonio Arruda Mendonca" userId="3aad539f-dbfd-43d8-885a-30f586f60798" providerId="ADAL" clId="{BA6C82B4-B5B0-483F-A26A-DD9C10F75ADC}" dt="2025-04-08T19:17:48.024" v="5233" actId="166"/>
          <ac:grpSpMkLst>
            <pc:docMk/>
            <pc:sldMk cId="322597288" sldId="2147483363"/>
            <ac:grpSpMk id="135" creationId="{57D53FE3-DFC2-70A4-CB43-C29DB6AC900B}"/>
          </ac:grpSpMkLst>
        </pc:grpChg>
        <pc:grpChg chg="add del mod ord">
          <ac:chgData name="Christyan Antonio Arruda Mendonca" userId="3aad539f-dbfd-43d8-885a-30f586f60798" providerId="ADAL" clId="{BA6C82B4-B5B0-483F-A26A-DD9C10F75ADC}" dt="2025-04-08T19:17:45.058" v="5232" actId="166"/>
          <ac:grpSpMkLst>
            <pc:docMk/>
            <pc:sldMk cId="322597288" sldId="2147483363"/>
            <ac:grpSpMk id="141" creationId="{C942F9FA-43C4-4596-28DE-7DE252DF8F42}"/>
          </ac:grpSpMkLst>
        </pc:grpChg>
        <pc:grpChg chg="add del mod">
          <ac:chgData name="Christyan Antonio Arruda Mendonca" userId="3aad539f-dbfd-43d8-885a-30f586f60798" providerId="ADAL" clId="{BA6C82B4-B5B0-483F-A26A-DD9C10F75ADC}" dt="2025-04-08T20:11:31.582" v="5724" actId="21"/>
          <ac:grpSpMkLst>
            <pc:docMk/>
            <pc:sldMk cId="322597288" sldId="2147483363"/>
            <ac:grpSpMk id="208" creationId="{C25C701C-B519-2E65-18B9-BE22789156DE}"/>
          </ac:grpSpMkLst>
        </pc:grpChg>
        <pc:graphicFrameChg chg="mod modGraphic">
          <ac:chgData name="Christyan Antonio Arruda Mendonca" userId="3aad539f-dbfd-43d8-885a-30f586f60798" providerId="ADAL" clId="{BA6C82B4-B5B0-483F-A26A-DD9C10F75ADC}" dt="2025-04-07T19:50:34.721" v="3330"/>
          <ac:graphicFrameMkLst>
            <pc:docMk/>
            <pc:sldMk cId="322597288" sldId="2147483363"/>
            <ac:graphicFrameMk id="11" creationId="{A02DFB63-18A7-8BB1-2BB2-8359D0E2A4E1}"/>
          </ac:graphicFrameMkLst>
        </pc:graphicFrameChg>
        <pc:graphicFrameChg chg="add mod">
          <ac:chgData name="Christyan Antonio Arruda Mendonca" userId="3aad539f-dbfd-43d8-885a-30f586f60798" providerId="ADAL" clId="{BA6C82B4-B5B0-483F-A26A-DD9C10F75ADC}" dt="2025-04-04T15:00:58.530" v="3013"/>
          <ac:graphicFrameMkLst>
            <pc:docMk/>
            <pc:sldMk cId="322597288" sldId="2147483363"/>
            <ac:graphicFrameMk id="53" creationId="{942B1769-FE13-4461-7DF5-B77DB5E5BD2D}"/>
          </ac:graphicFrameMkLst>
        </pc:graphicFrameChg>
        <pc:picChg chg="mod">
          <ac:chgData name="Christyan Antonio Arruda Mendonca" userId="3aad539f-dbfd-43d8-885a-30f586f60798" providerId="ADAL" clId="{BA6C82B4-B5B0-483F-A26A-DD9C10F75ADC}" dt="2025-04-07T19:45:56.563" v="3289" actId="1076"/>
          <ac:picMkLst>
            <pc:docMk/>
            <pc:sldMk cId="322597288" sldId="2147483363"/>
            <ac:picMk id="33" creationId="{4A3AF4FE-19F3-4C64-7938-32BB7DF084A1}"/>
          </ac:picMkLst>
        </pc:picChg>
        <pc:picChg chg="add del mod">
          <ac:chgData name="Christyan Antonio Arruda Mendonca" userId="3aad539f-dbfd-43d8-885a-30f586f60798" providerId="ADAL" clId="{BA6C82B4-B5B0-483F-A26A-DD9C10F75ADC}" dt="2025-04-08T20:11:31.582" v="5724" actId="21"/>
          <ac:picMkLst>
            <pc:docMk/>
            <pc:sldMk cId="322597288" sldId="2147483363"/>
            <ac:picMk id="43" creationId="{08141AFC-B6A5-D91E-018C-8A6D23044221}"/>
          </ac:picMkLst>
        </pc:picChg>
        <pc:picChg chg="add del mod">
          <ac:chgData name="Christyan Antonio Arruda Mendonca" userId="3aad539f-dbfd-43d8-885a-30f586f60798" providerId="ADAL" clId="{BA6C82B4-B5B0-483F-A26A-DD9C10F75ADC}" dt="2025-04-08T20:11:31.582" v="5724" actId="21"/>
          <ac:picMkLst>
            <pc:docMk/>
            <pc:sldMk cId="322597288" sldId="2147483363"/>
            <ac:picMk id="198" creationId="{53157F97-31A9-827B-CB0A-65CC9A1EE2FE}"/>
          </ac:picMkLst>
        </pc:picChg>
        <pc:cxnChg chg="mod">
          <ac:chgData name="Christyan Antonio Arruda Mendonca" userId="3aad539f-dbfd-43d8-885a-30f586f60798" providerId="ADAL" clId="{BA6C82B4-B5B0-483F-A26A-DD9C10F75ADC}" dt="2025-04-01T12:15:08.987" v="1098" actId="14100"/>
          <ac:cxnSpMkLst>
            <pc:docMk/>
            <pc:sldMk cId="322597288" sldId="2147483363"/>
            <ac:cxnSpMk id="18" creationId="{4B803A87-12CF-364A-286F-D7C2A8D8C37C}"/>
          </ac:cxnSpMkLst>
        </pc:cxnChg>
        <pc:cxnChg chg="add mod">
          <ac:chgData name="Christyan Antonio Arruda Mendonca" userId="3aad539f-dbfd-43d8-885a-30f586f60798" providerId="ADAL" clId="{BA6C82B4-B5B0-483F-A26A-DD9C10F75ADC}" dt="2025-04-08T19:16:29.867" v="5215" actId="1582"/>
          <ac:cxnSpMkLst>
            <pc:docMk/>
            <pc:sldMk cId="322597288" sldId="2147483363"/>
            <ac:cxnSpMk id="130" creationId="{E58D19C3-F84A-4269-A19D-C868714DAC51}"/>
          </ac:cxnSpMkLst>
        </pc:cxnChg>
        <pc:cxnChg chg="add mod">
          <ac:chgData name="Christyan Antonio Arruda Mendonca" userId="3aad539f-dbfd-43d8-885a-30f586f60798" providerId="ADAL" clId="{BA6C82B4-B5B0-483F-A26A-DD9C10F75ADC}" dt="2025-04-08T19:16:29.867" v="5215" actId="1582"/>
          <ac:cxnSpMkLst>
            <pc:docMk/>
            <pc:sldMk cId="322597288" sldId="2147483363"/>
            <ac:cxnSpMk id="131" creationId="{C0AB94B0-6993-4AD2-A5BA-A500EA2E7705}"/>
          </ac:cxnSpMkLst>
        </pc:cxnChg>
        <pc:cxnChg chg="add mod">
          <ac:chgData name="Christyan Antonio Arruda Mendonca" userId="3aad539f-dbfd-43d8-885a-30f586f60798" providerId="ADAL" clId="{BA6C82B4-B5B0-483F-A26A-DD9C10F75ADC}" dt="2025-04-08T19:16:29.867" v="5215" actId="1582"/>
          <ac:cxnSpMkLst>
            <pc:docMk/>
            <pc:sldMk cId="322597288" sldId="2147483363"/>
            <ac:cxnSpMk id="132" creationId="{DB712C84-2247-4859-A52A-4ED4803E0D46}"/>
          </ac:cxnSpMkLst>
        </pc:cxnChg>
        <pc:cxnChg chg="mod">
          <ac:chgData name="Christyan Antonio Arruda Mendonca" userId="3aad539f-dbfd-43d8-885a-30f586f60798" providerId="ADAL" clId="{BA6C82B4-B5B0-483F-A26A-DD9C10F75ADC}" dt="2025-04-08T19:15:39.776" v="5212" actId="208"/>
          <ac:cxnSpMkLst>
            <pc:docMk/>
            <pc:sldMk cId="322597288" sldId="2147483363"/>
            <ac:cxnSpMk id="138" creationId="{D871D777-04BC-2CD1-A24C-17D3C87BDD59}"/>
          </ac:cxnSpMkLst>
        </pc:cxnChg>
        <pc:cxnChg chg="mod">
          <ac:chgData name="Christyan Antonio Arruda Mendonca" userId="3aad539f-dbfd-43d8-885a-30f586f60798" providerId="ADAL" clId="{BA6C82B4-B5B0-483F-A26A-DD9C10F75ADC}" dt="2025-04-08T19:15:39.776" v="5212" actId="208"/>
          <ac:cxnSpMkLst>
            <pc:docMk/>
            <pc:sldMk cId="322597288" sldId="2147483363"/>
            <ac:cxnSpMk id="139" creationId="{01550333-AB58-689A-CF39-F93462009A56}"/>
          </ac:cxnSpMkLst>
        </pc:cxnChg>
        <pc:cxnChg chg="mod">
          <ac:chgData name="Christyan Antonio Arruda Mendonca" userId="3aad539f-dbfd-43d8-885a-30f586f60798" providerId="ADAL" clId="{BA6C82B4-B5B0-483F-A26A-DD9C10F75ADC}" dt="2025-04-08T19:15:39.776" v="5212" actId="208"/>
          <ac:cxnSpMkLst>
            <pc:docMk/>
            <pc:sldMk cId="322597288" sldId="2147483363"/>
            <ac:cxnSpMk id="140" creationId="{C6359622-860A-8970-8961-AEB3429F324A}"/>
          </ac:cxnSpMkLst>
        </pc:cxnChg>
        <pc:cxnChg chg="mod">
          <ac:chgData name="Christyan Antonio Arruda Mendonca" userId="3aad539f-dbfd-43d8-885a-30f586f60798" providerId="ADAL" clId="{BA6C82B4-B5B0-483F-A26A-DD9C10F75ADC}" dt="2025-04-08T19:16:59.833" v="5227" actId="1036"/>
          <ac:cxnSpMkLst>
            <pc:docMk/>
            <pc:sldMk cId="322597288" sldId="2147483363"/>
            <ac:cxnSpMk id="143" creationId="{6ECDBC4B-7E0F-6447-F33A-A7523B092EFA}"/>
          </ac:cxnSpMkLst>
        </pc:cxnChg>
        <pc:cxnChg chg="mod">
          <ac:chgData name="Christyan Antonio Arruda Mendonca" userId="3aad539f-dbfd-43d8-885a-30f586f60798" providerId="ADAL" clId="{BA6C82B4-B5B0-483F-A26A-DD9C10F75ADC}" dt="2025-04-08T19:16:47.453" v="5217" actId="1582"/>
          <ac:cxnSpMkLst>
            <pc:docMk/>
            <pc:sldMk cId="322597288" sldId="2147483363"/>
            <ac:cxnSpMk id="144" creationId="{FDFAC54F-5E35-6348-3EF8-4C98F4B21438}"/>
          </ac:cxnSpMkLst>
        </pc:cxnChg>
        <pc:cxnChg chg="mod">
          <ac:chgData name="Christyan Antonio Arruda Mendonca" userId="3aad539f-dbfd-43d8-885a-30f586f60798" providerId="ADAL" clId="{BA6C82B4-B5B0-483F-A26A-DD9C10F75ADC}" dt="2025-04-08T19:16:47.453" v="5217" actId="1582"/>
          <ac:cxnSpMkLst>
            <pc:docMk/>
            <pc:sldMk cId="322597288" sldId="2147483363"/>
            <ac:cxnSpMk id="145" creationId="{F95E56AF-42BF-8159-84B0-D5C4FAA8012C}"/>
          </ac:cxnSpMkLst>
        </pc:cxnChg>
      </pc:sldChg>
      <pc:sldChg chg="addSp delSp mod addAnim delAnim">
        <pc:chgData name="Christyan Antonio Arruda Mendonca" userId="3aad539f-dbfd-43d8-885a-30f586f60798" providerId="ADAL" clId="{BA6C82B4-B5B0-483F-A26A-DD9C10F75ADC}" dt="2025-04-01T11:27:35.727" v="84" actId="21"/>
        <pc:sldMkLst>
          <pc:docMk/>
          <pc:sldMk cId="4079706068" sldId="2147483364"/>
        </pc:sldMkLst>
        <pc:spChg chg="add del">
          <ac:chgData name="Christyan Antonio Arruda Mendonca" userId="3aad539f-dbfd-43d8-885a-30f586f60798" providerId="ADAL" clId="{BA6C82B4-B5B0-483F-A26A-DD9C10F75ADC}" dt="2025-04-01T11:27:35.727" v="84" actId="21"/>
          <ac:spMkLst>
            <pc:docMk/>
            <pc:sldMk cId="4079706068" sldId="2147483364"/>
            <ac:spMk id="6" creationId="{E7C3F75B-D0F1-5801-DE2C-27F9DB402AD0}"/>
          </ac:spMkLst>
        </pc:spChg>
        <pc:spChg chg="add del">
          <ac:chgData name="Christyan Antonio Arruda Mendonca" userId="3aad539f-dbfd-43d8-885a-30f586f60798" providerId="ADAL" clId="{BA6C82B4-B5B0-483F-A26A-DD9C10F75ADC}" dt="2025-04-01T11:27:35.727" v="84" actId="21"/>
          <ac:spMkLst>
            <pc:docMk/>
            <pc:sldMk cId="4079706068" sldId="2147483364"/>
            <ac:spMk id="29" creationId="{3CADCA98-8289-B33F-5DE7-283A50578EAA}"/>
          </ac:spMkLst>
        </pc:spChg>
        <pc:picChg chg="add del">
          <ac:chgData name="Christyan Antonio Arruda Mendonca" userId="3aad539f-dbfd-43d8-885a-30f586f60798" providerId="ADAL" clId="{BA6C82B4-B5B0-483F-A26A-DD9C10F75ADC}" dt="2025-04-01T11:27:35.727" v="84" actId="21"/>
          <ac:picMkLst>
            <pc:docMk/>
            <pc:sldMk cId="4079706068" sldId="2147483364"/>
            <ac:picMk id="16" creationId="{8AC37759-3629-EC70-7B59-881325EA5F5A}"/>
          </ac:picMkLst>
        </pc:picChg>
      </pc:sldChg>
      <pc:sldChg chg="add del">
        <pc:chgData name="Christyan Antonio Arruda Mendonca" userId="3aad539f-dbfd-43d8-885a-30f586f60798" providerId="ADAL" clId="{BA6C82B4-B5B0-483F-A26A-DD9C10F75ADC}" dt="2025-04-01T11:23:26.558" v="61" actId="2696"/>
        <pc:sldMkLst>
          <pc:docMk/>
          <pc:sldMk cId="3756814018" sldId="2147483366"/>
        </pc:sldMkLst>
      </pc:sldChg>
      <pc:sldChg chg="add del">
        <pc:chgData name="Christyan Antonio Arruda Mendonca" userId="3aad539f-dbfd-43d8-885a-30f586f60798" providerId="ADAL" clId="{BA6C82B4-B5B0-483F-A26A-DD9C10F75ADC}" dt="2025-04-01T11:23:26.558" v="61" actId="2696"/>
        <pc:sldMkLst>
          <pc:docMk/>
          <pc:sldMk cId="2303607255" sldId="2147483367"/>
        </pc:sldMkLst>
      </pc:sldChg>
      <pc:sldChg chg="addSp delSp modSp mod">
        <pc:chgData name="Christyan Antonio Arruda Mendonca" userId="3aad539f-dbfd-43d8-885a-30f586f60798" providerId="ADAL" clId="{BA6C82B4-B5B0-483F-A26A-DD9C10F75ADC}" dt="2025-04-08T19:20:01.953" v="5244" actId="21"/>
        <pc:sldMkLst>
          <pc:docMk/>
          <pc:sldMk cId="444467640" sldId="2147483386"/>
        </pc:sldMkLst>
        <pc:spChg chg="mod">
          <ac:chgData name="Christyan Antonio Arruda Mendonca" userId="3aad539f-dbfd-43d8-885a-30f586f60798" providerId="ADAL" clId="{BA6C82B4-B5B0-483F-A26A-DD9C10F75ADC}" dt="2025-04-01T12:31:16.337" v="1241" actId="20577"/>
          <ac:spMkLst>
            <pc:docMk/>
            <pc:sldMk cId="444467640" sldId="2147483386"/>
            <ac:spMk id="8" creationId="{461CDD17-9B89-5FA0-3B5A-524949D299E3}"/>
          </ac:spMkLst>
        </pc:spChg>
        <pc:spChg chg="add del mod">
          <ac:chgData name="Christyan Antonio Arruda Mendonca" userId="3aad539f-dbfd-43d8-885a-30f586f60798" providerId="ADAL" clId="{BA6C82B4-B5B0-483F-A26A-DD9C10F75ADC}" dt="2025-04-08T19:20:01.953" v="5244" actId="21"/>
          <ac:spMkLst>
            <pc:docMk/>
            <pc:sldMk cId="444467640" sldId="2147483386"/>
            <ac:spMk id="10" creationId="{69DAF1D3-A08B-E642-F820-A32A745AA85B}"/>
          </ac:spMkLst>
        </pc:spChg>
      </pc:sldChg>
      <pc:sldChg chg="modSp mod">
        <pc:chgData name="Christyan Antonio Arruda Mendonca" userId="3aad539f-dbfd-43d8-885a-30f586f60798" providerId="ADAL" clId="{BA6C82B4-B5B0-483F-A26A-DD9C10F75ADC}" dt="2025-04-01T12:25:30.328" v="1188" actId="20577"/>
        <pc:sldMkLst>
          <pc:docMk/>
          <pc:sldMk cId="3159080928" sldId="2147483389"/>
        </pc:sldMkLst>
        <pc:spChg chg="mod">
          <ac:chgData name="Christyan Antonio Arruda Mendonca" userId="3aad539f-dbfd-43d8-885a-30f586f60798" providerId="ADAL" clId="{BA6C82B4-B5B0-483F-A26A-DD9C10F75ADC}" dt="2025-04-01T12:25:30.328" v="1188" actId="20577"/>
          <ac:spMkLst>
            <pc:docMk/>
            <pc:sldMk cId="3159080928" sldId="2147483389"/>
            <ac:spMk id="60" creationId="{DBDC3B3A-54AA-3AF5-9A5A-1E42BDA444CE}"/>
          </ac:spMkLst>
        </pc:spChg>
      </pc:sldChg>
      <pc:sldChg chg="ord">
        <pc:chgData name="Christyan Antonio Arruda Mendonca" userId="3aad539f-dbfd-43d8-885a-30f586f60798" providerId="ADAL" clId="{BA6C82B4-B5B0-483F-A26A-DD9C10F75ADC}" dt="2025-04-01T11:20:09.927" v="58"/>
        <pc:sldMkLst>
          <pc:docMk/>
          <pc:sldMk cId="2029439958" sldId="2147483391"/>
        </pc:sldMkLst>
      </pc:sldChg>
      <pc:sldChg chg="modSp mod">
        <pc:chgData name="Christyan Antonio Arruda Mendonca" userId="3aad539f-dbfd-43d8-885a-30f586f60798" providerId="ADAL" clId="{BA6C82B4-B5B0-483F-A26A-DD9C10F75ADC}" dt="2025-04-01T12:27:16.431" v="1213" actId="20577"/>
        <pc:sldMkLst>
          <pc:docMk/>
          <pc:sldMk cId="1026548525" sldId="2147483392"/>
        </pc:sldMkLst>
        <pc:spChg chg="mod">
          <ac:chgData name="Christyan Antonio Arruda Mendonca" userId="3aad539f-dbfd-43d8-885a-30f586f60798" providerId="ADAL" clId="{BA6C82B4-B5B0-483F-A26A-DD9C10F75ADC}" dt="2025-04-01T12:26:37.140" v="1189" actId="20577"/>
          <ac:spMkLst>
            <pc:docMk/>
            <pc:sldMk cId="1026548525" sldId="2147483392"/>
            <ac:spMk id="60" creationId="{DBDC3B3A-54AA-3AF5-9A5A-1E42BDA444CE}"/>
          </ac:spMkLst>
        </pc:spChg>
        <pc:graphicFrameChg chg="modGraphic">
          <ac:chgData name="Christyan Antonio Arruda Mendonca" userId="3aad539f-dbfd-43d8-885a-30f586f60798" providerId="ADAL" clId="{BA6C82B4-B5B0-483F-A26A-DD9C10F75ADC}" dt="2025-04-01T12:27:16.431" v="1213" actId="20577"/>
          <ac:graphicFrameMkLst>
            <pc:docMk/>
            <pc:sldMk cId="1026548525" sldId="2147483392"/>
            <ac:graphicFrameMk id="2" creationId="{69F48ED2-7819-4DAA-9722-170E5A019691}"/>
          </ac:graphicFrameMkLst>
        </pc:graphicFrameChg>
      </pc:sldChg>
      <pc:sldChg chg="delSp modSp mod">
        <pc:chgData name="Christyan Antonio Arruda Mendonca" userId="3aad539f-dbfd-43d8-885a-30f586f60798" providerId="ADAL" clId="{BA6C82B4-B5B0-483F-A26A-DD9C10F75ADC}" dt="2025-04-01T12:24:44.480" v="1169" actId="20577"/>
        <pc:sldMkLst>
          <pc:docMk/>
          <pc:sldMk cId="4062438769" sldId="2147483393"/>
        </pc:sldMkLst>
        <pc:spChg chg="mod">
          <ac:chgData name="Christyan Antonio Arruda Mendonca" userId="3aad539f-dbfd-43d8-885a-30f586f60798" providerId="ADAL" clId="{BA6C82B4-B5B0-483F-A26A-DD9C10F75ADC}" dt="2025-04-01T12:24:16.014" v="1167" actId="14100"/>
          <ac:spMkLst>
            <pc:docMk/>
            <pc:sldMk cId="4062438769" sldId="2147483393"/>
            <ac:spMk id="6" creationId="{6EA52363-B0A9-7334-ED84-13FF9E5876EC}"/>
          </ac:spMkLst>
        </pc:spChg>
        <pc:spChg chg="mod">
          <ac:chgData name="Christyan Antonio Arruda Mendonca" userId="3aad539f-dbfd-43d8-885a-30f586f60798" providerId="ADAL" clId="{BA6C82B4-B5B0-483F-A26A-DD9C10F75ADC}" dt="2025-04-01T12:24:07.289" v="1162" actId="1076"/>
          <ac:spMkLst>
            <pc:docMk/>
            <pc:sldMk cId="4062438769" sldId="2147483393"/>
            <ac:spMk id="8" creationId="{DBDC3B3A-54AA-3AF5-9A5A-1E42BDA444CE}"/>
          </ac:spMkLst>
        </pc:spChg>
        <pc:spChg chg="mod">
          <ac:chgData name="Christyan Antonio Arruda Mendonca" userId="3aad539f-dbfd-43d8-885a-30f586f60798" providerId="ADAL" clId="{BA6C82B4-B5B0-483F-A26A-DD9C10F75ADC}" dt="2025-04-01T12:24:44.480" v="1169" actId="20577"/>
          <ac:spMkLst>
            <pc:docMk/>
            <pc:sldMk cId="4062438769" sldId="2147483393"/>
            <ac:spMk id="9" creationId="{22F0A663-F031-E17F-ADD6-9368983355ED}"/>
          </ac:spMkLst>
        </pc:spChg>
        <pc:spChg chg="del mod">
          <ac:chgData name="Christyan Antonio Arruda Mendonca" userId="3aad539f-dbfd-43d8-885a-30f586f60798" providerId="ADAL" clId="{BA6C82B4-B5B0-483F-A26A-DD9C10F75ADC}" dt="2025-04-01T12:23:50.182" v="1157" actId="21"/>
          <ac:spMkLst>
            <pc:docMk/>
            <pc:sldMk cId="4062438769" sldId="2147483393"/>
            <ac:spMk id="10" creationId="{1243C01C-5594-4786-88DD-9235809E9BF8}"/>
          </ac:spMkLst>
        </pc:spChg>
      </pc:sldChg>
      <pc:sldChg chg="addSp modSp mod ord">
        <pc:chgData name="Christyan Antonio Arruda Mendonca" userId="3aad539f-dbfd-43d8-885a-30f586f60798" providerId="ADAL" clId="{BA6C82B4-B5B0-483F-A26A-DD9C10F75ADC}" dt="2025-04-07T12:07:10.214" v="3253" actId="1076"/>
        <pc:sldMkLst>
          <pc:docMk/>
          <pc:sldMk cId="515622536" sldId="2147483395"/>
        </pc:sldMkLst>
        <pc:spChg chg="add mod">
          <ac:chgData name="Christyan Antonio Arruda Mendonca" userId="3aad539f-dbfd-43d8-885a-30f586f60798" providerId="ADAL" clId="{BA6C82B4-B5B0-483F-A26A-DD9C10F75ADC}" dt="2025-04-07T12:07:10.214" v="3253" actId="1076"/>
          <ac:spMkLst>
            <pc:docMk/>
            <pc:sldMk cId="515622536" sldId="2147483395"/>
            <ac:spMk id="2" creationId="{899F2262-8078-2347-43B7-43FAFE8E5C0A}"/>
          </ac:spMkLst>
        </pc:spChg>
        <pc:spChg chg="mod">
          <ac:chgData name="Christyan Antonio Arruda Mendonca" userId="3aad539f-dbfd-43d8-885a-30f586f60798" providerId="ADAL" clId="{BA6C82B4-B5B0-483F-A26A-DD9C10F75ADC}" dt="2025-04-04T15:17:03.629" v="3025" actId="1076"/>
          <ac:spMkLst>
            <pc:docMk/>
            <pc:sldMk cId="515622536" sldId="2147483395"/>
            <ac:spMk id="15" creationId="{6BE89DD8-B335-B033-8964-78AE6E17FCDF}"/>
          </ac:spMkLst>
        </pc:spChg>
        <pc:picChg chg="mod">
          <ac:chgData name="Christyan Antonio Arruda Mendonca" userId="3aad539f-dbfd-43d8-885a-30f586f60798" providerId="ADAL" clId="{BA6C82B4-B5B0-483F-A26A-DD9C10F75ADC}" dt="2025-04-04T15:17:22.332" v="3028" actId="1076"/>
          <ac:picMkLst>
            <pc:docMk/>
            <pc:sldMk cId="515622536" sldId="2147483395"/>
            <ac:picMk id="7" creationId="{2E69ADFF-FF16-1E87-6827-9335664962B7}"/>
          </ac:picMkLst>
        </pc:picChg>
      </pc:sldChg>
      <pc:sldChg chg="add">
        <pc:chgData name="Christyan Antonio Arruda Mendonca" userId="3aad539f-dbfd-43d8-885a-30f586f60798" providerId="ADAL" clId="{BA6C82B4-B5B0-483F-A26A-DD9C10F75ADC}" dt="2025-04-01T11:14:24.801" v="17"/>
        <pc:sldMkLst>
          <pc:docMk/>
          <pc:sldMk cId="1189605028" sldId="2147483396"/>
        </pc:sldMkLst>
      </pc:sldChg>
      <pc:sldChg chg="addSp modSp new mod modShow">
        <pc:chgData name="Christyan Antonio Arruda Mendonca" userId="3aad539f-dbfd-43d8-885a-30f586f60798" providerId="ADAL" clId="{BA6C82B4-B5B0-483F-A26A-DD9C10F75ADC}" dt="2025-04-01T11:18:49.950" v="52" actId="729"/>
        <pc:sldMkLst>
          <pc:docMk/>
          <pc:sldMk cId="1292367365" sldId="2147483397"/>
        </pc:sldMkLst>
        <pc:spChg chg="add mod">
          <ac:chgData name="Christyan Antonio Arruda Mendonca" userId="3aad539f-dbfd-43d8-885a-30f586f60798" providerId="ADAL" clId="{BA6C82B4-B5B0-483F-A26A-DD9C10F75ADC}" dt="2025-04-01T11:18:47.530" v="51" actId="1076"/>
          <ac:spMkLst>
            <pc:docMk/>
            <pc:sldMk cId="1292367365" sldId="2147483397"/>
            <ac:spMk id="3" creationId="{C9625687-EB5E-67E3-CF54-C824E57C206D}"/>
          </ac:spMkLst>
        </pc:spChg>
        <pc:spChg chg="add mod">
          <ac:chgData name="Christyan Antonio Arruda Mendonca" userId="3aad539f-dbfd-43d8-885a-30f586f60798" providerId="ADAL" clId="{BA6C82B4-B5B0-483F-A26A-DD9C10F75ADC}" dt="2025-04-01T11:18:47.530" v="51" actId="1076"/>
          <ac:spMkLst>
            <pc:docMk/>
            <pc:sldMk cId="1292367365" sldId="2147483397"/>
            <ac:spMk id="6" creationId="{3A9852DC-6E3C-E2B1-50CC-C8282B567F81}"/>
          </ac:spMkLst>
        </pc:spChg>
        <pc:spChg chg="add mod">
          <ac:chgData name="Christyan Antonio Arruda Mendonca" userId="3aad539f-dbfd-43d8-885a-30f586f60798" providerId="ADAL" clId="{BA6C82B4-B5B0-483F-A26A-DD9C10F75ADC}" dt="2025-04-01T11:18:47.530" v="51" actId="1076"/>
          <ac:spMkLst>
            <pc:docMk/>
            <pc:sldMk cId="1292367365" sldId="2147483397"/>
            <ac:spMk id="8" creationId="{0C212BA1-F94A-954A-1F31-C98C219B11DD}"/>
          </ac:spMkLst>
        </pc:spChg>
        <pc:spChg chg="add mod">
          <ac:chgData name="Christyan Antonio Arruda Mendonca" userId="3aad539f-dbfd-43d8-885a-30f586f60798" providerId="ADAL" clId="{BA6C82B4-B5B0-483F-A26A-DD9C10F75ADC}" dt="2025-04-01T11:18:47.530" v="51" actId="1076"/>
          <ac:spMkLst>
            <pc:docMk/>
            <pc:sldMk cId="1292367365" sldId="2147483397"/>
            <ac:spMk id="9" creationId="{4071AE82-1DE0-55C4-89E6-E94FB1C70A4B}"/>
          </ac:spMkLst>
        </pc:spChg>
        <pc:spChg chg="add mod">
          <ac:chgData name="Christyan Antonio Arruda Mendonca" userId="3aad539f-dbfd-43d8-885a-30f586f60798" providerId="ADAL" clId="{BA6C82B4-B5B0-483F-A26A-DD9C10F75ADC}" dt="2025-04-01T11:18:47.530" v="51" actId="1076"/>
          <ac:spMkLst>
            <pc:docMk/>
            <pc:sldMk cId="1292367365" sldId="2147483397"/>
            <ac:spMk id="10" creationId="{79929F8B-988A-70ED-8BF2-1820BF6AD845}"/>
          </ac:spMkLst>
        </pc:spChg>
        <pc:spChg chg="add mod">
          <ac:chgData name="Christyan Antonio Arruda Mendonca" userId="3aad539f-dbfd-43d8-885a-30f586f60798" providerId="ADAL" clId="{BA6C82B4-B5B0-483F-A26A-DD9C10F75ADC}" dt="2025-04-01T11:18:47.530" v="51" actId="1076"/>
          <ac:spMkLst>
            <pc:docMk/>
            <pc:sldMk cId="1292367365" sldId="2147483397"/>
            <ac:spMk id="11" creationId="{C61A15F6-9919-BBCE-6BFA-BFC40DE23043}"/>
          </ac:spMkLst>
        </pc:spChg>
        <pc:spChg chg="add mod">
          <ac:chgData name="Christyan Antonio Arruda Mendonca" userId="3aad539f-dbfd-43d8-885a-30f586f60798" providerId="ADAL" clId="{BA6C82B4-B5B0-483F-A26A-DD9C10F75ADC}" dt="2025-04-01T11:18:47.530" v="51" actId="1076"/>
          <ac:spMkLst>
            <pc:docMk/>
            <pc:sldMk cId="1292367365" sldId="2147483397"/>
            <ac:spMk id="19" creationId="{5D87E694-7592-F168-4051-C5D8ABE0483A}"/>
          </ac:spMkLst>
        </pc:spChg>
        <pc:spChg chg="add mod">
          <ac:chgData name="Christyan Antonio Arruda Mendonca" userId="3aad539f-dbfd-43d8-885a-30f586f60798" providerId="ADAL" clId="{BA6C82B4-B5B0-483F-A26A-DD9C10F75ADC}" dt="2025-04-01T11:18:47.530" v="51" actId="1076"/>
          <ac:spMkLst>
            <pc:docMk/>
            <pc:sldMk cId="1292367365" sldId="2147483397"/>
            <ac:spMk id="21" creationId="{C1B53677-7913-8692-6DCF-113F8CBF21D3}"/>
          </ac:spMkLst>
        </pc:spChg>
        <pc:spChg chg="add mod">
          <ac:chgData name="Christyan Antonio Arruda Mendonca" userId="3aad539f-dbfd-43d8-885a-30f586f60798" providerId="ADAL" clId="{BA6C82B4-B5B0-483F-A26A-DD9C10F75ADC}" dt="2025-04-01T11:18:47.530" v="51" actId="1076"/>
          <ac:spMkLst>
            <pc:docMk/>
            <pc:sldMk cId="1292367365" sldId="2147483397"/>
            <ac:spMk id="22" creationId="{C7312821-83AD-F56D-21CE-3358B55885EC}"/>
          </ac:spMkLst>
        </pc:spChg>
        <pc:spChg chg="add mod">
          <ac:chgData name="Christyan Antonio Arruda Mendonca" userId="3aad539f-dbfd-43d8-885a-30f586f60798" providerId="ADAL" clId="{BA6C82B4-B5B0-483F-A26A-DD9C10F75ADC}" dt="2025-04-01T11:18:47.530" v="51" actId="1076"/>
          <ac:spMkLst>
            <pc:docMk/>
            <pc:sldMk cId="1292367365" sldId="2147483397"/>
            <ac:spMk id="23" creationId="{0ED61195-5CAA-76FE-71C5-ED9FF3434298}"/>
          </ac:spMkLst>
        </pc:spChg>
        <pc:spChg chg="add mod">
          <ac:chgData name="Christyan Antonio Arruda Mendonca" userId="3aad539f-dbfd-43d8-885a-30f586f60798" providerId="ADAL" clId="{BA6C82B4-B5B0-483F-A26A-DD9C10F75ADC}" dt="2025-04-01T11:18:47.530" v="51" actId="1076"/>
          <ac:spMkLst>
            <pc:docMk/>
            <pc:sldMk cId="1292367365" sldId="2147483397"/>
            <ac:spMk id="24" creationId="{6AC93EB2-534A-1F98-59AC-D7AD3BEC15F8}"/>
          </ac:spMkLst>
        </pc:spChg>
        <pc:spChg chg="add mod">
          <ac:chgData name="Christyan Antonio Arruda Mendonca" userId="3aad539f-dbfd-43d8-885a-30f586f60798" providerId="ADAL" clId="{BA6C82B4-B5B0-483F-A26A-DD9C10F75ADC}" dt="2025-04-01T11:18:47.530" v="51" actId="1076"/>
          <ac:spMkLst>
            <pc:docMk/>
            <pc:sldMk cId="1292367365" sldId="2147483397"/>
            <ac:spMk id="25" creationId="{E52F9339-62E4-CAA1-37ED-FDBF01D7224C}"/>
          </ac:spMkLst>
        </pc:spChg>
        <pc:spChg chg="add mod">
          <ac:chgData name="Christyan Antonio Arruda Mendonca" userId="3aad539f-dbfd-43d8-885a-30f586f60798" providerId="ADAL" clId="{BA6C82B4-B5B0-483F-A26A-DD9C10F75ADC}" dt="2025-04-01T11:18:47.530" v="51" actId="1076"/>
          <ac:spMkLst>
            <pc:docMk/>
            <pc:sldMk cId="1292367365" sldId="2147483397"/>
            <ac:spMk id="36" creationId="{740D53EF-1221-EF39-8DDF-C6D5F3233213}"/>
          </ac:spMkLst>
        </pc:spChg>
        <pc:spChg chg="add mod">
          <ac:chgData name="Christyan Antonio Arruda Mendonca" userId="3aad539f-dbfd-43d8-885a-30f586f60798" providerId="ADAL" clId="{BA6C82B4-B5B0-483F-A26A-DD9C10F75ADC}" dt="2025-04-01T11:18:47.530" v="51" actId="1076"/>
          <ac:spMkLst>
            <pc:docMk/>
            <pc:sldMk cId="1292367365" sldId="2147483397"/>
            <ac:spMk id="37" creationId="{2838DF55-0C6E-F7F2-598B-C61E707DA682}"/>
          </ac:spMkLst>
        </pc:spChg>
        <pc:spChg chg="add mod">
          <ac:chgData name="Christyan Antonio Arruda Mendonca" userId="3aad539f-dbfd-43d8-885a-30f586f60798" providerId="ADAL" clId="{BA6C82B4-B5B0-483F-A26A-DD9C10F75ADC}" dt="2025-04-01T11:18:47.530" v="51" actId="1076"/>
          <ac:spMkLst>
            <pc:docMk/>
            <pc:sldMk cId="1292367365" sldId="2147483397"/>
            <ac:spMk id="38" creationId="{A4A65837-6CCB-6280-DD1E-AA759702671B}"/>
          </ac:spMkLst>
        </pc:spChg>
        <pc:spChg chg="add mod">
          <ac:chgData name="Christyan Antonio Arruda Mendonca" userId="3aad539f-dbfd-43d8-885a-30f586f60798" providerId="ADAL" clId="{BA6C82B4-B5B0-483F-A26A-DD9C10F75ADC}" dt="2025-04-01T11:18:47.530" v="51" actId="1076"/>
          <ac:spMkLst>
            <pc:docMk/>
            <pc:sldMk cId="1292367365" sldId="2147483397"/>
            <ac:spMk id="53" creationId="{A5BE4FD7-2789-6534-3406-FDDE539BA2FF}"/>
          </ac:spMkLst>
        </pc:spChg>
        <pc:spChg chg="add mod">
          <ac:chgData name="Christyan Antonio Arruda Mendonca" userId="3aad539f-dbfd-43d8-885a-30f586f60798" providerId="ADAL" clId="{BA6C82B4-B5B0-483F-A26A-DD9C10F75ADC}" dt="2025-04-01T11:18:47.530" v="51" actId="1076"/>
          <ac:spMkLst>
            <pc:docMk/>
            <pc:sldMk cId="1292367365" sldId="2147483397"/>
            <ac:spMk id="55" creationId="{33197FD5-5C18-6925-671C-1AF44AE7D6D0}"/>
          </ac:spMkLst>
        </pc:spChg>
        <pc:cxnChg chg="add mod">
          <ac:chgData name="Christyan Antonio Arruda Mendonca" userId="3aad539f-dbfd-43d8-885a-30f586f60798" providerId="ADAL" clId="{BA6C82B4-B5B0-483F-A26A-DD9C10F75ADC}" dt="2025-04-01T11:18:47.530" v="51" actId="1076"/>
          <ac:cxnSpMkLst>
            <pc:docMk/>
            <pc:sldMk cId="1292367365" sldId="2147483397"/>
            <ac:cxnSpMk id="2" creationId="{9A110712-ADD9-E767-96E1-CBA28CBA8BBC}"/>
          </ac:cxnSpMkLst>
        </pc:cxnChg>
        <pc:cxnChg chg="add mod">
          <ac:chgData name="Christyan Antonio Arruda Mendonca" userId="3aad539f-dbfd-43d8-885a-30f586f60798" providerId="ADAL" clId="{BA6C82B4-B5B0-483F-A26A-DD9C10F75ADC}" dt="2025-04-01T11:18:47.530" v="51" actId="1076"/>
          <ac:cxnSpMkLst>
            <pc:docMk/>
            <pc:sldMk cId="1292367365" sldId="2147483397"/>
            <ac:cxnSpMk id="14" creationId="{59B54424-A8ED-2641-8439-0134D326C58C}"/>
          </ac:cxnSpMkLst>
        </pc:cxnChg>
      </pc:sldChg>
      <pc:sldChg chg="addSp delSp modSp add mod modTransition addAnim delAnim modAnim">
        <pc:chgData name="Christyan Antonio Arruda Mendonca" userId="3aad539f-dbfd-43d8-885a-30f586f60798" providerId="ADAL" clId="{BA6C82B4-B5B0-483F-A26A-DD9C10F75ADC}" dt="2025-04-01T14:57:21.286" v="2135"/>
        <pc:sldMkLst>
          <pc:docMk/>
          <pc:sldMk cId="3963453792" sldId="2147483398"/>
        </pc:sldMkLst>
        <pc:spChg chg="add del mod">
          <ac:chgData name="Christyan Antonio Arruda Mendonca" userId="3aad539f-dbfd-43d8-885a-30f586f60798" providerId="ADAL" clId="{BA6C82B4-B5B0-483F-A26A-DD9C10F75ADC}" dt="2025-04-01T11:27:51.568" v="88" actId="21"/>
          <ac:spMkLst>
            <pc:docMk/>
            <pc:sldMk cId="3963453792" sldId="2147483398"/>
            <ac:spMk id="6" creationId="{E7C3F75B-D0F1-5801-DE2C-27F9DB402AD0}"/>
          </ac:spMkLst>
        </pc:spChg>
        <pc:spChg chg="add del mod">
          <ac:chgData name="Christyan Antonio Arruda Mendonca" userId="3aad539f-dbfd-43d8-885a-30f586f60798" providerId="ADAL" clId="{BA6C82B4-B5B0-483F-A26A-DD9C10F75ADC}" dt="2025-04-01T11:27:50.407" v="87" actId="21"/>
          <ac:spMkLst>
            <pc:docMk/>
            <pc:sldMk cId="3963453792" sldId="2147483398"/>
            <ac:spMk id="8" creationId="{3CADCA98-8289-B33F-5DE7-283A50578EAA}"/>
          </ac:spMkLst>
        </pc:spChg>
        <pc:spChg chg="add mod">
          <ac:chgData name="Christyan Antonio Arruda Mendonca" userId="3aad539f-dbfd-43d8-885a-30f586f60798" providerId="ADAL" clId="{BA6C82B4-B5B0-483F-A26A-DD9C10F75ADC}" dt="2025-04-01T11:40:31.422" v="297" actId="14100"/>
          <ac:spMkLst>
            <pc:docMk/>
            <pc:sldMk cId="3963453792" sldId="2147483398"/>
            <ac:spMk id="9" creationId="{5525AC8F-927C-FC48-357E-F626757050F9}"/>
          </ac:spMkLst>
        </pc:spChg>
        <pc:spChg chg="add mod">
          <ac:chgData name="Christyan Antonio Arruda Mendonca" userId="3aad539f-dbfd-43d8-885a-30f586f60798" providerId="ADAL" clId="{BA6C82B4-B5B0-483F-A26A-DD9C10F75ADC}" dt="2025-04-01T11:41:01.629" v="302" actId="1076"/>
          <ac:spMkLst>
            <pc:docMk/>
            <pc:sldMk cId="3963453792" sldId="2147483398"/>
            <ac:spMk id="10" creationId="{6A230EA8-3E86-B5BF-3F2B-329EB09DB8DB}"/>
          </ac:spMkLst>
        </pc:spChg>
        <pc:spChg chg="add mod">
          <ac:chgData name="Christyan Antonio Arruda Mendonca" userId="3aad539f-dbfd-43d8-885a-30f586f60798" providerId="ADAL" clId="{BA6C82B4-B5B0-483F-A26A-DD9C10F75ADC}" dt="2025-04-01T11:41:01.629" v="302" actId="1076"/>
          <ac:spMkLst>
            <pc:docMk/>
            <pc:sldMk cId="3963453792" sldId="2147483398"/>
            <ac:spMk id="11" creationId="{32BD5933-F126-F8B3-AC0B-E8FEA1AE44F8}"/>
          </ac:spMkLst>
        </pc:spChg>
        <pc:spChg chg="add mod">
          <ac:chgData name="Christyan Antonio Arruda Mendonca" userId="3aad539f-dbfd-43d8-885a-30f586f60798" providerId="ADAL" clId="{BA6C82B4-B5B0-483F-A26A-DD9C10F75ADC}" dt="2025-04-01T11:53:16.638" v="457" actId="1076"/>
          <ac:spMkLst>
            <pc:docMk/>
            <pc:sldMk cId="3963453792" sldId="2147483398"/>
            <ac:spMk id="14" creationId="{0C3650AA-B12E-DAB0-9AB4-ADE0BAA6986D}"/>
          </ac:spMkLst>
        </pc:spChg>
        <pc:spChg chg="mod">
          <ac:chgData name="Christyan Antonio Arruda Mendonca" userId="3aad539f-dbfd-43d8-885a-30f586f60798" providerId="ADAL" clId="{BA6C82B4-B5B0-483F-A26A-DD9C10F75ADC}" dt="2025-04-01T11:56:42.144" v="577" actId="20577"/>
          <ac:spMkLst>
            <pc:docMk/>
            <pc:sldMk cId="3963453792" sldId="2147483398"/>
            <ac:spMk id="18" creationId="{DF94F463-DDCD-F326-4C3F-C4379505B8DF}"/>
          </ac:spMkLst>
        </pc:spChg>
        <pc:spChg chg="add del mod">
          <ac:chgData name="Christyan Antonio Arruda Mendonca" userId="3aad539f-dbfd-43d8-885a-30f586f60798" providerId="ADAL" clId="{BA6C82B4-B5B0-483F-A26A-DD9C10F75ADC}" dt="2025-04-01T11:40:36.634" v="299" actId="21"/>
          <ac:spMkLst>
            <pc:docMk/>
            <pc:sldMk cId="3963453792" sldId="2147483398"/>
            <ac:spMk id="19" creationId="{CFBB374E-7CD2-E436-E441-386C3C62C3F9}"/>
          </ac:spMkLst>
        </pc:spChg>
        <pc:spChg chg="add mod">
          <ac:chgData name="Christyan Antonio Arruda Mendonca" userId="3aad539f-dbfd-43d8-885a-30f586f60798" providerId="ADAL" clId="{BA6C82B4-B5B0-483F-A26A-DD9C10F75ADC}" dt="2025-04-01T11:41:05.742" v="304" actId="14100"/>
          <ac:spMkLst>
            <pc:docMk/>
            <pc:sldMk cId="3963453792" sldId="2147483398"/>
            <ac:spMk id="25" creationId="{F8FEA0D5-132B-BCD1-54BD-CC514D3EA374}"/>
          </ac:spMkLst>
        </pc:spChg>
        <pc:spChg chg="mod">
          <ac:chgData name="Christyan Antonio Arruda Mendonca" userId="3aad539f-dbfd-43d8-885a-30f586f60798" providerId="ADAL" clId="{BA6C82B4-B5B0-483F-A26A-DD9C10F75ADC}" dt="2025-04-01T11:52:23.792" v="447" actId="571"/>
          <ac:spMkLst>
            <pc:docMk/>
            <pc:sldMk cId="3963453792" sldId="2147483398"/>
            <ac:spMk id="40" creationId="{98821A6D-A310-F5BE-0598-30A71EEE8A68}"/>
          </ac:spMkLst>
        </pc:spChg>
        <pc:spChg chg="mod">
          <ac:chgData name="Christyan Antonio Arruda Mendonca" userId="3aad539f-dbfd-43d8-885a-30f586f60798" providerId="ADAL" clId="{BA6C82B4-B5B0-483F-A26A-DD9C10F75ADC}" dt="2025-04-01T11:52:23.792" v="447" actId="571"/>
          <ac:spMkLst>
            <pc:docMk/>
            <pc:sldMk cId="3963453792" sldId="2147483398"/>
            <ac:spMk id="50" creationId="{6374ED87-3166-BE09-C8D4-3EF044BEAB4B}"/>
          </ac:spMkLst>
        </pc:spChg>
        <pc:spChg chg="mod">
          <ac:chgData name="Christyan Antonio Arruda Mendonca" userId="3aad539f-dbfd-43d8-885a-30f586f60798" providerId="ADAL" clId="{BA6C82B4-B5B0-483F-A26A-DD9C10F75ADC}" dt="2025-04-01T11:52:23.792" v="447" actId="571"/>
          <ac:spMkLst>
            <pc:docMk/>
            <pc:sldMk cId="3963453792" sldId="2147483398"/>
            <ac:spMk id="51" creationId="{0B3566EB-3862-6265-E7C5-839FE4369EF0}"/>
          </ac:spMkLst>
        </pc:spChg>
        <pc:spChg chg="del mod">
          <ac:chgData name="Christyan Antonio Arruda Mendonca" userId="3aad539f-dbfd-43d8-885a-30f586f60798" providerId="ADAL" clId="{BA6C82B4-B5B0-483F-A26A-DD9C10F75ADC}" dt="2025-04-01T11:45:15.628" v="340" actId="21"/>
          <ac:spMkLst>
            <pc:docMk/>
            <pc:sldMk cId="3963453792" sldId="2147483398"/>
            <ac:spMk id="53" creationId="{15DE95FE-D450-65B9-D486-813C1AB0D915}"/>
          </ac:spMkLst>
        </pc:spChg>
        <pc:spChg chg="del">
          <ac:chgData name="Christyan Antonio Arruda Mendonca" userId="3aad539f-dbfd-43d8-885a-30f586f60798" providerId="ADAL" clId="{BA6C82B4-B5B0-483F-A26A-DD9C10F75ADC}" dt="2025-04-01T11:26:33.399" v="66" actId="21"/>
          <ac:spMkLst>
            <pc:docMk/>
            <pc:sldMk cId="3963453792" sldId="2147483398"/>
            <ac:spMk id="54" creationId="{8A67B4D8-8D94-15A5-E03A-17AC49BC8EB6}"/>
          </ac:spMkLst>
        </pc:spChg>
        <pc:spChg chg="del mod">
          <ac:chgData name="Christyan Antonio Arruda Mendonca" userId="3aad539f-dbfd-43d8-885a-30f586f60798" providerId="ADAL" clId="{BA6C82B4-B5B0-483F-A26A-DD9C10F75ADC}" dt="2025-04-01T11:45:18.314" v="341" actId="21"/>
          <ac:spMkLst>
            <pc:docMk/>
            <pc:sldMk cId="3963453792" sldId="2147483398"/>
            <ac:spMk id="55" creationId="{6BBAF53B-8026-F804-E069-51EE558A33D3}"/>
          </ac:spMkLst>
        </pc:spChg>
        <pc:spChg chg="del">
          <ac:chgData name="Christyan Antonio Arruda Mendonca" userId="3aad539f-dbfd-43d8-885a-30f586f60798" providerId="ADAL" clId="{BA6C82B4-B5B0-483F-A26A-DD9C10F75ADC}" dt="2025-04-01T11:26:33.399" v="66" actId="21"/>
          <ac:spMkLst>
            <pc:docMk/>
            <pc:sldMk cId="3963453792" sldId="2147483398"/>
            <ac:spMk id="56" creationId="{02910ACA-F4FF-3B7C-F2B1-D13496AC1AF2}"/>
          </ac:spMkLst>
        </pc:spChg>
        <pc:spChg chg="del mod">
          <ac:chgData name="Christyan Antonio Arruda Mendonca" userId="3aad539f-dbfd-43d8-885a-30f586f60798" providerId="ADAL" clId="{BA6C82B4-B5B0-483F-A26A-DD9C10F75ADC}" dt="2025-04-01T11:45:20.419" v="342" actId="21"/>
          <ac:spMkLst>
            <pc:docMk/>
            <pc:sldMk cId="3963453792" sldId="2147483398"/>
            <ac:spMk id="57" creationId="{25B1950E-4485-9E15-DB6F-C3B8C018C341}"/>
          </ac:spMkLst>
        </pc:spChg>
        <pc:spChg chg="mod">
          <ac:chgData name="Christyan Antonio Arruda Mendonca" userId="3aad539f-dbfd-43d8-885a-30f586f60798" providerId="ADAL" clId="{BA6C82B4-B5B0-483F-A26A-DD9C10F75ADC}" dt="2025-04-01T11:52:23.792" v="447" actId="571"/>
          <ac:spMkLst>
            <pc:docMk/>
            <pc:sldMk cId="3963453792" sldId="2147483398"/>
            <ac:spMk id="58" creationId="{FE184D89-CCC7-D94B-07C5-6CCD8F01B055}"/>
          </ac:spMkLst>
        </pc:spChg>
        <pc:spChg chg="mod">
          <ac:chgData name="Christyan Antonio Arruda Mendonca" userId="3aad539f-dbfd-43d8-885a-30f586f60798" providerId="ADAL" clId="{BA6C82B4-B5B0-483F-A26A-DD9C10F75ADC}" dt="2025-04-01T11:52:23.792" v="447" actId="571"/>
          <ac:spMkLst>
            <pc:docMk/>
            <pc:sldMk cId="3963453792" sldId="2147483398"/>
            <ac:spMk id="59" creationId="{69A20DB7-28AC-71FB-0E67-5FCD8DB49999}"/>
          </ac:spMkLst>
        </pc:spChg>
        <pc:spChg chg="add mod">
          <ac:chgData name="Christyan Antonio Arruda Mendonca" userId="3aad539f-dbfd-43d8-885a-30f586f60798" providerId="ADAL" clId="{BA6C82B4-B5B0-483F-A26A-DD9C10F75ADC}" dt="2025-04-01T11:52:23.792" v="447" actId="571"/>
          <ac:spMkLst>
            <pc:docMk/>
            <pc:sldMk cId="3963453792" sldId="2147483398"/>
            <ac:spMk id="60" creationId="{19810820-35C5-A50F-3BB0-45F037012FF1}"/>
          </ac:spMkLst>
        </pc:spChg>
        <pc:spChg chg="add mod">
          <ac:chgData name="Christyan Antonio Arruda Mendonca" userId="3aad539f-dbfd-43d8-885a-30f586f60798" providerId="ADAL" clId="{BA6C82B4-B5B0-483F-A26A-DD9C10F75ADC}" dt="2025-04-01T11:52:23.792" v="447" actId="571"/>
          <ac:spMkLst>
            <pc:docMk/>
            <pc:sldMk cId="3963453792" sldId="2147483398"/>
            <ac:spMk id="61" creationId="{232A994E-E70E-316B-C2DC-F2D64E2A625E}"/>
          </ac:spMkLst>
        </pc:spChg>
        <pc:spChg chg="add mod">
          <ac:chgData name="Christyan Antonio Arruda Mendonca" userId="3aad539f-dbfd-43d8-885a-30f586f60798" providerId="ADAL" clId="{BA6C82B4-B5B0-483F-A26A-DD9C10F75ADC}" dt="2025-04-01T11:52:23.792" v="447" actId="571"/>
          <ac:spMkLst>
            <pc:docMk/>
            <pc:sldMk cId="3963453792" sldId="2147483398"/>
            <ac:spMk id="62" creationId="{AA7E6255-9FBE-5C09-8C38-03C478F2C4B3}"/>
          </ac:spMkLst>
        </pc:spChg>
        <pc:spChg chg="add mod">
          <ac:chgData name="Christyan Antonio Arruda Mendonca" userId="3aad539f-dbfd-43d8-885a-30f586f60798" providerId="ADAL" clId="{BA6C82B4-B5B0-483F-A26A-DD9C10F75ADC}" dt="2025-04-01T11:52:23.792" v="447" actId="571"/>
          <ac:spMkLst>
            <pc:docMk/>
            <pc:sldMk cId="3963453792" sldId="2147483398"/>
            <ac:spMk id="63" creationId="{A942052B-B4FF-69D0-4592-E65DFBFCFA19}"/>
          </ac:spMkLst>
        </pc:spChg>
        <pc:grpChg chg="add mod">
          <ac:chgData name="Christyan Antonio Arruda Mendonca" userId="3aad539f-dbfd-43d8-885a-30f586f60798" providerId="ADAL" clId="{BA6C82B4-B5B0-483F-A26A-DD9C10F75ADC}" dt="2025-04-01T11:53:22.422" v="462" actId="1035"/>
          <ac:grpSpMkLst>
            <pc:docMk/>
            <pc:sldMk cId="3963453792" sldId="2147483398"/>
            <ac:grpSpMk id="38" creationId="{6C5D9235-F040-8444-4901-1B0501C0BFFA}"/>
          </ac:grpSpMkLst>
        </pc:grpChg>
        <pc:grpChg chg="add del mod">
          <ac:chgData name="Christyan Antonio Arruda Mendonca" userId="3aad539f-dbfd-43d8-885a-30f586f60798" providerId="ADAL" clId="{BA6C82B4-B5B0-483F-A26A-DD9C10F75ADC}" dt="2025-04-01T11:27:02.860" v="72" actId="21"/>
          <ac:grpSpMkLst>
            <pc:docMk/>
            <pc:sldMk cId="3963453792" sldId="2147483398"/>
            <ac:grpSpMk id="49" creationId="{75731439-7E62-C80E-02D3-67E2FE634673}"/>
          </ac:grpSpMkLst>
        </pc:grpChg>
        <pc:picChg chg="add del mod ord modCrop">
          <ac:chgData name="Christyan Antonio Arruda Mendonca" userId="3aad539f-dbfd-43d8-885a-30f586f60798" providerId="ADAL" clId="{BA6C82B4-B5B0-483F-A26A-DD9C10F75ADC}" dt="2025-04-01T11:49:17.673" v="419" actId="21"/>
          <ac:picMkLst>
            <pc:docMk/>
            <pc:sldMk cId="3963453792" sldId="2147483398"/>
            <ac:picMk id="2" creationId="{BDB4E07B-8F36-9BB2-EDB8-F63F554AD8EF}"/>
          </ac:picMkLst>
        </pc:picChg>
        <pc:picChg chg="add mod modCrop">
          <ac:chgData name="Christyan Antonio Arruda Mendonca" userId="3aad539f-dbfd-43d8-885a-30f586f60798" providerId="ADAL" clId="{BA6C82B4-B5B0-483F-A26A-DD9C10F75ADC}" dt="2025-04-01T11:53:22.422" v="462" actId="1035"/>
          <ac:picMkLst>
            <pc:docMk/>
            <pc:sldMk cId="3963453792" sldId="2147483398"/>
            <ac:picMk id="3" creationId="{8AC37759-3629-EC70-7B59-881325EA5F5A}"/>
          </ac:picMkLst>
        </pc:picChg>
        <pc:picChg chg="del">
          <ac:chgData name="Christyan Antonio Arruda Mendonca" userId="3aad539f-dbfd-43d8-885a-30f586f60798" providerId="ADAL" clId="{BA6C82B4-B5B0-483F-A26A-DD9C10F75ADC}" dt="2025-04-01T11:49:49.269" v="422" actId="21"/>
          <ac:picMkLst>
            <pc:docMk/>
            <pc:sldMk cId="3963453792" sldId="2147483398"/>
            <ac:picMk id="15" creationId="{0A30AA1F-B39D-E4B0-FF32-9B7A483E364E}"/>
          </ac:picMkLst>
        </pc:picChg>
        <pc:picChg chg="del">
          <ac:chgData name="Christyan Antonio Arruda Mendonca" userId="3aad539f-dbfd-43d8-885a-30f586f60798" providerId="ADAL" clId="{BA6C82B4-B5B0-483F-A26A-DD9C10F75ADC}" dt="2025-04-01T11:49:49.269" v="422" actId="21"/>
          <ac:picMkLst>
            <pc:docMk/>
            <pc:sldMk cId="3963453792" sldId="2147483398"/>
            <ac:picMk id="16" creationId="{00655AFD-DCED-C07E-1902-C331E294DCE8}"/>
          </ac:picMkLst>
        </pc:picChg>
        <pc:picChg chg="add mod">
          <ac:chgData name="Christyan Antonio Arruda Mendonca" userId="3aad539f-dbfd-43d8-885a-30f586f60798" providerId="ADAL" clId="{BA6C82B4-B5B0-483F-A26A-DD9C10F75ADC}" dt="2025-04-01T11:52:54.928" v="450" actId="1076"/>
          <ac:picMkLst>
            <pc:docMk/>
            <pc:sldMk cId="3963453792" sldId="2147483398"/>
            <ac:picMk id="22" creationId="{9CA9BB42-B0C1-DBB1-B75F-BB21F50D5997}"/>
          </ac:picMkLst>
        </pc:picChg>
        <pc:picChg chg="add del mod">
          <ac:chgData name="Christyan Antonio Arruda Mendonca" userId="3aad539f-dbfd-43d8-885a-30f586f60798" providerId="ADAL" clId="{BA6C82B4-B5B0-483F-A26A-DD9C10F75ADC}" dt="2025-04-01T11:52:55.853" v="451" actId="21"/>
          <ac:picMkLst>
            <pc:docMk/>
            <pc:sldMk cId="3963453792" sldId="2147483398"/>
            <ac:picMk id="23" creationId="{DA4FCC8C-B7CE-79AC-95F8-05D869AE5E48}"/>
          </ac:picMkLst>
        </pc:picChg>
        <pc:picChg chg="del">
          <ac:chgData name="Christyan Antonio Arruda Mendonca" userId="3aad539f-dbfd-43d8-885a-30f586f60798" providerId="ADAL" clId="{BA6C82B4-B5B0-483F-A26A-DD9C10F75ADC}" dt="2025-04-01T11:49:49.269" v="422" actId="21"/>
          <ac:picMkLst>
            <pc:docMk/>
            <pc:sldMk cId="3963453792" sldId="2147483398"/>
            <ac:picMk id="26" creationId="{ABD4E387-76AF-2D60-174D-6F65AF601FAA}"/>
          </ac:picMkLst>
        </pc:picChg>
        <pc:picChg chg="del">
          <ac:chgData name="Christyan Antonio Arruda Mendonca" userId="3aad539f-dbfd-43d8-885a-30f586f60798" providerId="ADAL" clId="{BA6C82B4-B5B0-483F-A26A-DD9C10F75ADC}" dt="2025-04-01T11:49:49.269" v="422" actId="21"/>
          <ac:picMkLst>
            <pc:docMk/>
            <pc:sldMk cId="3963453792" sldId="2147483398"/>
            <ac:picMk id="27" creationId="{4AE02ECB-EBAD-C031-633E-B50104555FCB}"/>
          </ac:picMkLst>
        </pc:picChg>
        <pc:picChg chg="del">
          <ac:chgData name="Christyan Antonio Arruda Mendonca" userId="3aad539f-dbfd-43d8-885a-30f586f60798" providerId="ADAL" clId="{BA6C82B4-B5B0-483F-A26A-DD9C10F75ADC}" dt="2025-04-01T11:33:44.812" v="250" actId="21"/>
          <ac:picMkLst>
            <pc:docMk/>
            <pc:sldMk cId="3963453792" sldId="2147483398"/>
            <ac:picMk id="28" creationId="{B04CDF86-A9C2-72FE-80A9-181FE6214282}"/>
          </ac:picMkLst>
        </pc:picChg>
        <pc:picChg chg="del">
          <ac:chgData name="Christyan Antonio Arruda Mendonca" userId="3aad539f-dbfd-43d8-885a-30f586f60798" providerId="ADAL" clId="{BA6C82B4-B5B0-483F-A26A-DD9C10F75ADC}" dt="2025-04-01T11:49:49.269" v="422" actId="21"/>
          <ac:picMkLst>
            <pc:docMk/>
            <pc:sldMk cId="3963453792" sldId="2147483398"/>
            <ac:picMk id="29" creationId="{9EDC3237-F7B1-514F-17F8-27102F197ACB}"/>
          </ac:picMkLst>
        </pc:picChg>
        <pc:picChg chg="del">
          <ac:chgData name="Christyan Antonio Arruda Mendonca" userId="3aad539f-dbfd-43d8-885a-30f586f60798" providerId="ADAL" clId="{BA6C82B4-B5B0-483F-A26A-DD9C10F75ADC}" dt="2025-04-01T11:49:49.269" v="422" actId="21"/>
          <ac:picMkLst>
            <pc:docMk/>
            <pc:sldMk cId="3963453792" sldId="2147483398"/>
            <ac:picMk id="30" creationId="{52345522-914C-A8BD-D0E8-BD4370B58973}"/>
          </ac:picMkLst>
        </pc:picChg>
        <pc:picChg chg="del">
          <ac:chgData name="Christyan Antonio Arruda Mendonca" userId="3aad539f-dbfd-43d8-885a-30f586f60798" providerId="ADAL" clId="{BA6C82B4-B5B0-483F-A26A-DD9C10F75ADC}" dt="2025-04-01T11:49:49.269" v="422" actId="21"/>
          <ac:picMkLst>
            <pc:docMk/>
            <pc:sldMk cId="3963453792" sldId="2147483398"/>
            <ac:picMk id="31" creationId="{AEFBF7CD-0105-687B-34C2-8506D6BCA778}"/>
          </ac:picMkLst>
        </pc:picChg>
        <pc:picChg chg="del">
          <ac:chgData name="Christyan Antonio Arruda Mendonca" userId="3aad539f-dbfd-43d8-885a-30f586f60798" providerId="ADAL" clId="{BA6C82B4-B5B0-483F-A26A-DD9C10F75ADC}" dt="2025-04-01T11:49:49.269" v="422" actId="21"/>
          <ac:picMkLst>
            <pc:docMk/>
            <pc:sldMk cId="3963453792" sldId="2147483398"/>
            <ac:picMk id="34" creationId="{40F89FFB-C757-460A-2D9E-BBB9B84D10D0}"/>
          </ac:picMkLst>
        </pc:picChg>
        <pc:picChg chg="add del mod modCrop">
          <ac:chgData name="Christyan Antonio Arruda Mendonca" userId="3aad539f-dbfd-43d8-885a-30f586f60798" providerId="ADAL" clId="{BA6C82B4-B5B0-483F-A26A-DD9C10F75ADC}" dt="2025-04-01T11:44:05.706" v="328" actId="21"/>
          <ac:picMkLst>
            <pc:docMk/>
            <pc:sldMk cId="3963453792" sldId="2147483398"/>
            <ac:picMk id="36" creationId="{8C5205AE-D69A-1119-826B-6F2F365C2B99}"/>
          </ac:picMkLst>
        </pc:picChg>
        <pc:picChg chg="add mod">
          <ac:chgData name="Christyan Antonio Arruda Mendonca" userId="3aad539f-dbfd-43d8-885a-30f586f60798" providerId="ADAL" clId="{BA6C82B4-B5B0-483F-A26A-DD9C10F75ADC}" dt="2025-04-01T11:53:22.422" v="462" actId="1035"/>
          <ac:picMkLst>
            <pc:docMk/>
            <pc:sldMk cId="3963453792" sldId="2147483398"/>
            <ac:picMk id="37" creationId="{8C5205AE-D69A-1119-826B-6F2F365C2B99}"/>
          </ac:picMkLst>
        </pc:picChg>
        <pc:picChg chg="add del mod">
          <ac:chgData name="Christyan Antonio Arruda Mendonca" userId="3aad539f-dbfd-43d8-885a-30f586f60798" providerId="ADAL" clId="{BA6C82B4-B5B0-483F-A26A-DD9C10F75ADC}" dt="2025-04-01T11:27:02.860" v="72" actId="21"/>
          <ac:picMkLst>
            <pc:docMk/>
            <pc:sldMk cId="3963453792" sldId="2147483398"/>
            <ac:picMk id="52" creationId="{096A3027-6218-F7A6-D1FB-CC092EA73D55}"/>
          </ac:picMkLst>
        </pc:picChg>
      </pc:sldChg>
      <pc:sldChg chg="addSp delSp modSp new mod ord modShow">
        <pc:chgData name="Christyan Antonio Arruda Mendonca" userId="3aad539f-dbfd-43d8-885a-30f586f60798" providerId="ADAL" clId="{BA6C82B4-B5B0-483F-A26A-DD9C10F75ADC}" dt="2025-04-04T12:31:55.321" v="2761" actId="729"/>
        <pc:sldMkLst>
          <pc:docMk/>
          <pc:sldMk cId="1738859647" sldId="2147483399"/>
        </pc:sldMkLst>
        <pc:spChg chg="add mod">
          <ac:chgData name="Christyan Antonio Arruda Mendonca" userId="3aad539f-dbfd-43d8-885a-30f586f60798" providerId="ADAL" clId="{BA6C82B4-B5B0-483F-A26A-DD9C10F75ADC}" dt="2025-04-04T11:58:48.730" v="2455" actId="6549"/>
          <ac:spMkLst>
            <pc:docMk/>
            <pc:sldMk cId="1738859647" sldId="2147483399"/>
            <ac:spMk id="3" creationId="{34706C2D-DE5C-34B0-6CBD-6CCE078D3CDF}"/>
          </ac:spMkLst>
        </pc:spChg>
        <pc:spChg chg="add del mod">
          <ac:chgData name="Christyan Antonio Arruda Mendonca" userId="3aad539f-dbfd-43d8-885a-30f586f60798" providerId="ADAL" clId="{BA6C82B4-B5B0-483F-A26A-DD9C10F75ADC}" dt="2025-04-04T11:52:18.548" v="2410" actId="21"/>
          <ac:spMkLst>
            <pc:docMk/>
            <pc:sldMk cId="1738859647" sldId="2147483399"/>
            <ac:spMk id="4" creationId="{B0DC703D-C68A-D138-F9D1-B1E823CC3656}"/>
          </ac:spMkLst>
        </pc:spChg>
        <pc:spChg chg="add mod">
          <ac:chgData name="Christyan Antonio Arruda Mendonca" userId="3aad539f-dbfd-43d8-885a-30f586f60798" providerId="ADAL" clId="{BA6C82B4-B5B0-483F-A26A-DD9C10F75ADC}" dt="2025-04-02T10:55:09.516" v="2152" actId="1076"/>
          <ac:spMkLst>
            <pc:docMk/>
            <pc:sldMk cId="1738859647" sldId="2147483399"/>
            <ac:spMk id="5" creationId="{959954BC-992B-0B72-10E4-A4F25A2937BA}"/>
          </ac:spMkLst>
        </pc:spChg>
        <pc:spChg chg="add mod">
          <ac:chgData name="Christyan Antonio Arruda Mendonca" userId="3aad539f-dbfd-43d8-885a-30f586f60798" providerId="ADAL" clId="{BA6C82B4-B5B0-483F-A26A-DD9C10F75ADC}" dt="2025-04-04T12:02:26.065" v="2464" actId="1076"/>
          <ac:spMkLst>
            <pc:docMk/>
            <pc:sldMk cId="1738859647" sldId="2147483399"/>
            <ac:spMk id="7" creationId="{A4E0F078-CBC3-D1D3-B331-1CD01FCACD5A}"/>
          </ac:spMkLst>
        </pc:spChg>
        <pc:spChg chg="add mod">
          <ac:chgData name="Christyan Antonio Arruda Mendonca" userId="3aad539f-dbfd-43d8-885a-30f586f60798" providerId="ADAL" clId="{BA6C82B4-B5B0-483F-A26A-DD9C10F75ADC}" dt="2025-04-04T12:02:26.065" v="2464" actId="1076"/>
          <ac:spMkLst>
            <pc:docMk/>
            <pc:sldMk cId="1738859647" sldId="2147483399"/>
            <ac:spMk id="8" creationId="{CD693E41-5B96-EDE9-D86A-B6D24B87FF77}"/>
          </ac:spMkLst>
        </pc:spChg>
        <pc:spChg chg="add mod">
          <ac:chgData name="Christyan Antonio Arruda Mendonca" userId="3aad539f-dbfd-43d8-885a-30f586f60798" providerId="ADAL" clId="{BA6C82B4-B5B0-483F-A26A-DD9C10F75ADC}" dt="2025-04-04T12:02:26.065" v="2464" actId="1076"/>
          <ac:spMkLst>
            <pc:docMk/>
            <pc:sldMk cId="1738859647" sldId="2147483399"/>
            <ac:spMk id="10" creationId="{62710E2D-C37D-1133-1D3D-03174AD36CC9}"/>
          </ac:spMkLst>
        </pc:spChg>
        <pc:spChg chg="add mod">
          <ac:chgData name="Christyan Antonio Arruda Mendonca" userId="3aad539f-dbfd-43d8-885a-30f586f60798" providerId="ADAL" clId="{BA6C82B4-B5B0-483F-A26A-DD9C10F75ADC}" dt="2025-04-04T12:02:26.065" v="2464" actId="1076"/>
          <ac:spMkLst>
            <pc:docMk/>
            <pc:sldMk cId="1738859647" sldId="2147483399"/>
            <ac:spMk id="12" creationId="{718FBE76-8EFA-7593-E244-3A7F26693A75}"/>
          </ac:spMkLst>
        </pc:spChg>
        <pc:spChg chg="add mod">
          <ac:chgData name="Christyan Antonio Arruda Mendonca" userId="3aad539f-dbfd-43d8-885a-30f586f60798" providerId="ADAL" clId="{BA6C82B4-B5B0-483F-A26A-DD9C10F75ADC}" dt="2025-04-04T12:02:26.065" v="2464" actId="1076"/>
          <ac:spMkLst>
            <pc:docMk/>
            <pc:sldMk cId="1738859647" sldId="2147483399"/>
            <ac:spMk id="14" creationId="{6A463E82-03E3-0046-E605-00C841252300}"/>
          </ac:spMkLst>
        </pc:spChg>
        <pc:spChg chg="add mod">
          <ac:chgData name="Christyan Antonio Arruda Mendonca" userId="3aad539f-dbfd-43d8-885a-30f586f60798" providerId="ADAL" clId="{BA6C82B4-B5B0-483F-A26A-DD9C10F75ADC}" dt="2025-04-04T12:02:28.497" v="2465" actId="1076"/>
          <ac:spMkLst>
            <pc:docMk/>
            <pc:sldMk cId="1738859647" sldId="2147483399"/>
            <ac:spMk id="16" creationId="{155B91A9-CAB4-20EB-6DE6-DB018CBAC8A8}"/>
          </ac:spMkLst>
        </pc:spChg>
        <pc:spChg chg="add del mod">
          <ac:chgData name="Christyan Antonio Arruda Mendonca" userId="3aad539f-dbfd-43d8-885a-30f586f60798" providerId="ADAL" clId="{BA6C82B4-B5B0-483F-A26A-DD9C10F75ADC}" dt="2025-04-04T12:18:56.516" v="2650" actId="478"/>
          <ac:spMkLst>
            <pc:docMk/>
            <pc:sldMk cId="1738859647" sldId="2147483399"/>
            <ac:spMk id="18" creationId="{7C3E3C5B-2F4B-3BCA-25C6-9C0807FB5621}"/>
          </ac:spMkLst>
        </pc:spChg>
      </pc:sldChg>
      <pc:sldChg chg="add ord">
        <pc:chgData name="Christyan Antonio Arruda Mendonca" userId="3aad539f-dbfd-43d8-885a-30f586f60798" providerId="ADAL" clId="{BA6C82B4-B5B0-483F-A26A-DD9C10F75ADC}" dt="2025-04-08T19:59:59.892" v="5455"/>
        <pc:sldMkLst>
          <pc:docMk/>
          <pc:sldMk cId="3571806813" sldId="2147483400"/>
        </pc:sldMkLst>
      </pc:sldChg>
      <pc:sldChg chg="addSp new del mod">
        <pc:chgData name="Christyan Antonio Arruda Mendonca" userId="3aad539f-dbfd-43d8-885a-30f586f60798" providerId="ADAL" clId="{BA6C82B4-B5B0-483F-A26A-DD9C10F75ADC}" dt="2025-04-04T14:27:08.697" v="2834" actId="2696"/>
        <pc:sldMkLst>
          <pc:docMk/>
          <pc:sldMk cId="4156603832" sldId="2147483400"/>
        </pc:sldMkLst>
        <pc:picChg chg="add">
          <ac:chgData name="Christyan Antonio Arruda Mendonca" userId="3aad539f-dbfd-43d8-885a-30f586f60798" providerId="ADAL" clId="{BA6C82B4-B5B0-483F-A26A-DD9C10F75ADC}" dt="2025-04-04T14:23:22.951" v="2833" actId="22"/>
          <ac:picMkLst>
            <pc:docMk/>
            <pc:sldMk cId="4156603832" sldId="2147483400"/>
            <ac:picMk id="3" creationId="{FBB3566E-CBEB-09A2-5C6E-E6083FB70272}"/>
          </ac:picMkLst>
        </pc:picChg>
      </pc:sldChg>
      <pc:sldChg chg="add ord">
        <pc:chgData name="Christyan Antonio Arruda Mendonca" userId="3aad539f-dbfd-43d8-885a-30f586f60798" providerId="ADAL" clId="{BA6C82B4-B5B0-483F-A26A-DD9C10F75ADC}" dt="2025-04-08T19:59:59.892" v="5455"/>
        <pc:sldMkLst>
          <pc:docMk/>
          <pc:sldMk cId="3848126669" sldId="2147483401"/>
        </pc:sldMkLst>
      </pc:sldChg>
      <pc:sldChg chg="add mod ord modShow">
        <pc:chgData name="Christyan Antonio Arruda Mendonca" userId="3aad539f-dbfd-43d8-885a-30f586f60798" providerId="ADAL" clId="{BA6C82B4-B5B0-483F-A26A-DD9C10F75ADC}" dt="2025-04-08T19:59:59.892" v="5455"/>
        <pc:sldMkLst>
          <pc:docMk/>
          <pc:sldMk cId="3250379784" sldId="2147483402"/>
        </pc:sldMkLst>
      </pc:sldChg>
      <pc:sldChg chg="addSp modSp new mod ord modShow">
        <pc:chgData name="Christyan Antonio Arruda Mendonca" userId="3aad539f-dbfd-43d8-885a-30f586f60798" providerId="ADAL" clId="{BA6C82B4-B5B0-483F-A26A-DD9C10F75ADC}" dt="2025-04-07T19:49:00.878" v="3292" actId="14100"/>
        <pc:sldMkLst>
          <pc:docMk/>
          <pc:sldMk cId="1196974206" sldId="2147483403"/>
        </pc:sldMkLst>
        <pc:spChg chg="add mod">
          <ac:chgData name="Christyan Antonio Arruda Mendonca" userId="3aad539f-dbfd-43d8-885a-30f586f60798" providerId="ADAL" clId="{BA6C82B4-B5B0-483F-A26A-DD9C10F75ADC}" dt="2025-04-07T19:49:00.878" v="3292" actId="14100"/>
          <ac:spMkLst>
            <pc:docMk/>
            <pc:sldMk cId="1196974206" sldId="2147483403"/>
            <ac:spMk id="3" creationId="{B0C37157-9A2F-A9B1-5CAD-299B853F3511}"/>
          </ac:spMkLst>
        </pc:spChg>
      </pc:sldChg>
      <pc:sldChg chg="modSp add mod modShow">
        <pc:chgData name="Christyan Antonio Arruda Mendonca" userId="3aad539f-dbfd-43d8-885a-30f586f60798" providerId="ADAL" clId="{BA6C82B4-B5B0-483F-A26A-DD9C10F75ADC}" dt="2025-04-08T20:13:06.882" v="5735" actId="729"/>
        <pc:sldMkLst>
          <pc:docMk/>
          <pc:sldMk cId="614207606" sldId="2147483404"/>
        </pc:sldMkLst>
        <pc:spChg chg="mod">
          <ac:chgData name="Christyan Antonio Arruda Mendonca" userId="3aad539f-dbfd-43d8-885a-30f586f60798" providerId="ADAL" clId="{BA6C82B4-B5B0-483F-A26A-DD9C10F75ADC}" dt="2025-04-08T20:06:48.826" v="5530" actId="1076"/>
          <ac:spMkLst>
            <pc:docMk/>
            <pc:sldMk cId="614207606" sldId="2147483404"/>
            <ac:spMk id="19" creationId="{E44A6333-385D-D1F3-4FA1-AB77DEFDBE4D}"/>
          </ac:spMkLst>
        </pc:spChg>
      </pc:sldChg>
      <pc:sldChg chg="add">
        <pc:chgData name="Christyan Antonio Arruda Mendonca" userId="3aad539f-dbfd-43d8-885a-30f586f60798" providerId="ADAL" clId="{BA6C82B4-B5B0-483F-A26A-DD9C10F75ADC}" dt="2025-04-08T20:05:13.215" v="5459"/>
        <pc:sldMkLst>
          <pc:docMk/>
          <pc:sldMk cId="1774338756" sldId="2147483405"/>
        </pc:sldMkLst>
      </pc:sldChg>
      <pc:sldChg chg="addSp delSp modSp add mod ord delAnim modAnim modShow">
        <pc:chgData name="Christyan Antonio Arruda Mendonca" userId="3aad539f-dbfd-43d8-885a-30f586f60798" providerId="ADAL" clId="{BA6C82B4-B5B0-483F-A26A-DD9C10F75ADC}" dt="2025-04-08T20:45:56.911" v="5817" actId="571"/>
        <pc:sldMkLst>
          <pc:docMk/>
          <pc:sldMk cId="4239621444" sldId="2147483406"/>
        </pc:sldMkLst>
        <pc:spChg chg="del">
          <ac:chgData name="Christyan Antonio Arruda Mendonca" userId="3aad539f-dbfd-43d8-885a-30f586f60798" providerId="ADAL" clId="{BA6C82B4-B5B0-483F-A26A-DD9C10F75ADC}" dt="2025-04-08T20:05:38.446" v="5461" actId="21"/>
          <ac:spMkLst>
            <pc:docMk/>
            <pc:sldMk cId="4239621444" sldId="2147483406"/>
            <ac:spMk id="2" creationId="{973F08BB-6183-901C-7EE5-660A1CACAEB9}"/>
          </ac:spMkLst>
        </pc:spChg>
        <pc:spChg chg="del mod">
          <ac:chgData name="Christyan Antonio Arruda Mendonca" userId="3aad539f-dbfd-43d8-885a-30f586f60798" providerId="ADAL" clId="{BA6C82B4-B5B0-483F-A26A-DD9C10F75ADC}" dt="2025-04-08T20:09:05.450" v="5688" actId="21"/>
          <ac:spMkLst>
            <pc:docMk/>
            <pc:sldMk cId="4239621444" sldId="2147483406"/>
            <ac:spMk id="6" creationId="{0C29A54D-ED32-72B1-4A2A-E31FAC4B340B}"/>
          </ac:spMkLst>
        </pc:spChg>
        <pc:spChg chg="del">
          <ac:chgData name="Christyan Antonio Arruda Mendonca" userId="3aad539f-dbfd-43d8-885a-30f586f60798" providerId="ADAL" clId="{BA6C82B4-B5B0-483F-A26A-DD9C10F75ADC}" dt="2025-04-08T20:05:38.446" v="5461" actId="21"/>
          <ac:spMkLst>
            <pc:docMk/>
            <pc:sldMk cId="4239621444" sldId="2147483406"/>
            <ac:spMk id="8" creationId="{2A999A0E-A68F-7591-F180-F4370A0713AA}"/>
          </ac:spMkLst>
        </pc:spChg>
        <pc:spChg chg="del">
          <ac:chgData name="Christyan Antonio Arruda Mendonca" userId="3aad539f-dbfd-43d8-885a-30f586f60798" providerId="ADAL" clId="{BA6C82B4-B5B0-483F-A26A-DD9C10F75ADC}" dt="2025-04-08T20:05:38.446" v="5461" actId="21"/>
          <ac:spMkLst>
            <pc:docMk/>
            <pc:sldMk cId="4239621444" sldId="2147483406"/>
            <ac:spMk id="9" creationId="{99767EF0-68A0-772C-71D1-BC361961292C}"/>
          </ac:spMkLst>
        </pc:spChg>
        <pc:spChg chg="mod">
          <ac:chgData name="Christyan Antonio Arruda Mendonca" userId="3aad539f-dbfd-43d8-885a-30f586f60798" providerId="ADAL" clId="{BA6C82B4-B5B0-483F-A26A-DD9C10F75ADC}" dt="2025-04-08T20:40:18.020" v="5772" actId="1076"/>
          <ac:spMkLst>
            <pc:docMk/>
            <pc:sldMk cId="4239621444" sldId="2147483406"/>
            <ac:spMk id="11" creationId="{330EAE76-3054-C6E2-AF48-FAB4526873CF}"/>
          </ac:spMkLst>
        </pc:spChg>
        <pc:spChg chg="mod">
          <ac:chgData name="Christyan Antonio Arruda Mendonca" userId="3aad539f-dbfd-43d8-885a-30f586f60798" providerId="ADAL" clId="{BA6C82B4-B5B0-483F-A26A-DD9C10F75ADC}" dt="2025-04-08T20:40:18.020" v="5772" actId="1076"/>
          <ac:spMkLst>
            <pc:docMk/>
            <pc:sldMk cId="4239621444" sldId="2147483406"/>
            <ac:spMk id="12" creationId="{67D492D9-ABAC-F9DA-B36A-5A224CF4CC3C}"/>
          </ac:spMkLst>
        </pc:spChg>
        <pc:spChg chg="mod">
          <ac:chgData name="Christyan Antonio Arruda Mendonca" userId="3aad539f-dbfd-43d8-885a-30f586f60798" providerId="ADAL" clId="{BA6C82B4-B5B0-483F-A26A-DD9C10F75ADC}" dt="2025-04-08T20:12:51.842" v="5733" actId="207"/>
          <ac:spMkLst>
            <pc:docMk/>
            <pc:sldMk cId="4239621444" sldId="2147483406"/>
            <ac:spMk id="15" creationId="{6D3B341D-ABC9-D246-B04B-388BCB34964D}"/>
          </ac:spMkLst>
        </pc:spChg>
        <pc:spChg chg="mod">
          <ac:chgData name="Christyan Antonio Arruda Mendonca" userId="3aad539f-dbfd-43d8-885a-30f586f60798" providerId="ADAL" clId="{BA6C82B4-B5B0-483F-A26A-DD9C10F75ADC}" dt="2025-04-08T20:12:56.066" v="5734" actId="207"/>
          <ac:spMkLst>
            <pc:docMk/>
            <pc:sldMk cId="4239621444" sldId="2147483406"/>
            <ac:spMk id="21" creationId="{2D158D39-BE8D-0DAA-5CAB-DFB4C967619A}"/>
          </ac:spMkLst>
        </pc:spChg>
        <pc:spChg chg="mod">
          <ac:chgData name="Christyan Antonio Arruda Mendonca" userId="3aad539f-dbfd-43d8-885a-30f586f60798" providerId="ADAL" clId="{BA6C82B4-B5B0-483F-A26A-DD9C10F75ADC}" dt="2025-04-08T20:05:53.946" v="5492" actId="1035"/>
          <ac:spMkLst>
            <pc:docMk/>
            <pc:sldMk cId="4239621444" sldId="2147483406"/>
            <ac:spMk id="22" creationId="{17062274-8734-8931-0331-33A9BCFC95E8}"/>
          </ac:spMkLst>
        </pc:spChg>
        <pc:spChg chg="del">
          <ac:chgData name="Christyan Antonio Arruda Mendonca" userId="3aad539f-dbfd-43d8-885a-30f586f60798" providerId="ADAL" clId="{BA6C82B4-B5B0-483F-A26A-DD9C10F75ADC}" dt="2025-04-08T20:05:38.446" v="5461" actId="21"/>
          <ac:spMkLst>
            <pc:docMk/>
            <pc:sldMk cId="4239621444" sldId="2147483406"/>
            <ac:spMk id="23" creationId="{8F464947-F0BC-7825-A53F-1F715E38F083}"/>
          </ac:spMkLst>
        </pc:spChg>
        <pc:spChg chg="mod">
          <ac:chgData name="Christyan Antonio Arruda Mendonca" userId="3aad539f-dbfd-43d8-885a-30f586f60798" providerId="ADAL" clId="{BA6C82B4-B5B0-483F-A26A-DD9C10F75ADC}" dt="2025-04-08T20:05:53.946" v="5492" actId="1035"/>
          <ac:spMkLst>
            <pc:docMk/>
            <pc:sldMk cId="4239621444" sldId="2147483406"/>
            <ac:spMk id="24" creationId="{9D9CBC9F-9786-6E8E-B1FE-BC1F53DD603A}"/>
          </ac:spMkLst>
        </pc:spChg>
        <pc:spChg chg="mod">
          <ac:chgData name="Christyan Antonio Arruda Mendonca" userId="3aad539f-dbfd-43d8-885a-30f586f60798" providerId="ADAL" clId="{BA6C82B4-B5B0-483F-A26A-DD9C10F75ADC}" dt="2025-04-08T20:05:53.946" v="5492" actId="1035"/>
          <ac:spMkLst>
            <pc:docMk/>
            <pc:sldMk cId="4239621444" sldId="2147483406"/>
            <ac:spMk id="25" creationId="{DFC21DAB-2D60-EE3C-F6A6-9CD5AA877B52}"/>
          </ac:spMkLst>
        </pc:spChg>
        <pc:spChg chg="mod">
          <ac:chgData name="Christyan Antonio Arruda Mendonca" userId="3aad539f-dbfd-43d8-885a-30f586f60798" providerId="ADAL" clId="{BA6C82B4-B5B0-483F-A26A-DD9C10F75ADC}" dt="2025-04-08T20:05:53.946" v="5492" actId="1035"/>
          <ac:spMkLst>
            <pc:docMk/>
            <pc:sldMk cId="4239621444" sldId="2147483406"/>
            <ac:spMk id="26" creationId="{5557A178-7537-F8C6-8BF5-50FE0EC589FE}"/>
          </ac:spMkLst>
        </pc:spChg>
        <pc:spChg chg="mod">
          <ac:chgData name="Christyan Antonio Arruda Mendonca" userId="3aad539f-dbfd-43d8-885a-30f586f60798" providerId="ADAL" clId="{BA6C82B4-B5B0-483F-A26A-DD9C10F75ADC}" dt="2025-04-08T20:05:53.946" v="5492" actId="1035"/>
          <ac:spMkLst>
            <pc:docMk/>
            <pc:sldMk cId="4239621444" sldId="2147483406"/>
            <ac:spMk id="27" creationId="{03AE35F2-3C48-8F1A-247B-21D207CC82E3}"/>
          </ac:spMkLst>
        </pc:spChg>
        <pc:spChg chg="mod">
          <ac:chgData name="Christyan Antonio Arruda Mendonca" userId="3aad539f-dbfd-43d8-885a-30f586f60798" providerId="ADAL" clId="{BA6C82B4-B5B0-483F-A26A-DD9C10F75ADC}" dt="2025-04-08T20:05:53.946" v="5492" actId="1035"/>
          <ac:spMkLst>
            <pc:docMk/>
            <pc:sldMk cId="4239621444" sldId="2147483406"/>
            <ac:spMk id="28" creationId="{68EFD4D9-7A0C-27ED-1E04-4E35DB550BE2}"/>
          </ac:spMkLst>
        </pc:spChg>
        <pc:spChg chg="mod">
          <ac:chgData name="Christyan Antonio Arruda Mendonca" userId="3aad539f-dbfd-43d8-885a-30f586f60798" providerId="ADAL" clId="{BA6C82B4-B5B0-483F-A26A-DD9C10F75ADC}" dt="2025-04-08T20:12:24.131" v="5730" actId="571"/>
          <ac:spMkLst>
            <pc:docMk/>
            <pc:sldMk cId="4239621444" sldId="2147483406"/>
            <ac:spMk id="30" creationId="{78B487E5-AFC1-D0D2-103A-150C7E1ED1C1}"/>
          </ac:spMkLst>
        </pc:spChg>
        <pc:spChg chg="del mod">
          <ac:chgData name="Christyan Antonio Arruda Mendonca" userId="3aad539f-dbfd-43d8-885a-30f586f60798" providerId="ADAL" clId="{BA6C82B4-B5B0-483F-A26A-DD9C10F75ADC}" dt="2025-04-08T20:06:14.701" v="5493" actId="21"/>
          <ac:spMkLst>
            <pc:docMk/>
            <pc:sldMk cId="4239621444" sldId="2147483406"/>
            <ac:spMk id="31" creationId="{3DDA5BC1-40EB-6BD9-2B45-A5B8E2AF543F}"/>
          </ac:spMkLst>
        </pc:spChg>
        <pc:spChg chg="mod">
          <ac:chgData name="Christyan Antonio Arruda Mendonca" userId="3aad539f-dbfd-43d8-885a-30f586f60798" providerId="ADAL" clId="{BA6C82B4-B5B0-483F-A26A-DD9C10F75ADC}" dt="2025-04-08T20:12:24.131" v="5730" actId="571"/>
          <ac:spMkLst>
            <pc:docMk/>
            <pc:sldMk cId="4239621444" sldId="2147483406"/>
            <ac:spMk id="32" creationId="{DDB8A877-B581-FE1C-4069-DAF2BFF17364}"/>
          </ac:spMkLst>
        </pc:spChg>
        <pc:spChg chg="add mod">
          <ac:chgData name="Christyan Antonio Arruda Mendonca" userId="3aad539f-dbfd-43d8-885a-30f586f60798" providerId="ADAL" clId="{BA6C82B4-B5B0-483F-A26A-DD9C10F75ADC}" dt="2025-04-08T20:34:11.555" v="5740" actId="207"/>
          <ac:spMkLst>
            <pc:docMk/>
            <pc:sldMk cId="4239621444" sldId="2147483406"/>
            <ac:spMk id="33" creationId="{A8C6828D-C28E-6B77-81CD-9C39439BD1CA}"/>
          </ac:spMkLst>
        </pc:spChg>
        <pc:spChg chg="add mod">
          <ac:chgData name="Christyan Antonio Arruda Mendonca" userId="3aad539f-dbfd-43d8-885a-30f586f60798" providerId="ADAL" clId="{BA6C82B4-B5B0-483F-A26A-DD9C10F75ADC}" dt="2025-04-08T20:11:40.711" v="5726" actId="1076"/>
          <ac:spMkLst>
            <pc:docMk/>
            <pc:sldMk cId="4239621444" sldId="2147483406"/>
            <ac:spMk id="34" creationId="{D9712EE2-142E-7C53-4582-284C15997447}"/>
          </ac:spMkLst>
        </pc:spChg>
        <pc:spChg chg="add del mod">
          <ac:chgData name="Christyan Antonio Arruda Mendonca" userId="3aad539f-dbfd-43d8-885a-30f586f60798" providerId="ADAL" clId="{BA6C82B4-B5B0-483F-A26A-DD9C10F75ADC}" dt="2025-04-08T20:34:08.868" v="5739" actId="21"/>
          <ac:spMkLst>
            <pc:docMk/>
            <pc:sldMk cId="4239621444" sldId="2147483406"/>
            <ac:spMk id="35" creationId="{3DDA5BC1-40EB-6BD9-2B45-A5B8E2AF543F}"/>
          </ac:spMkLst>
        </pc:spChg>
        <pc:spChg chg="add del mod">
          <ac:chgData name="Christyan Antonio Arruda Mendonca" userId="3aad539f-dbfd-43d8-885a-30f586f60798" providerId="ADAL" clId="{BA6C82B4-B5B0-483F-A26A-DD9C10F75ADC}" dt="2025-04-08T20:12:19.972" v="5729" actId="21"/>
          <ac:spMkLst>
            <pc:docMk/>
            <pc:sldMk cId="4239621444" sldId="2147483406"/>
            <ac:spMk id="39" creationId="{23D5E8A1-63BC-DB96-5FA7-10D8534633AB}"/>
          </ac:spMkLst>
        </pc:spChg>
        <pc:spChg chg="add del mod">
          <ac:chgData name="Christyan Antonio Arruda Mendonca" userId="3aad539f-dbfd-43d8-885a-30f586f60798" providerId="ADAL" clId="{BA6C82B4-B5B0-483F-A26A-DD9C10F75ADC}" dt="2025-04-08T20:12:27.587" v="5731" actId="21"/>
          <ac:spMkLst>
            <pc:docMk/>
            <pc:sldMk cId="4239621444" sldId="2147483406"/>
            <ac:spMk id="40" creationId="{35CEF841-D479-7EDE-77EC-FFDF34ADFCC8}"/>
          </ac:spMkLst>
        </pc:spChg>
        <pc:spChg chg="add mod">
          <ac:chgData name="Christyan Antonio Arruda Mendonca" userId="3aad539f-dbfd-43d8-885a-30f586f60798" providerId="ADAL" clId="{BA6C82B4-B5B0-483F-A26A-DD9C10F75ADC}" dt="2025-04-08T20:41:39.546" v="5808" actId="1076"/>
          <ac:spMkLst>
            <pc:docMk/>
            <pc:sldMk cId="4239621444" sldId="2147483406"/>
            <ac:spMk id="41" creationId="{179FABEB-7B6A-A3BA-6AAC-BA2FFAA93EE6}"/>
          </ac:spMkLst>
        </pc:spChg>
        <pc:spChg chg="mod">
          <ac:chgData name="Christyan Antonio Arruda Mendonca" userId="3aad539f-dbfd-43d8-885a-30f586f60798" providerId="ADAL" clId="{BA6C82B4-B5B0-483F-A26A-DD9C10F75ADC}" dt="2025-04-08T20:40:18.020" v="5772" actId="1076"/>
          <ac:spMkLst>
            <pc:docMk/>
            <pc:sldMk cId="4239621444" sldId="2147483406"/>
            <ac:spMk id="42" creationId="{D70DB0B9-416C-9998-73C6-A1BAD406FCD9}"/>
          </ac:spMkLst>
        </pc:spChg>
        <pc:spChg chg="mod">
          <ac:chgData name="Christyan Antonio Arruda Mendonca" userId="3aad539f-dbfd-43d8-885a-30f586f60798" providerId="ADAL" clId="{BA6C82B4-B5B0-483F-A26A-DD9C10F75ADC}" dt="2025-04-08T20:40:18.020" v="5772" actId="1076"/>
          <ac:spMkLst>
            <pc:docMk/>
            <pc:sldMk cId="4239621444" sldId="2147483406"/>
            <ac:spMk id="43" creationId="{35A92CE4-E5ED-EE2C-EC7E-7D9ADBD48D52}"/>
          </ac:spMkLst>
        </pc:spChg>
        <pc:spChg chg="add mod">
          <ac:chgData name="Christyan Antonio Arruda Mendonca" userId="3aad539f-dbfd-43d8-885a-30f586f60798" providerId="ADAL" clId="{BA6C82B4-B5B0-483F-A26A-DD9C10F75ADC}" dt="2025-04-08T20:41:39.546" v="5808" actId="1076"/>
          <ac:spMkLst>
            <pc:docMk/>
            <pc:sldMk cId="4239621444" sldId="2147483406"/>
            <ac:spMk id="45" creationId="{5822CFB0-6115-10A7-33A7-04CCE4EB7B17}"/>
          </ac:spMkLst>
        </pc:spChg>
        <pc:spChg chg="add mod">
          <ac:chgData name="Christyan Antonio Arruda Mendonca" userId="3aad539f-dbfd-43d8-885a-30f586f60798" providerId="ADAL" clId="{BA6C82B4-B5B0-483F-A26A-DD9C10F75ADC}" dt="2025-04-08T20:40:25.290" v="5774" actId="1076"/>
          <ac:spMkLst>
            <pc:docMk/>
            <pc:sldMk cId="4239621444" sldId="2147483406"/>
            <ac:spMk id="48" creationId="{499E6FFE-BAE0-773A-AFE8-86FB80E20693}"/>
          </ac:spMkLst>
        </pc:spChg>
        <pc:spChg chg="add mod">
          <ac:chgData name="Christyan Antonio Arruda Mendonca" userId="3aad539f-dbfd-43d8-885a-30f586f60798" providerId="ADAL" clId="{BA6C82B4-B5B0-483F-A26A-DD9C10F75ADC}" dt="2025-04-08T20:41:47.178" v="5809" actId="571"/>
          <ac:spMkLst>
            <pc:docMk/>
            <pc:sldMk cId="4239621444" sldId="2147483406"/>
            <ac:spMk id="49" creationId="{CA79E6D5-18A8-0E9E-A775-3CD055E686D4}"/>
          </ac:spMkLst>
        </pc:spChg>
        <pc:spChg chg="add mod">
          <ac:chgData name="Christyan Antonio Arruda Mendonca" userId="3aad539f-dbfd-43d8-885a-30f586f60798" providerId="ADAL" clId="{BA6C82B4-B5B0-483F-A26A-DD9C10F75ADC}" dt="2025-04-08T20:41:47.178" v="5809" actId="571"/>
          <ac:spMkLst>
            <pc:docMk/>
            <pc:sldMk cId="4239621444" sldId="2147483406"/>
            <ac:spMk id="50" creationId="{F9046B4D-B1C4-8CB9-8022-D1E40F47CF07}"/>
          </ac:spMkLst>
        </pc:spChg>
        <pc:spChg chg="add mod">
          <ac:chgData name="Christyan Antonio Arruda Mendonca" userId="3aad539f-dbfd-43d8-885a-30f586f60798" providerId="ADAL" clId="{BA6C82B4-B5B0-483F-A26A-DD9C10F75ADC}" dt="2025-04-08T20:41:47.178" v="5809" actId="571"/>
          <ac:spMkLst>
            <pc:docMk/>
            <pc:sldMk cId="4239621444" sldId="2147483406"/>
            <ac:spMk id="51" creationId="{C92ED284-D135-E95C-58C5-5180402BDFB5}"/>
          </ac:spMkLst>
        </pc:spChg>
        <pc:spChg chg="add mod">
          <ac:chgData name="Christyan Antonio Arruda Mendonca" userId="3aad539f-dbfd-43d8-885a-30f586f60798" providerId="ADAL" clId="{BA6C82B4-B5B0-483F-A26A-DD9C10F75ADC}" dt="2025-04-08T20:41:53.676" v="5810" actId="571"/>
          <ac:spMkLst>
            <pc:docMk/>
            <pc:sldMk cId="4239621444" sldId="2147483406"/>
            <ac:spMk id="52" creationId="{5D9866CE-395B-8794-ADE1-25290CF49346}"/>
          </ac:spMkLst>
        </pc:spChg>
        <pc:spChg chg="add mod">
          <ac:chgData name="Christyan Antonio Arruda Mendonca" userId="3aad539f-dbfd-43d8-885a-30f586f60798" providerId="ADAL" clId="{BA6C82B4-B5B0-483F-A26A-DD9C10F75ADC}" dt="2025-04-08T20:41:53.676" v="5810" actId="571"/>
          <ac:spMkLst>
            <pc:docMk/>
            <pc:sldMk cId="4239621444" sldId="2147483406"/>
            <ac:spMk id="53" creationId="{947395B9-03A7-7BC8-B2F0-445622A599FB}"/>
          </ac:spMkLst>
        </pc:spChg>
        <pc:spChg chg="add mod">
          <ac:chgData name="Christyan Antonio Arruda Mendonca" userId="3aad539f-dbfd-43d8-885a-30f586f60798" providerId="ADAL" clId="{BA6C82B4-B5B0-483F-A26A-DD9C10F75ADC}" dt="2025-04-08T20:41:53.676" v="5810" actId="571"/>
          <ac:spMkLst>
            <pc:docMk/>
            <pc:sldMk cId="4239621444" sldId="2147483406"/>
            <ac:spMk id="54" creationId="{1606B67D-B8A3-6A31-7EE9-A60989288FDB}"/>
          </ac:spMkLst>
        </pc:spChg>
        <pc:spChg chg="add mod">
          <ac:chgData name="Christyan Antonio Arruda Mendonca" userId="3aad539f-dbfd-43d8-885a-30f586f60798" providerId="ADAL" clId="{BA6C82B4-B5B0-483F-A26A-DD9C10F75ADC}" dt="2025-04-08T20:45:34.547" v="5811" actId="571"/>
          <ac:spMkLst>
            <pc:docMk/>
            <pc:sldMk cId="4239621444" sldId="2147483406"/>
            <ac:spMk id="55" creationId="{9EF4EA05-4364-7A11-07BD-22768E3824D3}"/>
          </ac:spMkLst>
        </pc:spChg>
        <pc:spChg chg="add mod">
          <ac:chgData name="Christyan Antonio Arruda Mendonca" userId="3aad539f-dbfd-43d8-885a-30f586f60798" providerId="ADAL" clId="{BA6C82B4-B5B0-483F-A26A-DD9C10F75ADC}" dt="2025-04-08T20:45:34.547" v="5811" actId="571"/>
          <ac:spMkLst>
            <pc:docMk/>
            <pc:sldMk cId="4239621444" sldId="2147483406"/>
            <ac:spMk id="56" creationId="{193AC154-84B5-254B-75EC-B564B536FC69}"/>
          </ac:spMkLst>
        </pc:spChg>
        <pc:spChg chg="add mod">
          <ac:chgData name="Christyan Antonio Arruda Mendonca" userId="3aad539f-dbfd-43d8-885a-30f586f60798" providerId="ADAL" clId="{BA6C82B4-B5B0-483F-A26A-DD9C10F75ADC}" dt="2025-04-08T20:45:34.547" v="5811" actId="571"/>
          <ac:spMkLst>
            <pc:docMk/>
            <pc:sldMk cId="4239621444" sldId="2147483406"/>
            <ac:spMk id="57" creationId="{2F8490BB-54C6-EEDF-D8A6-AA36014A0771}"/>
          </ac:spMkLst>
        </pc:spChg>
        <pc:spChg chg="add mod">
          <ac:chgData name="Christyan Antonio Arruda Mendonca" userId="3aad539f-dbfd-43d8-885a-30f586f60798" providerId="ADAL" clId="{BA6C82B4-B5B0-483F-A26A-DD9C10F75ADC}" dt="2025-04-08T20:45:38.942" v="5812" actId="571"/>
          <ac:spMkLst>
            <pc:docMk/>
            <pc:sldMk cId="4239621444" sldId="2147483406"/>
            <ac:spMk id="58" creationId="{BDC116D2-CDC8-A53F-5670-4B12F9E8B03B}"/>
          </ac:spMkLst>
        </pc:spChg>
        <pc:spChg chg="add mod">
          <ac:chgData name="Christyan Antonio Arruda Mendonca" userId="3aad539f-dbfd-43d8-885a-30f586f60798" providerId="ADAL" clId="{BA6C82B4-B5B0-483F-A26A-DD9C10F75ADC}" dt="2025-04-08T20:45:38.942" v="5812" actId="571"/>
          <ac:spMkLst>
            <pc:docMk/>
            <pc:sldMk cId="4239621444" sldId="2147483406"/>
            <ac:spMk id="59" creationId="{F894AC85-24EE-8FB5-A0A0-531042F8E22E}"/>
          </ac:spMkLst>
        </pc:spChg>
        <pc:spChg chg="add mod">
          <ac:chgData name="Christyan Antonio Arruda Mendonca" userId="3aad539f-dbfd-43d8-885a-30f586f60798" providerId="ADAL" clId="{BA6C82B4-B5B0-483F-A26A-DD9C10F75ADC}" dt="2025-04-08T20:45:38.942" v="5812" actId="571"/>
          <ac:spMkLst>
            <pc:docMk/>
            <pc:sldMk cId="4239621444" sldId="2147483406"/>
            <ac:spMk id="60" creationId="{6EFE8754-F083-CDCA-083C-151C94AE9467}"/>
          </ac:spMkLst>
        </pc:spChg>
        <pc:spChg chg="add mod">
          <ac:chgData name="Christyan Antonio Arruda Mendonca" userId="3aad539f-dbfd-43d8-885a-30f586f60798" providerId="ADAL" clId="{BA6C82B4-B5B0-483F-A26A-DD9C10F75ADC}" dt="2025-04-08T20:45:40.201" v="5813" actId="571"/>
          <ac:spMkLst>
            <pc:docMk/>
            <pc:sldMk cId="4239621444" sldId="2147483406"/>
            <ac:spMk id="61" creationId="{9B2803CF-5399-F2F2-AFED-DD29F4D13008}"/>
          </ac:spMkLst>
        </pc:spChg>
        <pc:spChg chg="add mod">
          <ac:chgData name="Christyan Antonio Arruda Mendonca" userId="3aad539f-dbfd-43d8-885a-30f586f60798" providerId="ADAL" clId="{BA6C82B4-B5B0-483F-A26A-DD9C10F75ADC}" dt="2025-04-08T20:45:40.201" v="5813" actId="571"/>
          <ac:spMkLst>
            <pc:docMk/>
            <pc:sldMk cId="4239621444" sldId="2147483406"/>
            <ac:spMk id="62" creationId="{939D5763-4461-72C4-0A13-6CD5EEEF790D}"/>
          </ac:spMkLst>
        </pc:spChg>
        <pc:spChg chg="add mod">
          <ac:chgData name="Christyan Antonio Arruda Mendonca" userId="3aad539f-dbfd-43d8-885a-30f586f60798" providerId="ADAL" clId="{BA6C82B4-B5B0-483F-A26A-DD9C10F75ADC}" dt="2025-04-08T20:45:40.201" v="5813" actId="571"/>
          <ac:spMkLst>
            <pc:docMk/>
            <pc:sldMk cId="4239621444" sldId="2147483406"/>
            <ac:spMk id="63" creationId="{1B47543B-A7DB-7B00-928B-7BA0514BD890}"/>
          </ac:spMkLst>
        </pc:spChg>
        <pc:spChg chg="add mod">
          <ac:chgData name="Christyan Antonio Arruda Mendonca" userId="3aad539f-dbfd-43d8-885a-30f586f60798" providerId="ADAL" clId="{BA6C82B4-B5B0-483F-A26A-DD9C10F75ADC}" dt="2025-04-08T20:45:45.430" v="5814" actId="571"/>
          <ac:spMkLst>
            <pc:docMk/>
            <pc:sldMk cId="4239621444" sldId="2147483406"/>
            <ac:spMk id="128" creationId="{76747210-0489-E90C-A0AF-F8B86DF131A6}"/>
          </ac:spMkLst>
        </pc:spChg>
        <pc:spChg chg="add mod">
          <ac:chgData name="Christyan Antonio Arruda Mendonca" userId="3aad539f-dbfd-43d8-885a-30f586f60798" providerId="ADAL" clId="{BA6C82B4-B5B0-483F-A26A-DD9C10F75ADC}" dt="2025-04-08T20:45:45.430" v="5814" actId="571"/>
          <ac:spMkLst>
            <pc:docMk/>
            <pc:sldMk cId="4239621444" sldId="2147483406"/>
            <ac:spMk id="129" creationId="{C4251902-2C5B-1C86-F128-05DDEE27524D}"/>
          </ac:spMkLst>
        </pc:spChg>
        <pc:spChg chg="add mod">
          <ac:chgData name="Christyan Antonio Arruda Mendonca" userId="3aad539f-dbfd-43d8-885a-30f586f60798" providerId="ADAL" clId="{BA6C82B4-B5B0-483F-A26A-DD9C10F75ADC}" dt="2025-04-08T20:45:45.430" v="5814" actId="571"/>
          <ac:spMkLst>
            <pc:docMk/>
            <pc:sldMk cId="4239621444" sldId="2147483406"/>
            <ac:spMk id="130" creationId="{9263293A-E186-301B-8C79-47CD2C5924AA}"/>
          </ac:spMkLst>
        </pc:spChg>
        <pc:spChg chg="add mod">
          <ac:chgData name="Christyan Antonio Arruda Mendonca" userId="3aad539f-dbfd-43d8-885a-30f586f60798" providerId="ADAL" clId="{BA6C82B4-B5B0-483F-A26A-DD9C10F75ADC}" dt="2025-04-08T20:45:47.861" v="5815" actId="571"/>
          <ac:spMkLst>
            <pc:docMk/>
            <pc:sldMk cId="4239621444" sldId="2147483406"/>
            <ac:spMk id="132" creationId="{4DA719EF-7133-078D-DE76-0F6EBFBA2C75}"/>
          </ac:spMkLst>
        </pc:spChg>
        <pc:spChg chg="add mod">
          <ac:chgData name="Christyan Antonio Arruda Mendonca" userId="3aad539f-dbfd-43d8-885a-30f586f60798" providerId="ADAL" clId="{BA6C82B4-B5B0-483F-A26A-DD9C10F75ADC}" dt="2025-04-08T20:45:47.861" v="5815" actId="571"/>
          <ac:spMkLst>
            <pc:docMk/>
            <pc:sldMk cId="4239621444" sldId="2147483406"/>
            <ac:spMk id="133" creationId="{02C0094C-B50A-20A7-8EF8-116EFE178B5E}"/>
          </ac:spMkLst>
        </pc:spChg>
        <pc:spChg chg="add mod">
          <ac:chgData name="Christyan Antonio Arruda Mendonca" userId="3aad539f-dbfd-43d8-885a-30f586f60798" providerId="ADAL" clId="{BA6C82B4-B5B0-483F-A26A-DD9C10F75ADC}" dt="2025-04-08T20:45:47.861" v="5815" actId="571"/>
          <ac:spMkLst>
            <pc:docMk/>
            <pc:sldMk cId="4239621444" sldId="2147483406"/>
            <ac:spMk id="134" creationId="{F7F4AFF5-AB63-A305-6BEA-68D285FFA166}"/>
          </ac:spMkLst>
        </pc:spChg>
        <pc:spChg chg="add mod">
          <ac:chgData name="Christyan Antonio Arruda Mendonca" userId="3aad539f-dbfd-43d8-885a-30f586f60798" providerId="ADAL" clId="{BA6C82B4-B5B0-483F-A26A-DD9C10F75ADC}" dt="2025-04-08T20:45:50.180" v="5816" actId="571"/>
          <ac:spMkLst>
            <pc:docMk/>
            <pc:sldMk cId="4239621444" sldId="2147483406"/>
            <ac:spMk id="135" creationId="{F42F9DBC-5EE0-B71D-587D-0941BFCDA55B}"/>
          </ac:spMkLst>
        </pc:spChg>
        <pc:spChg chg="add mod">
          <ac:chgData name="Christyan Antonio Arruda Mendonca" userId="3aad539f-dbfd-43d8-885a-30f586f60798" providerId="ADAL" clId="{BA6C82B4-B5B0-483F-A26A-DD9C10F75ADC}" dt="2025-04-08T20:45:50.180" v="5816" actId="571"/>
          <ac:spMkLst>
            <pc:docMk/>
            <pc:sldMk cId="4239621444" sldId="2147483406"/>
            <ac:spMk id="136" creationId="{23026940-8EF0-E370-1B91-C0AD6F4DB42C}"/>
          </ac:spMkLst>
        </pc:spChg>
        <pc:spChg chg="add mod">
          <ac:chgData name="Christyan Antonio Arruda Mendonca" userId="3aad539f-dbfd-43d8-885a-30f586f60798" providerId="ADAL" clId="{BA6C82B4-B5B0-483F-A26A-DD9C10F75ADC}" dt="2025-04-08T20:45:50.180" v="5816" actId="571"/>
          <ac:spMkLst>
            <pc:docMk/>
            <pc:sldMk cId="4239621444" sldId="2147483406"/>
            <ac:spMk id="137" creationId="{54D7B202-F9F2-85CE-1E50-AEA01B5A20F4}"/>
          </ac:spMkLst>
        </pc:spChg>
        <pc:spChg chg="add mod">
          <ac:chgData name="Christyan Antonio Arruda Mendonca" userId="3aad539f-dbfd-43d8-885a-30f586f60798" providerId="ADAL" clId="{BA6C82B4-B5B0-483F-A26A-DD9C10F75ADC}" dt="2025-04-08T20:45:56.911" v="5817" actId="571"/>
          <ac:spMkLst>
            <pc:docMk/>
            <pc:sldMk cId="4239621444" sldId="2147483406"/>
            <ac:spMk id="138" creationId="{3AA5F299-3FC6-550E-06AF-80AAD28D7788}"/>
          </ac:spMkLst>
        </pc:spChg>
        <pc:spChg chg="add mod">
          <ac:chgData name="Christyan Antonio Arruda Mendonca" userId="3aad539f-dbfd-43d8-885a-30f586f60798" providerId="ADAL" clId="{BA6C82B4-B5B0-483F-A26A-DD9C10F75ADC}" dt="2025-04-08T20:45:56.911" v="5817" actId="571"/>
          <ac:spMkLst>
            <pc:docMk/>
            <pc:sldMk cId="4239621444" sldId="2147483406"/>
            <ac:spMk id="139" creationId="{B1FA1342-1C6F-2860-0E96-0474202CF583}"/>
          </ac:spMkLst>
        </pc:spChg>
        <pc:spChg chg="add mod">
          <ac:chgData name="Christyan Antonio Arruda Mendonca" userId="3aad539f-dbfd-43d8-885a-30f586f60798" providerId="ADAL" clId="{BA6C82B4-B5B0-483F-A26A-DD9C10F75ADC}" dt="2025-04-08T20:45:56.911" v="5817" actId="571"/>
          <ac:spMkLst>
            <pc:docMk/>
            <pc:sldMk cId="4239621444" sldId="2147483406"/>
            <ac:spMk id="140" creationId="{83FBF9E5-5D15-486E-8F16-07D59F09599B}"/>
          </ac:spMkLst>
        </pc:spChg>
        <pc:spChg chg="del">
          <ac:chgData name="Christyan Antonio Arruda Mendonca" userId="3aad539f-dbfd-43d8-885a-30f586f60798" providerId="ADAL" clId="{BA6C82B4-B5B0-483F-A26A-DD9C10F75ADC}" dt="2025-04-08T20:05:38.446" v="5461" actId="21"/>
          <ac:spMkLst>
            <pc:docMk/>
            <pc:sldMk cId="4239621444" sldId="2147483406"/>
            <ac:spMk id="142" creationId="{4B11A12F-CBE7-6D6F-1B2F-A39C769CE378}"/>
          </ac:spMkLst>
        </pc:spChg>
        <pc:spChg chg="del">
          <ac:chgData name="Christyan Antonio Arruda Mendonca" userId="3aad539f-dbfd-43d8-885a-30f586f60798" providerId="ADAL" clId="{BA6C82B4-B5B0-483F-A26A-DD9C10F75ADC}" dt="2025-04-08T20:05:40.927" v="5462" actId="21"/>
          <ac:spMkLst>
            <pc:docMk/>
            <pc:sldMk cId="4239621444" sldId="2147483406"/>
            <ac:spMk id="145" creationId="{C39139D1-F8DE-1F50-300D-C2508F4CEB6A}"/>
          </ac:spMkLst>
        </pc:spChg>
        <pc:spChg chg="del">
          <ac:chgData name="Christyan Antonio Arruda Mendonca" userId="3aad539f-dbfd-43d8-885a-30f586f60798" providerId="ADAL" clId="{BA6C82B4-B5B0-483F-A26A-DD9C10F75ADC}" dt="2025-04-08T20:05:38.446" v="5461" actId="21"/>
          <ac:spMkLst>
            <pc:docMk/>
            <pc:sldMk cId="4239621444" sldId="2147483406"/>
            <ac:spMk id="146" creationId="{69240A31-4833-972D-EB1B-E76CDCE7B59F}"/>
          </ac:spMkLst>
        </pc:spChg>
        <pc:spChg chg="del">
          <ac:chgData name="Christyan Antonio Arruda Mendonca" userId="3aad539f-dbfd-43d8-885a-30f586f60798" providerId="ADAL" clId="{BA6C82B4-B5B0-483F-A26A-DD9C10F75ADC}" dt="2025-04-08T20:05:38.446" v="5461" actId="21"/>
          <ac:spMkLst>
            <pc:docMk/>
            <pc:sldMk cId="4239621444" sldId="2147483406"/>
            <ac:spMk id="147" creationId="{77117669-A6A4-CA69-FF21-E765A92F44AC}"/>
          </ac:spMkLst>
        </pc:spChg>
        <pc:spChg chg="del">
          <ac:chgData name="Christyan Antonio Arruda Mendonca" userId="3aad539f-dbfd-43d8-885a-30f586f60798" providerId="ADAL" clId="{BA6C82B4-B5B0-483F-A26A-DD9C10F75ADC}" dt="2025-04-08T20:05:38.446" v="5461" actId="21"/>
          <ac:spMkLst>
            <pc:docMk/>
            <pc:sldMk cId="4239621444" sldId="2147483406"/>
            <ac:spMk id="149" creationId="{93D4E8A4-49A2-85D4-8971-21E808E85D8C}"/>
          </ac:spMkLst>
        </pc:spChg>
        <pc:spChg chg="del">
          <ac:chgData name="Christyan Antonio Arruda Mendonca" userId="3aad539f-dbfd-43d8-885a-30f586f60798" providerId="ADAL" clId="{BA6C82B4-B5B0-483F-A26A-DD9C10F75ADC}" dt="2025-04-08T20:05:38.446" v="5461" actId="21"/>
          <ac:spMkLst>
            <pc:docMk/>
            <pc:sldMk cId="4239621444" sldId="2147483406"/>
            <ac:spMk id="150" creationId="{5B3140EE-E85F-9638-01BB-00838B5E2243}"/>
          </ac:spMkLst>
        </pc:spChg>
        <pc:spChg chg="del">
          <ac:chgData name="Christyan Antonio Arruda Mendonca" userId="3aad539f-dbfd-43d8-885a-30f586f60798" providerId="ADAL" clId="{BA6C82B4-B5B0-483F-A26A-DD9C10F75ADC}" dt="2025-04-08T20:05:38.446" v="5461" actId="21"/>
          <ac:spMkLst>
            <pc:docMk/>
            <pc:sldMk cId="4239621444" sldId="2147483406"/>
            <ac:spMk id="151" creationId="{6D0F61EF-1A48-6529-7749-E36A7CD4C948}"/>
          </ac:spMkLst>
        </pc:spChg>
        <pc:spChg chg="del">
          <ac:chgData name="Christyan Antonio Arruda Mendonca" userId="3aad539f-dbfd-43d8-885a-30f586f60798" providerId="ADAL" clId="{BA6C82B4-B5B0-483F-A26A-DD9C10F75ADC}" dt="2025-04-08T20:05:38.446" v="5461" actId="21"/>
          <ac:spMkLst>
            <pc:docMk/>
            <pc:sldMk cId="4239621444" sldId="2147483406"/>
            <ac:spMk id="152" creationId="{F4ED7563-32AD-709E-B28C-A9AF43D66165}"/>
          </ac:spMkLst>
        </pc:spChg>
        <pc:spChg chg="del">
          <ac:chgData name="Christyan Antonio Arruda Mendonca" userId="3aad539f-dbfd-43d8-885a-30f586f60798" providerId="ADAL" clId="{BA6C82B4-B5B0-483F-A26A-DD9C10F75ADC}" dt="2025-04-08T20:05:38.446" v="5461" actId="21"/>
          <ac:spMkLst>
            <pc:docMk/>
            <pc:sldMk cId="4239621444" sldId="2147483406"/>
            <ac:spMk id="153" creationId="{92B1E322-E8E2-F582-47A3-EC479A65F028}"/>
          </ac:spMkLst>
        </pc:spChg>
        <pc:spChg chg="del">
          <ac:chgData name="Christyan Antonio Arruda Mendonca" userId="3aad539f-dbfd-43d8-885a-30f586f60798" providerId="ADAL" clId="{BA6C82B4-B5B0-483F-A26A-DD9C10F75ADC}" dt="2025-04-08T20:05:38.446" v="5461" actId="21"/>
          <ac:spMkLst>
            <pc:docMk/>
            <pc:sldMk cId="4239621444" sldId="2147483406"/>
            <ac:spMk id="154" creationId="{9441C9BB-B022-B060-8E92-BBE3A8580446}"/>
          </ac:spMkLst>
        </pc:spChg>
        <pc:spChg chg="mod">
          <ac:chgData name="Christyan Antonio Arruda Mendonca" userId="3aad539f-dbfd-43d8-885a-30f586f60798" providerId="ADAL" clId="{BA6C82B4-B5B0-483F-A26A-DD9C10F75ADC}" dt="2025-04-08T20:06:35.363" v="5526" actId="1035"/>
          <ac:spMkLst>
            <pc:docMk/>
            <pc:sldMk cId="4239621444" sldId="2147483406"/>
            <ac:spMk id="156" creationId="{E5584A43-72AA-F01A-B55E-A8A6147F6908}"/>
          </ac:spMkLst>
        </pc:spChg>
        <pc:spChg chg="mod">
          <ac:chgData name="Christyan Antonio Arruda Mendonca" userId="3aad539f-dbfd-43d8-885a-30f586f60798" providerId="ADAL" clId="{BA6C82B4-B5B0-483F-A26A-DD9C10F75ADC}" dt="2025-04-08T20:05:53.946" v="5492" actId="1035"/>
          <ac:spMkLst>
            <pc:docMk/>
            <pc:sldMk cId="4239621444" sldId="2147483406"/>
            <ac:spMk id="214" creationId="{7ED02815-D79B-524C-653C-07D52E0E923F}"/>
          </ac:spMkLst>
        </pc:spChg>
        <pc:spChg chg="del mod">
          <ac:chgData name="Christyan Antonio Arruda Mendonca" userId="3aad539f-dbfd-43d8-885a-30f586f60798" providerId="ADAL" clId="{BA6C82B4-B5B0-483F-A26A-DD9C10F75ADC}" dt="2025-04-08T20:06:14.701" v="5493" actId="21"/>
          <ac:spMkLst>
            <pc:docMk/>
            <pc:sldMk cId="4239621444" sldId="2147483406"/>
            <ac:spMk id="218" creationId="{A8C6828D-C28E-6B77-81CD-9C39439BD1CA}"/>
          </ac:spMkLst>
        </pc:spChg>
        <pc:spChg chg="del mod">
          <ac:chgData name="Christyan Antonio Arruda Mendonca" userId="3aad539f-dbfd-43d8-885a-30f586f60798" providerId="ADAL" clId="{BA6C82B4-B5B0-483F-A26A-DD9C10F75ADC}" dt="2025-04-08T20:06:14.701" v="5493" actId="21"/>
          <ac:spMkLst>
            <pc:docMk/>
            <pc:sldMk cId="4239621444" sldId="2147483406"/>
            <ac:spMk id="220" creationId="{D9712EE2-142E-7C53-4582-284C15997447}"/>
          </ac:spMkLst>
        </pc:spChg>
        <pc:spChg chg="mod">
          <ac:chgData name="Christyan Antonio Arruda Mendonca" userId="3aad539f-dbfd-43d8-885a-30f586f60798" providerId="ADAL" clId="{BA6C82B4-B5B0-483F-A26A-DD9C10F75ADC}" dt="2025-04-08T20:05:53.946" v="5492" actId="1035"/>
          <ac:spMkLst>
            <pc:docMk/>
            <pc:sldMk cId="4239621444" sldId="2147483406"/>
            <ac:spMk id="221" creationId="{2D4DCAA9-EC2A-AF3F-ED10-CF0D4B66A560}"/>
          </ac:spMkLst>
        </pc:spChg>
        <pc:spChg chg="mod">
          <ac:chgData name="Christyan Antonio Arruda Mendonca" userId="3aad539f-dbfd-43d8-885a-30f586f60798" providerId="ADAL" clId="{BA6C82B4-B5B0-483F-A26A-DD9C10F75ADC}" dt="2025-04-08T20:06:35.363" v="5526" actId="1035"/>
          <ac:spMkLst>
            <pc:docMk/>
            <pc:sldMk cId="4239621444" sldId="2147483406"/>
            <ac:spMk id="230" creationId="{59587D2C-171D-AF10-2C0D-F11FCC59A2CE}"/>
          </ac:spMkLst>
        </pc:spChg>
        <pc:spChg chg="mod">
          <ac:chgData name="Christyan Antonio Arruda Mendonca" userId="3aad539f-dbfd-43d8-885a-30f586f60798" providerId="ADAL" clId="{BA6C82B4-B5B0-483F-A26A-DD9C10F75ADC}" dt="2025-04-08T20:41:14.712" v="5807" actId="14100"/>
          <ac:spMkLst>
            <pc:docMk/>
            <pc:sldMk cId="4239621444" sldId="2147483406"/>
            <ac:spMk id="235" creationId="{6BCE90E8-136C-B422-7D88-10BBBD721422}"/>
          </ac:spMkLst>
        </pc:spChg>
        <pc:spChg chg="del mod">
          <ac:chgData name="Christyan Antonio Arruda Mendonca" userId="3aad539f-dbfd-43d8-885a-30f586f60798" providerId="ADAL" clId="{BA6C82B4-B5B0-483F-A26A-DD9C10F75ADC}" dt="2025-04-08T20:40:38.049" v="5778" actId="21"/>
          <ac:spMkLst>
            <pc:docMk/>
            <pc:sldMk cId="4239621444" sldId="2147483406"/>
            <ac:spMk id="236" creationId="{4D90CA47-BA3C-4039-25BC-F51237BE3F5B}"/>
          </ac:spMkLst>
        </pc:spChg>
        <pc:spChg chg="del mod">
          <ac:chgData name="Christyan Antonio Arruda Mendonca" userId="3aad539f-dbfd-43d8-885a-30f586f60798" providerId="ADAL" clId="{BA6C82B4-B5B0-483F-A26A-DD9C10F75ADC}" dt="2025-04-08T20:40:53.504" v="5782" actId="21"/>
          <ac:spMkLst>
            <pc:docMk/>
            <pc:sldMk cId="4239621444" sldId="2147483406"/>
            <ac:spMk id="237" creationId="{146745D7-752D-B7FB-28BE-5A3F7A1E2697}"/>
          </ac:spMkLst>
        </pc:spChg>
        <pc:spChg chg="mod">
          <ac:chgData name="Christyan Antonio Arruda Mendonca" userId="3aad539f-dbfd-43d8-885a-30f586f60798" providerId="ADAL" clId="{BA6C82B4-B5B0-483F-A26A-DD9C10F75ADC}" dt="2025-04-08T20:41:11.118" v="5806" actId="1076"/>
          <ac:spMkLst>
            <pc:docMk/>
            <pc:sldMk cId="4239621444" sldId="2147483406"/>
            <ac:spMk id="238" creationId="{BE9C8872-8DE5-0C9A-432B-CC3343A77B42}"/>
          </ac:spMkLst>
        </pc:spChg>
        <pc:spChg chg="mod">
          <ac:chgData name="Christyan Antonio Arruda Mendonca" userId="3aad539f-dbfd-43d8-885a-30f586f60798" providerId="ADAL" clId="{BA6C82B4-B5B0-483F-A26A-DD9C10F75ADC}" dt="2025-04-08T20:40:44.711" v="5780" actId="14100"/>
          <ac:spMkLst>
            <pc:docMk/>
            <pc:sldMk cId="4239621444" sldId="2147483406"/>
            <ac:spMk id="239" creationId="{8FF20FAF-2B3A-B2F4-D4D6-F9D20927A54D}"/>
          </ac:spMkLst>
        </pc:spChg>
        <pc:spChg chg="del">
          <ac:chgData name="Christyan Antonio Arruda Mendonca" userId="3aad539f-dbfd-43d8-885a-30f586f60798" providerId="ADAL" clId="{BA6C82B4-B5B0-483F-A26A-DD9C10F75ADC}" dt="2025-04-08T20:05:38.446" v="5461" actId="21"/>
          <ac:spMkLst>
            <pc:docMk/>
            <pc:sldMk cId="4239621444" sldId="2147483406"/>
            <ac:spMk id="243" creationId="{47A85C6E-61BF-B5AD-B708-F3528BD46F90}"/>
          </ac:spMkLst>
        </pc:spChg>
        <pc:spChg chg="mod">
          <ac:chgData name="Christyan Antonio Arruda Mendonca" userId="3aad539f-dbfd-43d8-885a-30f586f60798" providerId="ADAL" clId="{BA6C82B4-B5B0-483F-A26A-DD9C10F75ADC}" dt="2025-04-08T20:40:18.020" v="5772" actId="1076"/>
          <ac:spMkLst>
            <pc:docMk/>
            <pc:sldMk cId="4239621444" sldId="2147483406"/>
            <ac:spMk id="252" creationId="{D21EC48B-415E-C97A-94B1-41E651F879D7}"/>
          </ac:spMkLst>
        </pc:spChg>
        <pc:spChg chg="mod">
          <ac:chgData name="Christyan Antonio Arruda Mendonca" userId="3aad539f-dbfd-43d8-885a-30f586f60798" providerId="ADAL" clId="{BA6C82B4-B5B0-483F-A26A-DD9C10F75ADC}" dt="2025-04-08T20:40:18.020" v="5772" actId="1076"/>
          <ac:spMkLst>
            <pc:docMk/>
            <pc:sldMk cId="4239621444" sldId="2147483406"/>
            <ac:spMk id="253" creationId="{E0BC351D-BDD6-CDEA-A4AB-66049F7ABD98}"/>
          </ac:spMkLst>
        </pc:spChg>
        <pc:spChg chg="del">
          <ac:chgData name="Christyan Antonio Arruda Mendonca" userId="3aad539f-dbfd-43d8-885a-30f586f60798" providerId="ADAL" clId="{BA6C82B4-B5B0-483F-A26A-DD9C10F75ADC}" dt="2025-04-08T20:05:38.446" v="5461" actId="21"/>
          <ac:spMkLst>
            <pc:docMk/>
            <pc:sldMk cId="4239621444" sldId="2147483406"/>
            <ac:spMk id="270" creationId="{85668C4A-D119-7F89-CC35-38BBBD71A8DA}"/>
          </ac:spMkLst>
        </pc:spChg>
        <pc:spChg chg="del">
          <ac:chgData name="Christyan Antonio Arruda Mendonca" userId="3aad539f-dbfd-43d8-885a-30f586f60798" providerId="ADAL" clId="{BA6C82B4-B5B0-483F-A26A-DD9C10F75ADC}" dt="2025-04-08T20:05:38.446" v="5461" actId="21"/>
          <ac:spMkLst>
            <pc:docMk/>
            <pc:sldMk cId="4239621444" sldId="2147483406"/>
            <ac:spMk id="271" creationId="{1516CC34-1447-C855-EC4B-F5B67DD041F7}"/>
          </ac:spMkLst>
        </pc:spChg>
        <pc:spChg chg="del">
          <ac:chgData name="Christyan Antonio Arruda Mendonca" userId="3aad539f-dbfd-43d8-885a-30f586f60798" providerId="ADAL" clId="{BA6C82B4-B5B0-483F-A26A-DD9C10F75ADC}" dt="2025-04-08T20:05:38.446" v="5461" actId="21"/>
          <ac:spMkLst>
            <pc:docMk/>
            <pc:sldMk cId="4239621444" sldId="2147483406"/>
            <ac:spMk id="272" creationId="{9B67168E-D7C4-8D13-13C9-A24CC5A7405B}"/>
          </ac:spMkLst>
        </pc:spChg>
        <pc:spChg chg="del">
          <ac:chgData name="Christyan Antonio Arruda Mendonca" userId="3aad539f-dbfd-43d8-885a-30f586f60798" providerId="ADAL" clId="{BA6C82B4-B5B0-483F-A26A-DD9C10F75ADC}" dt="2025-04-08T20:05:38.446" v="5461" actId="21"/>
          <ac:spMkLst>
            <pc:docMk/>
            <pc:sldMk cId="4239621444" sldId="2147483406"/>
            <ac:spMk id="307" creationId="{7DB0CEFC-45FF-9066-D4D9-605045CB8839}"/>
          </ac:spMkLst>
        </pc:spChg>
        <pc:grpChg chg="add mod">
          <ac:chgData name="Christyan Antonio Arruda Mendonca" userId="3aad539f-dbfd-43d8-885a-30f586f60798" providerId="ADAL" clId="{BA6C82B4-B5B0-483F-A26A-DD9C10F75ADC}" dt="2025-04-08T20:12:24.131" v="5730" actId="571"/>
          <ac:grpSpMkLst>
            <pc:docMk/>
            <pc:sldMk cId="4239621444" sldId="2147483406"/>
            <ac:grpSpMk id="10" creationId="{C25C701C-B519-2E65-18B9-BE22789156DE}"/>
          </ac:grpSpMkLst>
        </pc:grpChg>
        <pc:grpChg chg="del">
          <ac:chgData name="Christyan Antonio Arruda Mendonca" userId="3aad539f-dbfd-43d8-885a-30f586f60798" providerId="ADAL" clId="{BA6C82B4-B5B0-483F-A26A-DD9C10F75ADC}" dt="2025-04-08T20:05:38.446" v="5461" actId="21"/>
          <ac:grpSpMkLst>
            <pc:docMk/>
            <pc:sldMk cId="4239621444" sldId="2147483406"/>
            <ac:grpSpMk id="13" creationId="{42BA628C-307D-72EE-B2E4-C576236CD1D1}"/>
          </ac:grpSpMkLst>
        </pc:grpChg>
        <pc:grpChg chg="del mod">
          <ac:chgData name="Christyan Antonio Arruda Mendonca" userId="3aad539f-dbfd-43d8-885a-30f586f60798" providerId="ADAL" clId="{BA6C82B4-B5B0-483F-A26A-DD9C10F75ADC}" dt="2025-04-08T20:06:14.701" v="5493" actId="21"/>
          <ac:grpSpMkLst>
            <pc:docMk/>
            <pc:sldMk cId="4239621444" sldId="2147483406"/>
            <ac:grpSpMk id="208" creationId="{C25C701C-B519-2E65-18B9-BE22789156DE}"/>
          </ac:grpSpMkLst>
        </pc:grpChg>
        <pc:grpChg chg="del">
          <ac:chgData name="Christyan Antonio Arruda Mendonca" userId="3aad539f-dbfd-43d8-885a-30f586f60798" providerId="ADAL" clId="{BA6C82B4-B5B0-483F-A26A-DD9C10F75ADC}" dt="2025-04-08T20:05:38.446" v="5461" actId="21"/>
          <ac:grpSpMkLst>
            <pc:docMk/>
            <pc:sldMk cId="4239621444" sldId="2147483406"/>
            <ac:grpSpMk id="262" creationId="{0FC8453E-5B17-8352-4F0E-6F2828666005}"/>
          </ac:grpSpMkLst>
        </pc:grpChg>
        <pc:graphicFrameChg chg="mod modGraphic">
          <ac:chgData name="Christyan Antonio Arruda Mendonca" userId="3aad539f-dbfd-43d8-885a-30f586f60798" providerId="ADAL" clId="{BA6C82B4-B5B0-483F-A26A-DD9C10F75ADC}" dt="2025-04-08T20:34:46.119" v="5766" actId="20577"/>
          <ac:graphicFrameMkLst>
            <pc:docMk/>
            <pc:sldMk cId="4239621444" sldId="2147483406"/>
            <ac:graphicFrameMk id="155" creationId="{E41928D7-1FC7-908C-629D-F47AB4171655}"/>
          </ac:graphicFrameMkLst>
        </pc:graphicFrameChg>
        <pc:picChg chg="del">
          <ac:chgData name="Christyan Antonio Arruda Mendonca" userId="3aad539f-dbfd-43d8-885a-30f586f60798" providerId="ADAL" clId="{BA6C82B4-B5B0-483F-A26A-DD9C10F75ADC}" dt="2025-04-08T20:06:28.929" v="5494" actId="21"/>
          <ac:picMkLst>
            <pc:docMk/>
            <pc:sldMk cId="4239621444" sldId="2147483406"/>
            <ac:picMk id="7" creationId="{08141AFC-B6A5-D91E-018C-8A6D23044221}"/>
          </ac:picMkLst>
        </pc:picChg>
        <pc:picChg chg="del mod">
          <ac:chgData name="Christyan Antonio Arruda Mendonca" userId="3aad539f-dbfd-43d8-885a-30f586f60798" providerId="ADAL" clId="{BA6C82B4-B5B0-483F-A26A-DD9C10F75ADC}" dt="2025-04-08T20:34:48.328" v="5767" actId="21"/>
          <ac:picMkLst>
            <pc:docMk/>
            <pc:sldMk cId="4239621444" sldId="2147483406"/>
            <ac:picMk id="29" creationId="{0E06C549-A5F4-1E02-AF88-F19BB063A1A7}"/>
          </ac:picMkLst>
        </pc:picChg>
        <pc:picChg chg="add mod">
          <ac:chgData name="Christyan Antonio Arruda Mendonca" userId="3aad539f-dbfd-43d8-885a-30f586f60798" providerId="ADAL" clId="{BA6C82B4-B5B0-483F-A26A-DD9C10F75ADC}" dt="2025-04-08T20:11:40.711" v="5726" actId="1076"/>
          <ac:picMkLst>
            <pc:docMk/>
            <pc:sldMk cId="4239621444" sldId="2147483406"/>
            <ac:picMk id="36" creationId="{53157F97-31A9-827B-CB0A-65CC9A1EE2FE}"/>
          </ac:picMkLst>
        </pc:picChg>
        <pc:picChg chg="add mod">
          <ac:chgData name="Christyan Antonio Arruda Mendonca" userId="3aad539f-dbfd-43d8-885a-30f586f60798" providerId="ADAL" clId="{BA6C82B4-B5B0-483F-A26A-DD9C10F75ADC}" dt="2025-04-08T20:11:40.711" v="5726" actId="1076"/>
          <ac:picMkLst>
            <pc:docMk/>
            <pc:sldMk cId="4239621444" sldId="2147483406"/>
            <ac:picMk id="37" creationId="{08141AFC-B6A5-D91E-018C-8A6D23044221}"/>
          </ac:picMkLst>
        </pc:picChg>
        <pc:picChg chg="del">
          <ac:chgData name="Christyan Antonio Arruda Mendonca" userId="3aad539f-dbfd-43d8-885a-30f586f60798" providerId="ADAL" clId="{BA6C82B4-B5B0-483F-A26A-DD9C10F75ADC}" dt="2025-04-08T20:05:38.446" v="5461" actId="21"/>
          <ac:picMkLst>
            <pc:docMk/>
            <pc:sldMk cId="4239621444" sldId="2147483406"/>
            <ac:picMk id="38" creationId="{0DA72D96-67C4-526F-1D3D-FF7129F4F263}"/>
          </ac:picMkLst>
        </pc:picChg>
        <pc:picChg chg="del">
          <ac:chgData name="Christyan Antonio Arruda Mendonca" userId="3aad539f-dbfd-43d8-885a-30f586f60798" providerId="ADAL" clId="{BA6C82B4-B5B0-483F-A26A-DD9C10F75ADC}" dt="2025-04-08T20:05:38.446" v="5461" actId="21"/>
          <ac:picMkLst>
            <pc:docMk/>
            <pc:sldMk cId="4239621444" sldId="2147483406"/>
            <ac:picMk id="131" creationId="{61204995-32E6-11E1-4565-74AAE23C7DE4}"/>
          </ac:picMkLst>
        </pc:picChg>
        <pc:picChg chg="del">
          <ac:chgData name="Christyan Antonio Arruda Mendonca" userId="3aad539f-dbfd-43d8-885a-30f586f60798" providerId="ADAL" clId="{BA6C82B4-B5B0-483F-A26A-DD9C10F75ADC}" dt="2025-04-08T20:05:38.446" v="5461" actId="21"/>
          <ac:picMkLst>
            <pc:docMk/>
            <pc:sldMk cId="4239621444" sldId="2147483406"/>
            <ac:picMk id="144" creationId="{466D386A-B112-CF8D-4454-800D4FF68F97}"/>
          </ac:picMkLst>
        </pc:picChg>
        <pc:picChg chg="del">
          <ac:chgData name="Christyan Antonio Arruda Mendonca" userId="3aad539f-dbfd-43d8-885a-30f586f60798" providerId="ADAL" clId="{BA6C82B4-B5B0-483F-A26A-DD9C10F75ADC}" dt="2025-04-08T20:06:30.074" v="5495" actId="21"/>
          <ac:picMkLst>
            <pc:docMk/>
            <pc:sldMk cId="4239621444" sldId="2147483406"/>
            <ac:picMk id="198" creationId="{53157F97-31A9-827B-CB0A-65CC9A1EE2FE}"/>
          </ac:picMkLst>
        </pc:picChg>
        <pc:picChg chg="mod">
          <ac:chgData name="Christyan Antonio Arruda Mendonca" userId="3aad539f-dbfd-43d8-885a-30f586f60798" providerId="ADAL" clId="{BA6C82B4-B5B0-483F-A26A-DD9C10F75ADC}" dt="2025-04-08T20:05:53.946" v="5492" actId="1035"/>
          <ac:picMkLst>
            <pc:docMk/>
            <pc:sldMk cId="4239621444" sldId="2147483406"/>
            <ac:picMk id="219" creationId="{71D4ECCC-953F-4704-583E-7A63C567FF65}"/>
          </ac:picMkLst>
        </pc:picChg>
        <pc:picChg chg="mod">
          <ac:chgData name="Christyan Antonio Arruda Mendonca" userId="3aad539f-dbfd-43d8-885a-30f586f60798" providerId="ADAL" clId="{BA6C82B4-B5B0-483F-A26A-DD9C10F75ADC}" dt="2025-04-08T20:41:07.586" v="5805" actId="1076"/>
          <ac:picMkLst>
            <pc:docMk/>
            <pc:sldMk cId="4239621444" sldId="2147483406"/>
            <ac:picMk id="234" creationId="{25C6D67B-3A42-C4E6-7F21-01DF2CF29CD6}"/>
          </ac:picMkLst>
        </pc:picChg>
        <pc:picChg chg="del mod">
          <ac:chgData name="Christyan Antonio Arruda Mendonca" userId="3aad539f-dbfd-43d8-885a-30f586f60798" providerId="ADAL" clId="{BA6C82B4-B5B0-483F-A26A-DD9C10F75ADC}" dt="2025-04-08T20:40:51.878" v="5781" actId="21"/>
          <ac:picMkLst>
            <pc:docMk/>
            <pc:sldMk cId="4239621444" sldId="2147483406"/>
            <ac:picMk id="241" creationId="{B3D03289-C2DA-6178-A6DE-312989418054}"/>
          </ac:picMkLst>
        </pc:picChg>
        <pc:picChg chg="del">
          <ac:chgData name="Christyan Antonio Arruda Mendonca" userId="3aad539f-dbfd-43d8-885a-30f586f60798" providerId="ADAL" clId="{BA6C82B4-B5B0-483F-A26A-DD9C10F75ADC}" dt="2025-04-08T20:05:38.446" v="5461" actId="21"/>
          <ac:picMkLst>
            <pc:docMk/>
            <pc:sldMk cId="4239621444" sldId="2147483406"/>
            <ac:picMk id="264" creationId="{C0159139-39F1-AE6B-E21D-D09AA26FAAA1}"/>
          </ac:picMkLst>
        </pc:picChg>
        <pc:picChg chg="del">
          <ac:chgData name="Christyan Antonio Arruda Mendonca" userId="3aad539f-dbfd-43d8-885a-30f586f60798" providerId="ADAL" clId="{BA6C82B4-B5B0-483F-A26A-DD9C10F75ADC}" dt="2025-04-08T20:05:38.446" v="5461" actId="21"/>
          <ac:picMkLst>
            <pc:docMk/>
            <pc:sldMk cId="4239621444" sldId="2147483406"/>
            <ac:picMk id="306" creationId="{401AEF96-AF55-EAD9-2225-82E1612A5D97}"/>
          </ac:picMkLst>
        </pc:picChg>
        <pc:cxnChg chg="mod">
          <ac:chgData name="Christyan Antonio Arruda Mendonca" userId="3aad539f-dbfd-43d8-885a-30f586f60798" providerId="ADAL" clId="{BA6C82B4-B5B0-483F-A26A-DD9C10F75ADC}" dt="2025-04-08T20:40:18.020" v="5772" actId="1076"/>
          <ac:cxnSpMkLst>
            <pc:docMk/>
            <pc:sldMk cId="4239621444" sldId="2147483406"/>
            <ac:cxnSpMk id="44" creationId="{3C0E3DA4-BB24-B4A7-6ACB-7E2C39428B31}"/>
          </ac:cxnSpMkLst>
        </pc:cxnChg>
        <pc:cxnChg chg="mod">
          <ac:chgData name="Christyan Antonio Arruda Mendonca" userId="3aad539f-dbfd-43d8-885a-30f586f60798" providerId="ADAL" clId="{BA6C82B4-B5B0-483F-A26A-DD9C10F75ADC}" dt="2025-04-08T20:40:18.020" v="5772" actId="1076"/>
          <ac:cxnSpMkLst>
            <pc:docMk/>
            <pc:sldMk cId="4239621444" sldId="2147483406"/>
            <ac:cxnSpMk id="254" creationId="{22361D4C-E2E3-5C70-B8B8-E30214E9FADF}"/>
          </ac:cxnSpMkLst>
        </pc:cxnChg>
      </pc:sldChg>
    </pc:docChg>
  </pc:docChgLst>
  <pc:docChgLst>
    <pc:chgData name="Christyan Antonio Arruda Mendonca" userId="3aad539f-dbfd-43d8-885a-30f586f60798" providerId="ADAL" clId="{11C276F5-8C83-4CA6-BA92-675A512A4B62}"/>
    <pc:docChg chg="undo custSel modSld sldOrd">
      <pc:chgData name="Christyan Antonio Arruda Mendonca" userId="3aad539f-dbfd-43d8-885a-30f586f60798" providerId="ADAL" clId="{11C276F5-8C83-4CA6-BA92-675A512A4B62}" dt="2025-04-09T11:32:33.037" v="404"/>
      <pc:docMkLst>
        <pc:docMk/>
      </pc:docMkLst>
      <pc:sldChg chg="ord">
        <pc:chgData name="Christyan Antonio Arruda Mendonca" userId="3aad539f-dbfd-43d8-885a-30f586f60798" providerId="ADAL" clId="{11C276F5-8C83-4CA6-BA92-675A512A4B62}" dt="2025-04-09T11:18:45.777" v="71"/>
        <pc:sldMkLst>
          <pc:docMk/>
          <pc:sldMk cId="3744561200" sldId="1308"/>
        </pc:sldMkLst>
      </pc:sldChg>
      <pc:sldChg chg="ord">
        <pc:chgData name="Christyan Antonio Arruda Mendonca" userId="3aad539f-dbfd-43d8-885a-30f586f60798" providerId="ADAL" clId="{11C276F5-8C83-4CA6-BA92-675A512A4B62}" dt="2025-04-09T11:20:55.377" v="100"/>
        <pc:sldMkLst>
          <pc:docMk/>
          <pc:sldMk cId="1025488342" sldId="2147378094"/>
        </pc:sldMkLst>
      </pc:sldChg>
      <pc:sldChg chg="addSp delSp">
        <pc:chgData name="Christyan Antonio Arruda Mendonca" userId="3aad539f-dbfd-43d8-885a-30f586f60798" providerId="ADAL" clId="{11C276F5-8C83-4CA6-BA92-675A512A4B62}" dt="2025-04-09T11:19:14.301" v="77" actId="21"/>
        <pc:sldMkLst>
          <pc:docMk/>
          <pc:sldMk cId="762019405" sldId="2147378702"/>
        </pc:sldMkLst>
        <pc:spChg chg="add del">
          <ac:chgData name="Christyan Antonio Arruda Mendonca" userId="3aad539f-dbfd-43d8-885a-30f586f60798" providerId="ADAL" clId="{11C276F5-8C83-4CA6-BA92-675A512A4B62}" dt="2025-04-09T11:19:14.301" v="77" actId="21"/>
          <ac:spMkLst>
            <pc:docMk/>
            <pc:sldMk cId="762019405" sldId="2147378702"/>
            <ac:spMk id="38" creationId="{19772085-9CC3-5E61-AEAA-ACCE45BE6D6E}"/>
          </ac:spMkLst>
        </pc:spChg>
        <pc:spChg chg="add del">
          <ac:chgData name="Christyan Antonio Arruda Mendonca" userId="3aad539f-dbfd-43d8-885a-30f586f60798" providerId="ADAL" clId="{11C276F5-8C83-4CA6-BA92-675A512A4B62}" dt="2025-04-09T11:19:14.301" v="77" actId="21"/>
          <ac:spMkLst>
            <pc:docMk/>
            <pc:sldMk cId="762019405" sldId="2147378702"/>
            <ac:spMk id="41" creationId="{FE2FBA1A-0648-9B23-FDC4-473A36CCB49F}"/>
          </ac:spMkLst>
        </pc:spChg>
        <pc:picChg chg="add del">
          <ac:chgData name="Christyan Antonio Arruda Mendonca" userId="3aad539f-dbfd-43d8-885a-30f586f60798" providerId="ADAL" clId="{11C276F5-8C83-4CA6-BA92-675A512A4B62}" dt="2025-04-09T11:19:14.301" v="77" actId="21"/>
          <ac:picMkLst>
            <pc:docMk/>
            <pc:sldMk cId="762019405" sldId="2147378702"/>
            <ac:picMk id="37" creationId="{140A5016-33DD-B895-10BB-2441E3C30106}"/>
          </ac:picMkLst>
        </pc:picChg>
      </pc:sldChg>
      <pc:sldChg chg="addSp delSp modSp mod modAnim">
        <pc:chgData name="Christyan Antonio Arruda Mendonca" userId="3aad539f-dbfd-43d8-885a-30f586f60798" providerId="ADAL" clId="{11C276F5-8C83-4CA6-BA92-675A512A4B62}" dt="2025-04-09T11:29:56.790" v="402"/>
        <pc:sldMkLst>
          <pc:docMk/>
          <pc:sldMk cId="322597288" sldId="2147483363"/>
        </pc:sldMkLst>
        <pc:spChg chg="add del mod">
          <ac:chgData name="Christyan Antonio Arruda Mendonca" userId="3aad539f-dbfd-43d8-885a-30f586f60798" providerId="ADAL" clId="{11C276F5-8C83-4CA6-BA92-675A512A4B62}" dt="2025-04-09T11:17:15.119" v="51" actId="6549"/>
          <ac:spMkLst>
            <pc:docMk/>
            <pc:sldMk cId="322597288" sldId="2147483363"/>
            <ac:spMk id="137" creationId="{C171995A-570F-979E-F165-3EA192ADDA94}"/>
          </ac:spMkLst>
        </pc:spChg>
        <pc:spChg chg="mod">
          <ac:chgData name="Christyan Antonio Arruda Mendonca" userId="3aad539f-dbfd-43d8-885a-30f586f60798" providerId="ADAL" clId="{11C276F5-8C83-4CA6-BA92-675A512A4B62}" dt="2025-04-09T11:25:45.407" v="266" actId="113"/>
          <ac:spMkLst>
            <pc:docMk/>
            <pc:sldMk cId="322597288" sldId="2147483363"/>
            <ac:spMk id="142" creationId="{ED1B87B1-1B78-40DE-D0E2-E8748634D585}"/>
          </ac:spMkLst>
        </pc:spChg>
        <pc:spChg chg="mod">
          <ac:chgData name="Christyan Antonio Arruda Mendonca" userId="3aad539f-dbfd-43d8-885a-30f586f60798" providerId="ADAL" clId="{11C276F5-8C83-4CA6-BA92-675A512A4B62}" dt="2025-04-09T11:28:14.424" v="396" actId="1076"/>
          <ac:spMkLst>
            <pc:docMk/>
            <pc:sldMk cId="322597288" sldId="2147483363"/>
            <ac:spMk id="150" creationId="{B4AA5B09-ABC0-A36C-3C53-A85C8C2F794D}"/>
          </ac:spMkLst>
        </pc:spChg>
        <pc:spChg chg="mod">
          <ac:chgData name="Christyan Antonio Arruda Mendonca" userId="3aad539f-dbfd-43d8-885a-30f586f60798" providerId="ADAL" clId="{11C276F5-8C83-4CA6-BA92-675A512A4B62}" dt="2025-04-09T11:17:55.670" v="69" actId="14100"/>
          <ac:spMkLst>
            <pc:docMk/>
            <pc:sldMk cId="322597288" sldId="2147483363"/>
            <ac:spMk id="220" creationId="{D9712EE2-142E-7C53-4582-284C15997447}"/>
          </ac:spMkLst>
        </pc:spChg>
        <pc:picChg chg="add mod">
          <ac:chgData name="Christyan Antonio Arruda Mendonca" userId="3aad539f-dbfd-43d8-885a-30f586f60798" providerId="ADAL" clId="{11C276F5-8C83-4CA6-BA92-675A512A4B62}" dt="2025-04-09T11:28:10.153" v="395" actId="688"/>
          <ac:picMkLst>
            <pc:docMk/>
            <pc:sldMk cId="322597288" sldId="2147483363"/>
            <ac:picMk id="47" creationId="{5F668F64-C5B7-24E5-4819-FA3D33264F01}"/>
          </ac:picMkLst>
        </pc:picChg>
      </pc:sldChg>
      <pc:sldChg chg="modSp mod">
        <pc:chgData name="Christyan Antonio Arruda Mendonca" userId="3aad539f-dbfd-43d8-885a-30f586f60798" providerId="ADAL" clId="{11C276F5-8C83-4CA6-BA92-675A512A4B62}" dt="2025-04-09T11:22:38.237" v="192" actId="14100"/>
        <pc:sldMkLst>
          <pc:docMk/>
          <pc:sldMk cId="444467640" sldId="2147483386"/>
        </pc:sldMkLst>
        <pc:spChg chg="mod">
          <ac:chgData name="Christyan Antonio Arruda Mendonca" userId="3aad539f-dbfd-43d8-885a-30f586f60798" providerId="ADAL" clId="{11C276F5-8C83-4CA6-BA92-675A512A4B62}" dt="2025-04-09T11:22:28.766" v="191" actId="20577"/>
          <ac:spMkLst>
            <pc:docMk/>
            <pc:sldMk cId="444467640" sldId="2147483386"/>
            <ac:spMk id="8" creationId="{461CDD17-9B89-5FA0-3B5A-524949D299E3}"/>
          </ac:spMkLst>
        </pc:spChg>
        <pc:spChg chg="mod">
          <ac:chgData name="Christyan Antonio Arruda Mendonca" userId="3aad539f-dbfd-43d8-885a-30f586f60798" providerId="ADAL" clId="{11C276F5-8C83-4CA6-BA92-675A512A4B62}" dt="2025-04-09T11:22:38.237" v="192" actId="14100"/>
          <ac:spMkLst>
            <pc:docMk/>
            <pc:sldMk cId="444467640" sldId="2147483386"/>
            <ac:spMk id="10" creationId="{69DAF1D3-A08B-E642-F820-A32A745AA85B}"/>
          </ac:spMkLst>
        </pc:spChg>
      </pc:sldChg>
      <pc:sldChg chg="modSp mod ord">
        <pc:chgData name="Christyan Antonio Arruda Mendonca" userId="3aad539f-dbfd-43d8-885a-30f586f60798" providerId="ADAL" clId="{11C276F5-8C83-4CA6-BA92-675A512A4B62}" dt="2025-04-09T11:21:49.085" v="189" actId="20577"/>
        <pc:sldMkLst>
          <pc:docMk/>
          <pc:sldMk cId="4062438769" sldId="2147483393"/>
        </pc:sldMkLst>
        <pc:spChg chg="mod">
          <ac:chgData name="Christyan Antonio Arruda Mendonca" userId="3aad539f-dbfd-43d8-885a-30f586f60798" providerId="ADAL" clId="{11C276F5-8C83-4CA6-BA92-675A512A4B62}" dt="2025-04-09T11:21:15.880" v="101" actId="20577"/>
          <ac:spMkLst>
            <pc:docMk/>
            <pc:sldMk cId="4062438769" sldId="2147483393"/>
            <ac:spMk id="8" creationId="{DBDC3B3A-54AA-3AF5-9A5A-1E42BDA444CE}"/>
          </ac:spMkLst>
        </pc:spChg>
        <pc:spChg chg="mod">
          <ac:chgData name="Christyan Antonio Arruda Mendonca" userId="3aad539f-dbfd-43d8-885a-30f586f60798" providerId="ADAL" clId="{11C276F5-8C83-4CA6-BA92-675A512A4B62}" dt="2025-04-09T11:21:49.085" v="189" actId="20577"/>
          <ac:spMkLst>
            <pc:docMk/>
            <pc:sldMk cId="4062438769" sldId="2147483393"/>
            <ac:spMk id="9" creationId="{22F0A663-F031-E17F-ADD6-9368983355ED}"/>
          </ac:spMkLst>
        </pc:spChg>
      </pc:sldChg>
      <pc:sldChg chg="ord">
        <pc:chgData name="Christyan Antonio Arruda Mendonca" userId="3aad539f-dbfd-43d8-885a-30f586f60798" providerId="ADAL" clId="{11C276F5-8C83-4CA6-BA92-675A512A4B62}" dt="2025-04-09T11:20:19.486" v="95"/>
        <pc:sldMkLst>
          <pc:docMk/>
          <pc:sldMk cId="614207606" sldId="2147483404"/>
        </pc:sldMkLst>
      </pc:sldChg>
      <pc:sldChg chg="addSp delSp modSp mod ord modTransition delAnim">
        <pc:chgData name="Christyan Antonio Arruda Mendonca" userId="3aad539f-dbfd-43d8-885a-30f586f60798" providerId="ADAL" clId="{11C276F5-8C83-4CA6-BA92-675A512A4B62}" dt="2025-04-09T11:32:33.037" v="404"/>
        <pc:sldMkLst>
          <pc:docMk/>
          <pc:sldMk cId="4239621444" sldId="2147483406"/>
        </pc:sldMkLst>
        <pc:spChg chg="add mod">
          <ac:chgData name="Christyan Antonio Arruda Mendonca" userId="3aad539f-dbfd-43d8-885a-30f586f60798" providerId="ADAL" clId="{11C276F5-8C83-4CA6-BA92-675A512A4B62}" dt="2025-04-09T11:18:56.932" v="73"/>
          <ac:spMkLst>
            <pc:docMk/>
            <pc:sldMk cId="4239621444" sldId="2147483406"/>
            <ac:spMk id="2" creationId="{E327DE90-B609-9AE7-3953-B9E63252F1AB}"/>
          </ac:spMkLst>
        </pc:spChg>
        <pc:spChg chg="add mod">
          <ac:chgData name="Christyan Antonio Arruda Mendonca" userId="3aad539f-dbfd-43d8-885a-30f586f60798" providerId="ADAL" clId="{11C276F5-8C83-4CA6-BA92-675A512A4B62}" dt="2025-04-09T11:19:18.042" v="78"/>
          <ac:spMkLst>
            <pc:docMk/>
            <pc:sldMk cId="4239621444" sldId="2147483406"/>
            <ac:spMk id="7" creationId="{FE2FBA1A-0648-9B23-FDC4-473A36CCB49F}"/>
          </ac:spMkLst>
        </pc:spChg>
        <pc:spChg chg="add mod">
          <ac:chgData name="Christyan Antonio Arruda Mendonca" userId="3aad539f-dbfd-43d8-885a-30f586f60798" providerId="ADAL" clId="{11C276F5-8C83-4CA6-BA92-675A512A4B62}" dt="2025-04-09T11:19:48.515" v="79"/>
          <ac:spMkLst>
            <pc:docMk/>
            <pc:sldMk cId="4239621444" sldId="2147483406"/>
            <ac:spMk id="8" creationId="{4C54A536-78E3-0784-A2F8-61F38D823362}"/>
          </ac:spMkLst>
        </pc:spChg>
        <pc:spChg chg="del">
          <ac:chgData name="Christyan Antonio Arruda Mendonca" userId="3aad539f-dbfd-43d8-885a-30f586f60798" providerId="ADAL" clId="{11C276F5-8C83-4CA6-BA92-675A512A4B62}" dt="2025-04-09T11:20:14.958" v="93" actId="21"/>
          <ac:spMkLst>
            <pc:docMk/>
            <pc:sldMk cId="4239621444" sldId="2147483406"/>
            <ac:spMk id="22" creationId="{17062274-8734-8931-0331-33A9BCFC95E8}"/>
          </ac:spMkLst>
        </pc:spChg>
        <pc:spChg chg="del">
          <ac:chgData name="Christyan Antonio Arruda Mendonca" userId="3aad539f-dbfd-43d8-885a-30f586f60798" providerId="ADAL" clId="{11C276F5-8C83-4CA6-BA92-675A512A4B62}" dt="2025-04-09T11:20:14.958" v="93" actId="21"/>
          <ac:spMkLst>
            <pc:docMk/>
            <pc:sldMk cId="4239621444" sldId="2147483406"/>
            <ac:spMk id="24" creationId="{9D9CBC9F-9786-6E8E-B1FE-BC1F53DD603A}"/>
          </ac:spMkLst>
        </pc:spChg>
        <pc:spChg chg="del">
          <ac:chgData name="Christyan Antonio Arruda Mendonca" userId="3aad539f-dbfd-43d8-885a-30f586f60798" providerId="ADAL" clId="{11C276F5-8C83-4CA6-BA92-675A512A4B62}" dt="2025-04-09T11:20:14.958" v="93" actId="21"/>
          <ac:spMkLst>
            <pc:docMk/>
            <pc:sldMk cId="4239621444" sldId="2147483406"/>
            <ac:spMk id="25" creationId="{DFC21DAB-2D60-EE3C-F6A6-9CD5AA877B52}"/>
          </ac:spMkLst>
        </pc:spChg>
        <pc:spChg chg="del">
          <ac:chgData name="Christyan Antonio Arruda Mendonca" userId="3aad539f-dbfd-43d8-885a-30f586f60798" providerId="ADAL" clId="{11C276F5-8C83-4CA6-BA92-675A512A4B62}" dt="2025-04-09T11:20:14.958" v="93" actId="21"/>
          <ac:spMkLst>
            <pc:docMk/>
            <pc:sldMk cId="4239621444" sldId="2147483406"/>
            <ac:spMk id="26" creationId="{5557A178-7537-F8C6-8BF5-50FE0EC589FE}"/>
          </ac:spMkLst>
        </pc:spChg>
        <pc:spChg chg="del">
          <ac:chgData name="Christyan Antonio Arruda Mendonca" userId="3aad539f-dbfd-43d8-885a-30f586f60798" providerId="ADAL" clId="{11C276F5-8C83-4CA6-BA92-675A512A4B62}" dt="2025-04-09T11:20:14.958" v="93" actId="21"/>
          <ac:spMkLst>
            <pc:docMk/>
            <pc:sldMk cId="4239621444" sldId="2147483406"/>
            <ac:spMk id="27" creationId="{03AE35F2-3C48-8F1A-247B-21D207CC82E3}"/>
          </ac:spMkLst>
        </pc:spChg>
        <pc:spChg chg="del">
          <ac:chgData name="Christyan Antonio Arruda Mendonca" userId="3aad539f-dbfd-43d8-885a-30f586f60798" providerId="ADAL" clId="{11C276F5-8C83-4CA6-BA92-675A512A4B62}" dt="2025-04-09T11:20:14.958" v="93" actId="21"/>
          <ac:spMkLst>
            <pc:docMk/>
            <pc:sldMk cId="4239621444" sldId="2147483406"/>
            <ac:spMk id="28" creationId="{68EFD4D9-7A0C-27ED-1E04-4E35DB550BE2}"/>
          </ac:spMkLst>
        </pc:spChg>
        <pc:spChg chg="mod">
          <ac:chgData name="Christyan Antonio Arruda Mendonca" userId="3aad539f-dbfd-43d8-885a-30f586f60798" providerId="ADAL" clId="{11C276F5-8C83-4CA6-BA92-675A512A4B62}" dt="2025-04-09T11:20:05.895" v="92" actId="20577"/>
          <ac:spMkLst>
            <pc:docMk/>
            <pc:sldMk cId="4239621444" sldId="2147483406"/>
            <ac:spMk id="34" creationId="{D9712EE2-142E-7C53-4582-284C15997447}"/>
          </ac:spMkLst>
        </pc:spChg>
        <pc:spChg chg="add mod">
          <ac:chgData name="Christyan Antonio Arruda Mendonca" userId="3aad539f-dbfd-43d8-885a-30f586f60798" providerId="ADAL" clId="{11C276F5-8C83-4CA6-BA92-675A512A4B62}" dt="2025-04-09T11:19:18.042" v="78"/>
          <ac:spMkLst>
            <pc:docMk/>
            <pc:sldMk cId="4239621444" sldId="2147483406"/>
            <ac:spMk id="38" creationId="{19772085-9CC3-5E61-AEAA-ACCE45BE6D6E}"/>
          </ac:spMkLst>
        </pc:spChg>
        <pc:spChg chg="del">
          <ac:chgData name="Christyan Antonio Arruda Mendonca" userId="3aad539f-dbfd-43d8-885a-30f586f60798" providerId="ADAL" clId="{11C276F5-8C83-4CA6-BA92-675A512A4B62}" dt="2025-04-09T11:20:14.958" v="93" actId="21"/>
          <ac:spMkLst>
            <pc:docMk/>
            <pc:sldMk cId="4239621444" sldId="2147483406"/>
            <ac:spMk id="221" creationId="{2D4DCAA9-EC2A-AF3F-ED10-CF0D4B66A560}"/>
          </ac:spMkLst>
        </pc:spChg>
        <pc:spChg chg="del">
          <ac:chgData name="Christyan Antonio Arruda Mendonca" userId="3aad539f-dbfd-43d8-885a-30f586f60798" providerId="ADAL" clId="{11C276F5-8C83-4CA6-BA92-675A512A4B62}" dt="2025-04-09T11:18:56.507" v="72" actId="478"/>
          <ac:spMkLst>
            <pc:docMk/>
            <pc:sldMk cId="4239621444" sldId="2147483406"/>
            <ac:spMk id="318" creationId="{8AAD2FE6-D3E7-5DFA-3686-0A3BE13544F7}"/>
          </ac:spMkLst>
        </pc:spChg>
        <pc:graphicFrameChg chg="del">
          <ac:chgData name="Christyan Antonio Arruda Mendonca" userId="3aad539f-dbfd-43d8-885a-30f586f60798" providerId="ADAL" clId="{11C276F5-8C83-4CA6-BA92-675A512A4B62}" dt="2025-04-09T11:19:01.957" v="74" actId="21"/>
          <ac:graphicFrameMkLst>
            <pc:docMk/>
            <pc:sldMk cId="4239621444" sldId="2147483406"/>
            <ac:graphicFrameMk id="20" creationId="{C7780F1C-E039-27CA-A1E8-EC110E144AD0}"/>
          </ac:graphicFrameMkLst>
        </pc:graphicFrameChg>
        <pc:picChg chg="add mod">
          <ac:chgData name="Christyan Antonio Arruda Mendonca" userId="3aad539f-dbfd-43d8-885a-30f586f60798" providerId="ADAL" clId="{11C276F5-8C83-4CA6-BA92-675A512A4B62}" dt="2025-04-09T11:19:18.042" v="78"/>
          <ac:picMkLst>
            <pc:docMk/>
            <pc:sldMk cId="4239621444" sldId="2147483406"/>
            <ac:picMk id="6" creationId="{140A5016-33DD-B895-10BB-2441E3C30106}"/>
          </ac:picMkLst>
        </pc:picChg>
        <pc:picChg chg="del">
          <ac:chgData name="Christyan Antonio Arruda Mendonca" userId="3aad539f-dbfd-43d8-885a-30f586f60798" providerId="ADAL" clId="{11C276F5-8C83-4CA6-BA92-675A512A4B62}" dt="2025-04-09T11:19:04.014" v="75" actId="21"/>
          <ac:picMkLst>
            <pc:docMk/>
            <pc:sldMk cId="4239621444" sldId="2147483406"/>
            <ac:picMk id="19" creationId="{60063F6B-AE93-69A9-29F6-5786DD257018}"/>
          </ac:picMkLst>
        </pc:picChg>
        <pc:picChg chg="del">
          <ac:chgData name="Christyan Antonio Arruda Mendonca" userId="3aad539f-dbfd-43d8-885a-30f586f60798" providerId="ADAL" clId="{11C276F5-8C83-4CA6-BA92-675A512A4B62}" dt="2025-04-09T11:20:14.958" v="93" actId="21"/>
          <ac:picMkLst>
            <pc:docMk/>
            <pc:sldMk cId="4239621444" sldId="2147483406"/>
            <ac:picMk id="219" creationId="{71D4ECCC-953F-4704-583E-7A63C567FF6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55D54-95B1-471E-81E2-899662F5E9DA}"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en-US"/>
        </a:p>
      </dgm:t>
    </dgm:pt>
    <dgm:pt modelId="{9BEB3861-8DE7-4B08-BED8-64F268A0A041}">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Genexus</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53</a:t>
          </a:r>
          <a:endParaRPr lang="en-US" sz="1400" b="1" u="sng" kern="1200">
            <a:solidFill>
              <a:prstClr val="black"/>
            </a:solidFill>
            <a:latin typeface="Calibri"/>
            <a:ea typeface="+mn-ea"/>
            <a:cs typeface="+mn-cs"/>
          </a:endParaRPr>
        </a:p>
      </dgm:t>
    </dgm:pt>
    <dgm:pt modelId="{F50EA2B2-9CEC-41C9-87E5-CD4550A5F769}" type="parTrans" cxnId="{5F823E62-DFC3-469F-972C-B223B936713B}">
      <dgm:prSet/>
      <dgm:spPr/>
      <dgm:t>
        <a:bodyPr/>
        <a:lstStyle/>
        <a:p>
          <a:endParaRPr lang="en-US" sz="2000" b="1">
            <a:solidFill>
              <a:schemeClr val="tx1"/>
            </a:solidFill>
          </a:endParaRPr>
        </a:p>
      </dgm:t>
    </dgm:pt>
    <dgm:pt modelId="{731588F9-273A-437F-9805-3954A2C554C9}" type="sibTrans" cxnId="{5F823E62-DFC3-469F-972C-B223B936713B}">
      <dgm:prSet/>
      <dgm:spPr/>
      <dgm:t>
        <a:bodyPr/>
        <a:lstStyle/>
        <a:p>
          <a:endParaRPr lang="en-US" sz="2000" b="1">
            <a:solidFill>
              <a:schemeClr val="tx1"/>
            </a:solidFill>
          </a:endParaRPr>
        </a:p>
      </dgm:t>
    </dgm:pt>
    <dgm:pt modelId="{898F1B7D-FE21-4226-806E-E33E5356A80C}">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pt-BR" sz="1400" b="1" kern="1200">
              <a:solidFill>
                <a:prstClr val="black"/>
              </a:solidFill>
              <a:latin typeface="Calibri"/>
              <a:ea typeface="+mn-ea"/>
              <a:cs typeface="+mn-cs"/>
            </a:rPr>
            <a:t>Delphi</a:t>
          </a:r>
          <a:br>
            <a:rPr lang="pt-BR" sz="1400" b="1" kern="1200">
              <a:solidFill>
                <a:prstClr val="black"/>
              </a:solidFill>
              <a:latin typeface="Calibri"/>
              <a:ea typeface="+mn-ea"/>
              <a:cs typeface="+mn-cs"/>
            </a:rPr>
          </a:br>
          <a:r>
            <a:rPr lang="pt-BR" sz="2400" b="1" u="sng" kern="1200">
              <a:solidFill>
                <a:prstClr val="black"/>
              </a:solidFill>
              <a:latin typeface="Calibri"/>
              <a:ea typeface="+mn-ea"/>
              <a:cs typeface="+mn-cs"/>
            </a:rPr>
            <a:t>13</a:t>
          </a:r>
          <a:endParaRPr lang="en-US" sz="1400" b="1" u="sng" kern="1200">
            <a:solidFill>
              <a:prstClr val="black"/>
            </a:solidFill>
            <a:latin typeface="Calibri"/>
            <a:ea typeface="+mn-ea"/>
            <a:cs typeface="+mn-cs"/>
          </a:endParaRPr>
        </a:p>
      </dgm:t>
    </dgm:pt>
    <dgm:pt modelId="{EE957FB0-ABBE-423F-9052-AD8679F473CA}" type="sibTrans" cxnId="{C4C5CF99-B44A-45EA-95C5-ECE0E16A7675}">
      <dgm:prSet/>
      <dgm:spPr/>
      <dgm:t>
        <a:bodyPr/>
        <a:lstStyle/>
        <a:p>
          <a:endParaRPr lang="en-US" sz="2000" b="1">
            <a:solidFill>
              <a:schemeClr val="tx1"/>
            </a:solidFill>
          </a:endParaRPr>
        </a:p>
      </dgm:t>
    </dgm:pt>
    <dgm:pt modelId="{3B9C4D67-2619-4BC8-9E3C-33523FD35933}" type="parTrans" cxnId="{C4C5CF99-B44A-45EA-95C5-ECE0E16A7675}">
      <dgm:prSet/>
      <dgm:spPr/>
      <dgm:t>
        <a:bodyPr/>
        <a:lstStyle/>
        <a:p>
          <a:endParaRPr lang="en-US" sz="2000" b="1">
            <a:solidFill>
              <a:schemeClr val="tx1"/>
            </a:solidFill>
          </a:endParaRPr>
        </a:p>
      </dgm:t>
    </dgm:pt>
    <dgm:pt modelId="{EC1E4737-74B9-408E-B45B-3952F8797C29}">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Notes</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3</a:t>
          </a:r>
          <a:endParaRPr lang="en-US" sz="1400" b="1" u="sng" kern="1200">
            <a:solidFill>
              <a:prstClr val="black"/>
            </a:solidFill>
            <a:latin typeface="Calibri"/>
            <a:ea typeface="+mn-ea"/>
            <a:cs typeface="+mn-cs"/>
          </a:endParaRPr>
        </a:p>
      </dgm:t>
    </dgm:pt>
    <dgm:pt modelId="{AB31E678-65DC-4A73-A13C-916E70022F18}" type="sibTrans" cxnId="{51E31A38-9161-406C-ABB0-298D6370356D}">
      <dgm:prSet/>
      <dgm:spPr/>
      <dgm:t>
        <a:bodyPr/>
        <a:lstStyle/>
        <a:p>
          <a:endParaRPr lang="en-US" sz="2000" b="1">
            <a:solidFill>
              <a:schemeClr val="tx1"/>
            </a:solidFill>
          </a:endParaRPr>
        </a:p>
      </dgm:t>
    </dgm:pt>
    <dgm:pt modelId="{AD94CC08-C2CE-47A0-9D1E-08AA6B53FEC2}" type="parTrans" cxnId="{51E31A38-9161-406C-ABB0-298D6370356D}">
      <dgm:prSet/>
      <dgm:spPr/>
      <dgm:t>
        <a:bodyPr/>
        <a:lstStyle/>
        <a:p>
          <a:endParaRPr lang="en-US" sz="2000" b="1">
            <a:solidFill>
              <a:schemeClr val="tx1"/>
            </a:solidFill>
          </a:endParaRPr>
        </a:p>
      </dgm:t>
    </dgm:pt>
    <dgm:pt modelId="{5D2025AE-0E6D-4C1B-9EE1-5395B4229C69}">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Java</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2</a:t>
          </a:r>
          <a:endParaRPr lang="en-US" sz="1400" b="0" u="sng" kern="1200">
            <a:solidFill>
              <a:prstClr val="black"/>
            </a:solidFill>
            <a:latin typeface="Calibri"/>
            <a:ea typeface="+mn-ea"/>
            <a:cs typeface="+mn-cs"/>
          </a:endParaRPr>
        </a:p>
      </dgm:t>
    </dgm:pt>
    <dgm:pt modelId="{5C49F0D7-41F9-4F69-B255-B7C9832C6359}" type="sibTrans" cxnId="{2BF34724-9399-4058-A8C9-5CBB0EC37C17}">
      <dgm:prSet/>
      <dgm:spPr/>
      <dgm:t>
        <a:bodyPr/>
        <a:lstStyle/>
        <a:p>
          <a:endParaRPr lang="en-US" sz="2000" b="1">
            <a:solidFill>
              <a:schemeClr val="tx1"/>
            </a:solidFill>
          </a:endParaRPr>
        </a:p>
      </dgm:t>
    </dgm:pt>
    <dgm:pt modelId="{0726C467-315A-448A-8289-7FB3CA8EBE1B}" type="parTrans" cxnId="{2BF34724-9399-4058-A8C9-5CBB0EC37C17}">
      <dgm:prSet/>
      <dgm:spPr/>
      <dgm:t>
        <a:bodyPr/>
        <a:lstStyle/>
        <a:p>
          <a:endParaRPr lang="en-US" sz="2000" b="1">
            <a:solidFill>
              <a:schemeClr val="tx1"/>
            </a:solidFill>
          </a:endParaRPr>
        </a:p>
      </dgm:t>
    </dgm:pt>
    <dgm:pt modelId="{3BD99631-88AD-4793-A2C8-415611FC77C6}" type="pres">
      <dgm:prSet presAssocID="{27A55D54-95B1-471E-81E2-899662F5E9DA}" presName="diagram" presStyleCnt="0">
        <dgm:presLayoutVars>
          <dgm:dir/>
          <dgm:resizeHandles val="exact"/>
        </dgm:presLayoutVars>
      </dgm:prSet>
      <dgm:spPr/>
    </dgm:pt>
    <dgm:pt modelId="{30BA081F-4371-454A-81A0-42AA176ABC10}" type="pres">
      <dgm:prSet presAssocID="{9BEB3861-8DE7-4B08-BED8-64F268A0A041}" presName="node" presStyleLbl="node1" presStyleIdx="0" presStyleCnt="4" custScaleX="15740" custScaleY="16681" custLinFactNeighborX="7778" custLinFactNeighborY="-81">
        <dgm:presLayoutVars>
          <dgm:bulletEnabled val="1"/>
        </dgm:presLayoutVars>
      </dgm:prSet>
      <dgm:spPr>
        <a:xfrm>
          <a:off x="0" y="10121"/>
          <a:ext cx="2010837" cy="1206502"/>
        </a:xfrm>
        <a:prstGeom prst="rect">
          <a:avLst/>
        </a:prstGeom>
      </dgm:spPr>
    </dgm:pt>
    <dgm:pt modelId="{35C3D19C-3621-49BB-8D84-A0D9A1E96B5C}" type="pres">
      <dgm:prSet presAssocID="{731588F9-273A-437F-9805-3954A2C554C9}" presName="sibTrans" presStyleCnt="0"/>
      <dgm:spPr/>
    </dgm:pt>
    <dgm:pt modelId="{908FE70C-4793-4596-A49D-528EDCF249C9}" type="pres">
      <dgm:prSet presAssocID="{898F1B7D-FE21-4226-806E-E33E5356A80C}" presName="node" presStyleLbl="node1" presStyleIdx="1" presStyleCnt="4" custScaleX="15740" custScaleY="16681">
        <dgm:presLayoutVars>
          <dgm:bulletEnabled val="1"/>
        </dgm:presLayoutVars>
      </dgm:prSet>
      <dgm:spPr>
        <a:xfrm>
          <a:off x="2211921" y="10121"/>
          <a:ext cx="2010837" cy="1206502"/>
        </a:xfrm>
        <a:prstGeom prst="rect">
          <a:avLst/>
        </a:prstGeom>
      </dgm:spPr>
    </dgm:pt>
    <dgm:pt modelId="{E1F787E0-FDA5-4C19-B039-47C19A7189A6}" type="pres">
      <dgm:prSet presAssocID="{EE957FB0-ABBE-423F-9052-AD8679F473CA}" presName="sibTrans" presStyleCnt="0"/>
      <dgm:spPr/>
    </dgm:pt>
    <dgm:pt modelId="{8C2232D3-BADE-4775-9742-5FE11A638BF4}" type="pres">
      <dgm:prSet presAssocID="{EC1E4737-74B9-408E-B45B-3952F8797C29}" presName="node" presStyleLbl="node1" presStyleIdx="2" presStyleCnt="4" custScaleX="15740" custScaleY="16681" custLinFactNeighborX="-7556" custLinFactNeighborY="-1">
        <dgm:presLayoutVars>
          <dgm:bulletEnabled val="1"/>
        </dgm:presLayoutVars>
      </dgm:prSet>
      <dgm:spPr>
        <a:xfrm>
          <a:off x="4423843" y="10121"/>
          <a:ext cx="2010837" cy="1206502"/>
        </a:xfrm>
        <a:prstGeom prst="rect">
          <a:avLst/>
        </a:prstGeom>
      </dgm:spPr>
    </dgm:pt>
    <dgm:pt modelId="{4277455A-483C-47AD-AB24-666B34D0CB1E}" type="pres">
      <dgm:prSet presAssocID="{AB31E678-65DC-4A73-A13C-916E70022F18}" presName="sibTrans" presStyleCnt="0"/>
      <dgm:spPr/>
    </dgm:pt>
    <dgm:pt modelId="{9E75668F-2C8D-49A9-84B4-34CF68815F9C}" type="pres">
      <dgm:prSet presAssocID="{5D2025AE-0E6D-4C1B-9EE1-5395B4229C69}" presName="node" presStyleLbl="node1" presStyleIdx="3" presStyleCnt="4" custScaleX="15740" custScaleY="16681" custLinFactNeighborX="-15089" custLinFactNeighborY="-1">
        <dgm:presLayoutVars>
          <dgm:bulletEnabled val="1"/>
        </dgm:presLayoutVars>
      </dgm:prSet>
      <dgm:spPr>
        <a:xfrm>
          <a:off x="0" y="1417708"/>
          <a:ext cx="2010837" cy="1206502"/>
        </a:xfrm>
        <a:prstGeom prst="rect">
          <a:avLst/>
        </a:prstGeom>
      </dgm:spPr>
    </dgm:pt>
  </dgm:ptLst>
  <dgm:cxnLst>
    <dgm:cxn modelId="{81DBD216-3C5D-4D25-AD81-DC92A2A9797E}" type="presOf" srcId="{9BEB3861-8DE7-4B08-BED8-64F268A0A041}" destId="{30BA081F-4371-454A-81A0-42AA176ABC10}" srcOrd="0" destOrd="0" presId="urn:microsoft.com/office/officeart/2005/8/layout/default"/>
    <dgm:cxn modelId="{2BF34724-9399-4058-A8C9-5CBB0EC37C17}" srcId="{27A55D54-95B1-471E-81E2-899662F5E9DA}" destId="{5D2025AE-0E6D-4C1B-9EE1-5395B4229C69}" srcOrd="3" destOrd="0" parTransId="{0726C467-315A-448A-8289-7FB3CA8EBE1B}" sibTransId="{5C49F0D7-41F9-4F69-B255-B7C9832C6359}"/>
    <dgm:cxn modelId="{51E31A38-9161-406C-ABB0-298D6370356D}" srcId="{27A55D54-95B1-471E-81E2-899662F5E9DA}" destId="{EC1E4737-74B9-408E-B45B-3952F8797C29}" srcOrd="2" destOrd="0" parTransId="{AD94CC08-C2CE-47A0-9D1E-08AA6B53FEC2}" sibTransId="{AB31E678-65DC-4A73-A13C-916E70022F18}"/>
    <dgm:cxn modelId="{5F823E62-DFC3-469F-972C-B223B936713B}" srcId="{27A55D54-95B1-471E-81E2-899662F5E9DA}" destId="{9BEB3861-8DE7-4B08-BED8-64F268A0A041}" srcOrd="0" destOrd="0" parTransId="{F50EA2B2-9CEC-41C9-87E5-CD4550A5F769}" sibTransId="{731588F9-273A-437F-9805-3954A2C554C9}"/>
    <dgm:cxn modelId="{AD5A2943-6C18-4BA1-9421-45C1D3F3388B}" type="presOf" srcId="{EC1E4737-74B9-408E-B45B-3952F8797C29}" destId="{8C2232D3-BADE-4775-9742-5FE11A638BF4}" srcOrd="0" destOrd="0" presId="urn:microsoft.com/office/officeart/2005/8/layout/default"/>
    <dgm:cxn modelId="{A56CEA98-7A0A-4179-9CF9-9BE5A15F6525}" type="presOf" srcId="{27A55D54-95B1-471E-81E2-899662F5E9DA}" destId="{3BD99631-88AD-4793-A2C8-415611FC77C6}" srcOrd="0" destOrd="0" presId="urn:microsoft.com/office/officeart/2005/8/layout/default"/>
    <dgm:cxn modelId="{C4C5CF99-B44A-45EA-95C5-ECE0E16A7675}" srcId="{27A55D54-95B1-471E-81E2-899662F5E9DA}" destId="{898F1B7D-FE21-4226-806E-E33E5356A80C}" srcOrd="1" destOrd="0" parTransId="{3B9C4D67-2619-4BC8-9E3C-33523FD35933}" sibTransId="{EE957FB0-ABBE-423F-9052-AD8679F473CA}"/>
    <dgm:cxn modelId="{1DC306B3-F00F-42D9-AA3B-ABBE80F2E69E}" type="presOf" srcId="{898F1B7D-FE21-4226-806E-E33E5356A80C}" destId="{908FE70C-4793-4596-A49D-528EDCF249C9}" srcOrd="0" destOrd="0" presId="urn:microsoft.com/office/officeart/2005/8/layout/default"/>
    <dgm:cxn modelId="{133BF2E8-958C-4125-B14A-9B394A8C9A98}" type="presOf" srcId="{5D2025AE-0E6D-4C1B-9EE1-5395B4229C69}" destId="{9E75668F-2C8D-49A9-84B4-34CF68815F9C}" srcOrd="0" destOrd="0" presId="urn:microsoft.com/office/officeart/2005/8/layout/default"/>
    <dgm:cxn modelId="{8289A1F4-69F8-4D8A-8546-2BC4CB829F8E}" type="presParOf" srcId="{3BD99631-88AD-4793-A2C8-415611FC77C6}" destId="{30BA081F-4371-454A-81A0-42AA176ABC10}" srcOrd="0" destOrd="0" presId="urn:microsoft.com/office/officeart/2005/8/layout/default"/>
    <dgm:cxn modelId="{51C89B91-8680-4003-9F4D-E36DB8260452}" type="presParOf" srcId="{3BD99631-88AD-4793-A2C8-415611FC77C6}" destId="{35C3D19C-3621-49BB-8D84-A0D9A1E96B5C}" srcOrd="1" destOrd="0" presId="urn:microsoft.com/office/officeart/2005/8/layout/default"/>
    <dgm:cxn modelId="{A31FFF63-5CF9-450E-A747-A122933B03D2}" type="presParOf" srcId="{3BD99631-88AD-4793-A2C8-415611FC77C6}" destId="{908FE70C-4793-4596-A49D-528EDCF249C9}" srcOrd="2" destOrd="0" presId="urn:microsoft.com/office/officeart/2005/8/layout/default"/>
    <dgm:cxn modelId="{A8B7E720-6402-4F25-B6F5-85D2FE5DBA18}" type="presParOf" srcId="{3BD99631-88AD-4793-A2C8-415611FC77C6}" destId="{E1F787E0-FDA5-4C19-B039-47C19A7189A6}" srcOrd="3" destOrd="0" presId="urn:microsoft.com/office/officeart/2005/8/layout/default"/>
    <dgm:cxn modelId="{D5396A1C-78D0-4FF5-833A-699E26211E38}" type="presParOf" srcId="{3BD99631-88AD-4793-A2C8-415611FC77C6}" destId="{8C2232D3-BADE-4775-9742-5FE11A638BF4}" srcOrd="4" destOrd="0" presId="urn:microsoft.com/office/officeart/2005/8/layout/default"/>
    <dgm:cxn modelId="{4CB83B95-3613-4810-B291-739BE99C066F}" type="presParOf" srcId="{3BD99631-88AD-4793-A2C8-415611FC77C6}" destId="{4277455A-483C-47AD-AB24-666B34D0CB1E}" srcOrd="5" destOrd="0" presId="urn:microsoft.com/office/officeart/2005/8/layout/default"/>
    <dgm:cxn modelId="{94CA1D2E-8402-415E-8F2B-7521243BA0CC}" type="presParOf" srcId="{3BD99631-88AD-4793-A2C8-415611FC77C6}" destId="{9E75668F-2C8D-49A9-84B4-34CF68815F9C}"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A55D54-95B1-471E-81E2-899662F5E9DA}"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en-US"/>
        </a:p>
      </dgm:t>
    </dgm:pt>
    <dgm:pt modelId="{9BEB3861-8DE7-4B08-BED8-64F268A0A041}">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err="1">
              <a:solidFill>
                <a:prstClr val="black"/>
              </a:solidFill>
              <a:latin typeface="Calibri"/>
              <a:ea typeface="+mn-ea"/>
              <a:cs typeface="+mn-cs"/>
            </a:rPr>
            <a:t>Ativos</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37</a:t>
          </a:r>
          <a:endParaRPr lang="en-US" sz="1400" b="1" u="sng" kern="1200">
            <a:solidFill>
              <a:prstClr val="black"/>
            </a:solidFill>
            <a:latin typeface="Calibri"/>
            <a:ea typeface="+mn-ea"/>
            <a:cs typeface="+mn-cs"/>
          </a:endParaRPr>
        </a:p>
      </dgm:t>
    </dgm:pt>
    <dgm:pt modelId="{F50EA2B2-9CEC-41C9-87E5-CD4550A5F769}" type="parTrans" cxnId="{5F823E62-DFC3-469F-972C-B223B936713B}">
      <dgm:prSet/>
      <dgm:spPr/>
      <dgm:t>
        <a:bodyPr/>
        <a:lstStyle/>
        <a:p>
          <a:endParaRPr lang="en-US" sz="2000" b="1">
            <a:solidFill>
              <a:schemeClr val="tx1"/>
            </a:solidFill>
          </a:endParaRPr>
        </a:p>
      </dgm:t>
    </dgm:pt>
    <dgm:pt modelId="{731588F9-273A-437F-9805-3954A2C554C9}" type="sibTrans" cxnId="{5F823E62-DFC3-469F-972C-B223B936713B}">
      <dgm:prSet/>
      <dgm:spPr/>
      <dgm:t>
        <a:bodyPr/>
        <a:lstStyle/>
        <a:p>
          <a:endParaRPr lang="en-US" sz="2000" b="1">
            <a:solidFill>
              <a:schemeClr val="tx1"/>
            </a:solidFill>
          </a:endParaRPr>
        </a:p>
      </dgm:t>
    </dgm:pt>
    <dgm:pt modelId="{898F1B7D-FE21-4226-806E-E33E5356A80C}">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pt-BR" sz="1400" b="1" kern="1200" err="1">
              <a:solidFill>
                <a:prstClr val="black"/>
              </a:solidFill>
              <a:latin typeface="Calibri"/>
              <a:ea typeface="+mn-ea"/>
              <a:cs typeface="+mn-cs"/>
            </a:rPr>
            <a:t>Desativos</a:t>
          </a:r>
          <a:br>
            <a:rPr lang="pt-BR" sz="1400" b="1" kern="1200">
              <a:solidFill>
                <a:prstClr val="black"/>
              </a:solidFill>
              <a:latin typeface="Calibri"/>
              <a:ea typeface="+mn-ea"/>
              <a:cs typeface="+mn-cs"/>
            </a:rPr>
          </a:br>
          <a:r>
            <a:rPr lang="pt-BR" sz="2400" b="1" u="sng" kern="1200">
              <a:solidFill>
                <a:prstClr val="black"/>
              </a:solidFill>
              <a:latin typeface="Calibri"/>
              <a:ea typeface="+mn-ea"/>
              <a:cs typeface="+mn-cs"/>
            </a:rPr>
            <a:t>28</a:t>
          </a:r>
          <a:endParaRPr lang="en-US" sz="1400" b="1" u="sng" kern="1200">
            <a:solidFill>
              <a:prstClr val="black"/>
            </a:solidFill>
            <a:latin typeface="Calibri"/>
            <a:ea typeface="+mn-ea"/>
            <a:cs typeface="+mn-cs"/>
          </a:endParaRPr>
        </a:p>
      </dgm:t>
    </dgm:pt>
    <dgm:pt modelId="{EE957FB0-ABBE-423F-9052-AD8679F473CA}" type="sibTrans" cxnId="{C4C5CF99-B44A-45EA-95C5-ECE0E16A7675}">
      <dgm:prSet/>
      <dgm:spPr/>
      <dgm:t>
        <a:bodyPr/>
        <a:lstStyle/>
        <a:p>
          <a:endParaRPr lang="en-US" sz="2000" b="1">
            <a:solidFill>
              <a:schemeClr val="tx1"/>
            </a:solidFill>
          </a:endParaRPr>
        </a:p>
      </dgm:t>
    </dgm:pt>
    <dgm:pt modelId="{3B9C4D67-2619-4BC8-9E3C-33523FD35933}" type="parTrans" cxnId="{C4C5CF99-B44A-45EA-95C5-ECE0E16A7675}">
      <dgm:prSet/>
      <dgm:spPr/>
      <dgm:t>
        <a:bodyPr/>
        <a:lstStyle/>
        <a:p>
          <a:endParaRPr lang="en-US" sz="2000" b="1">
            <a:solidFill>
              <a:schemeClr val="tx1"/>
            </a:solidFill>
          </a:endParaRPr>
        </a:p>
      </dgm:t>
    </dgm:pt>
    <dgm:pt modelId="{EC1E4737-74B9-408E-B45B-3952F8797C29}">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err="1">
              <a:solidFill>
                <a:prstClr val="black"/>
              </a:solidFill>
              <a:latin typeface="Calibri"/>
              <a:ea typeface="+mn-ea"/>
              <a:cs typeface="+mn-cs"/>
            </a:rPr>
            <a:t>Desconhecidos</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6</a:t>
          </a:r>
          <a:endParaRPr lang="en-US" sz="1400" b="1" u="sng" kern="1200">
            <a:solidFill>
              <a:prstClr val="black"/>
            </a:solidFill>
            <a:latin typeface="Calibri"/>
            <a:ea typeface="+mn-ea"/>
            <a:cs typeface="+mn-cs"/>
          </a:endParaRPr>
        </a:p>
      </dgm:t>
    </dgm:pt>
    <dgm:pt modelId="{AB31E678-65DC-4A73-A13C-916E70022F18}" type="sibTrans" cxnId="{51E31A38-9161-406C-ABB0-298D6370356D}">
      <dgm:prSet/>
      <dgm:spPr/>
      <dgm:t>
        <a:bodyPr/>
        <a:lstStyle/>
        <a:p>
          <a:endParaRPr lang="en-US" sz="2000" b="1">
            <a:solidFill>
              <a:schemeClr val="tx1"/>
            </a:solidFill>
          </a:endParaRPr>
        </a:p>
      </dgm:t>
    </dgm:pt>
    <dgm:pt modelId="{AD94CC08-C2CE-47A0-9D1E-08AA6B53FEC2}" type="parTrans" cxnId="{51E31A38-9161-406C-ABB0-298D6370356D}">
      <dgm:prSet/>
      <dgm:spPr/>
      <dgm:t>
        <a:bodyPr/>
        <a:lstStyle/>
        <a:p>
          <a:endParaRPr lang="en-US" sz="2000" b="1">
            <a:solidFill>
              <a:schemeClr val="tx1"/>
            </a:solidFill>
          </a:endParaRPr>
        </a:p>
      </dgm:t>
    </dgm:pt>
    <dgm:pt modelId="{3BD99631-88AD-4793-A2C8-415611FC77C6}" type="pres">
      <dgm:prSet presAssocID="{27A55D54-95B1-471E-81E2-899662F5E9DA}" presName="diagram" presStyleCnt="0">
        <dgm:presLayoutVars>
          <dgm:dir/>
          <dgm:resizeHandles val="exact"/>
        </dgm:presLayoutVars>
      </dgm:prSet>
      <dgm:spPr/>
    </dgm:pt>
    <dgm:pt modelId="{30BA081F-4371-454A-81A0-42AA176ABC10}" type="pres">
      <dgm:prSet presAssocID="{9BEB3861-8DE7-4B08-BED8-64F268A0A041}" presName="node" presStyleLbl="node1" presStyleIdx="0" presStyleCnt="3" custScaleX="15740" custScaleY="16681" custLinFactNeighborX="7778" custLinFactNeighborY="-81">
        <dgm:presLayoutVars>
          <dgm:bulletEnabled val="1"/>
        </dgm:presLayoutVars>
      </dgm:prSet>
      <dgm:spPr>
        <a:xfrm>
          <a:off x="0" y="10121"/>
          <a:ext cx="2010837" cy="1206502"/>
        </a:xfrm>
        <a:prstGeom prst="rect">
          <a:avLst/>
        </a:prstGeom>
      </dgm:spPr>
    </dgm:pt>
    <dgm:pt modelId="{35C3D19C-3621-49BB-8D84-A0D9A1E96B5C}" type="pres">
      <dgm:prSet presAssocID="{731588F9-273A-437F-9805-3954A2C554C9}" presName="sibTrans" presStyleCnt="0"/>
      <dgm:spPr/>
    </dgm:pt>
    <dgm:pt modelId="{908FE70C-4793-4596-A49D-528EDCF249C9}" type="pres">
      <dgm:prSet presAssocID="{898F1B7D-FE21-4226-806E-E33E5356A80C}" presName="node" presStyleLbl="node1" presStyleIdx="1" presStyleCnt="3" custScaleX="15740" custScaleY="16681">
        <dgm:presLayoutVars>
          <dgm:bulletEnabled val="1"/>
        </dgm:presLayoutVars>
      </dgm:prSet>
      <dgm:spPr>
        <a:xfrm>
          <a:off x="2211921" y="10121"/>
          <a:ext cx="2010837" cy="1206502"/>
        </a:xfrm>
        <a:prstGeom prst="rect">
          <a:avLst/>
        </a:prstGeom>
      </dgm:spPr>
    </dgm:pt>
    <dgm:pt modelId="{E1F787E0-FDA5-4C19-B039-47C19A7189A6}" type="pres">
      <dgm:prSet presAssocID="{EE957FB0-ABBE-423F-9052-AD8679F473CA}" presName="sibTrans" presStyleCnt="0"/>
      <dgm:spPr/>
    </dgm:pt>
    <dgm:pt modelId="{8C2232D3-BADE-4775-9742-5FE11A638BF4}" type="pres">
      <dgm:prSet presAssocID="{EC1E4737-74B9-408E-B45B-3952F8797C29}" presName="node" presStyleLbl="node1" presStyleIdx="2" presStyleCnt="3" custScaleX="20480" custScaleY="16681" custLinFactNeighborX="-7556" custLinFactNeighborY="-1">
        <dgm:presLayoutVars>
          <dgm:bulletEnabled val="1"/>
        </dgm:presLayoutVars>
      </dgm:prSet>
      <dgm:spPr>
        <a:xfrm>
          <a:off x="4423843" y="10121"/>
          <a:ext cx="2010837" cy="1206502"/>
        </a:xfrm>
        <a:prstGeom prst="rect">
          <a:avLst/>
        </a:prstGeom>
      </dgm:spPr>
    </dgm:pt>
  </dgm:ptLst>
  <dgm:cxnLst>
    <dgm:cxn modelId="{81DBD216-3C5D-4D25-AD81-DC92A2A9797E}" type="presOf" srcId="{9BEB3861-8DE7-4B08-BED8-64F268A0A041}" destId="{30BA081F-4371-454A-81A0-42AA176ABC10}" srcOrd="0" destOrd="0" presId="urn:microsoft.com/office/officeart/2005/8/layout/default"/>
    <dgm:cxn modelId="{51E31A38-9161-406C-ABB0-298D6370356D}" srcId="{27A55D54-95B1-471E-81E2-899662F5E9DA}" destId="{EC1E4737-74B9-408E-B45B-3952F8797C29}" srcOrd="2" destOrd="0" parTransId="{AD94CC08-C2CE-47A0-9D1E-08AA6B53FEC2}" sibTransId="{AB31E678-65DC-4A73-A13C-916E70022F18}"/>
    <dgm:cxn modelId="{5F823E62-DFC3-469F-972C-B223B936713B}" srcId="{27A55D54-95B1-471E-81E2-899662F5E9DA}" destId="{9BEB3861-8DE7-4B08-BED8-64F268A0A041}" srcOrd="0" destOrd="0" parTransId="{F50EA2B2-9CEC-41C9-87E5-CD4550A5F769}" sibTransId="{731588F9-273A-437F-9805-3954A2C554C9}"/>
    <dgm:cxn modelId="{AD5A2943-6C18-4BA1-9421-45C1D3F3388B}" type="presOf" srcId="{EC1E4737-74B9-408E-B45B-3952F8797C29}" destId="{8C2232D3-BADE-4775-9742-5FE11A638BF4}" srcOrd="0" destOrd="0" presId="urn:microsoft.com/office/officeart/2005/8/layout/default"/>
    <dgm:cxn modelId="{A56CEA98-7A0A-4179-9CF9-9BE5A15F6525}" type="presOf" srcId="{27A55D54-95B1-471E-81E2-899662F5E9DA}" destId="{3BD99631-88AD-4793-A2C8-415611FC77C6}" srcOrd="0" destOrd="0" presId="urn:microsoft.com/office/officeart/2005/8/layout/default"/>
    <dgm:cxn modelId="{C4C5CF99-B44A-45EA-95C5-ECE0E16A7675}" srcId="{27A55D54-95B1-471E-81E2-899662F5E9DA}" destId="{898F1B7D-FE21-4226-806E-E33E5356A80C}" srcOrd="1" destOrd="0" parTransId="{3B9C4D67-2619-4BC8-9E3C-33523FD35933}" sibTransId="{EE957FB0-ABBE-423F-9052-AD8679F473CA}"/>
    <dgm:cxn modelId="{1DC306B3-F00F-42D9-AA3B-ABBE80F2E69E}" type="presOf" srcId="{898F1B7D-FE21-4226-806E-E33E5356A80C}" destId="{908FE70C-4793-4596-A49D-528EDCF249C9}" srcOrd="0" destOrd="0" presId="urn:microsoft.com/office/officeart/2005/8/layout/default"/>
    <dgm:cxn modelId="{8289A1F4-69F8-4D8A-8546-2BC4CB829F8E}" type="presParOf" srcId="{3BD99631-88AD-4793-A2C8-415611FC77C6}" destId="{30BA081F-4371-454A-81A0-42AA176ABC10}" srcOrd="0" destOrd="0" presId="urn:microsoft.com/office/officeart/2005/8/layout/default"/>
    <dgm:cxn modelId="{51C89B91-8680-4003-9F4D-E36DB8260452}" type="presParOf" srcId="{3BD99631-88AD-4793-A2C8-415611FC77C6}" destId="{35C3D19C-3621-49BB-8D84-A0D9A1E96B5C}" srcOrd="1" destOrd="0" presId="urn:microsoft.com/office/officeart/2005/8/layout/default"/>
    <dgm:cxn modelId="{A31FFF63-5CF9-450E-A747-A122933B03D2}" type="presParOf" srcId="{3BD99631-88AD-4793-A2C8-415611FC77C6}" destId="{908FE70C-4793-4596-A49D-528EDCF249C9}" srcOrd="2" destOrd="0" presId="urn:microsoft.com/office/officeart/2005/8/layout/default"/>
    <dgm:cxn modelId="{A8B7E720-6402-4F25-B6F5-85D2FE5DBA18}" type="presParOf" srcId="{3BD99631-88AD-4793-A2C8-415611FC77C6}" destId="{E1F787E0-FDA5-4C19-B039-47C19A7189A6}" srcOrd="3" destOrd="0" presId="urn:microsoft.com/office/officeart/2005/8/layout/default"/>
    <dgm:cxn modelId="{D5396A1C-78D0-4FF5-833A-699E26211E38}" type="presParOf" srcId="{3BD99631-88AD-4793-A2C8-415611FC77C6}" destId="{8C2232D3-BADE-4775-9742-5FE11A638BF4}" srcOrd="4"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A55D54-95B1-471E-81E2-899662F5E9DA}"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en-US"/>
        </a:p>
      </dgm:t>
    </dgm:pt>
    <dgm:pt modelId="{9BEB3861-8DE7-4B08-BED8-64F268A0A041}">
      <dgm:prSet phldrT="[Texto]" custT="1"/>
      <dgm:spPr>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OK</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7</a:t>
          </a:r>
          <a:endParaRPr lang="en-US" sz="1400" b="1" u="sng" kern="1200">
            <a:solidFill>
              <a:prstClr val="black"/>
            </a:solidFill>
            <a:latin typeface="Calibri"/>
            <a:ea typeface="+mn-ea"/>
            <a:cs typeface="+mn-cs"/>
          </a:endParaRPr>
        </a:p>
      </dgm:t>
    </dgm:pt>
    <dgm:pt modelId="{F50EA2B2-9CEC-41C9-87E5-CD4550A5F769}" type="parTrans" cxnId="{5F823E62-DFC3-469F-972C-B223B936713B}">
      <dgm:prSet/>
      <dgm:spPr/>
      <dgm:t>
        <a:bodyPr/>
        <a:lstStyle/>
        <a:p>
          <a:endParaRPr lang="en-US" sz="2000" b="1">
            <a:solidFill>
              <a:schemeClr val="tx1"/>
            </a:solidFill>
          </a:endParaRPr>
        </a:p>
      </dgm:t>
    </dgm:pt>
    <dgm:pt modelId="{731588F9-273A-437F-9805-3954A2C554C9}" type="sibTrans" cxnId="{5F823E62-DFC3-469F-972C-B223B936713B}">
      <dgm:prSet/>
      <dgm:spPr/>
      <dgm:t>
        <a:bodyPr/>
        <a:lstStyle/>
        <a:p>
          <a:endParaRPr lang="en-US" sz="2000" b="1">
            <a:solidFill>
              <a:schemeClr val="tx1"/>
            </a:solidFill>
          </a:endParaRPr>
        </a:p>
      </dgm:t>
    </dgm:pt>
    <dgm:pt modelId="{3BD99631-88AD-4793-A2C8-415611FC77C6}" type="pres">
      <dgm:prSet presAssocID="{27A55D54-95B1-471E-81E2-899662F5E9DA}" presName="diagram" presStyleCnt="0">
        <dgm:presLayoutVars>
          <dgm:dir/>
          <dgm:resizeHandles val="exact"/>
        </dgm:presLayoutVars>
      </dgm:prSet>
      <dgm:spPr/>
    </dgm:pt>
    <dgm:pt modelId="{30BA081F-4371-454A-81A0-42AA176ABC10}" type="pres">
      <dgm:prSet presAssocID="{9BEB3861-8DE7-4B08-BED8-64F268A0A041}" presName="node" presStyleLbl="node1" presStyleIdx="0" presStyleCnt="1" custScaleX="21197" custScaleY="22532" custLinFactNeighborX="36279" custLinFactNeighborY="1838">
        <dgm:presLayoutVars>
          <dgm:bulletEnabled val="1"/>
        </dgm:presLayoutVars>
      </dgm:prSet>
      <dgm:spPr>
        <a:xfrm>
          <a:off x="0" y="10121"/>
          <a:ext cx="2010837" cy="1206502"/>
        </a:xfrm>
        <a:prstGeom prst="rect">
          <a:avLst/>
        </a:prstGeom>
      </dgm:spPr>
    </dgm:pt>
  </dgm:ptLst>
  <dgm:cxnLst>
    <dgm:cxn modelId="{81DBD216-3C5D-4D25-AD81-DC92A2A9797E}" type="presOf" srcId="{9BEB3861-8DE7-4B08-BED8-64F268A0A041}" destId="{30BA081F-4371-454A-81A0-42AA176ABC10}" srcOrd="0" destOrd="0" presId="urn:microsoft.com/office/officeart/2005/8/layout/default"/>
    <dgm:cxn modelId="{5F823E62-DFC3-469F-972C-B223B936713B}" srcId="{27A55D54-95B1-471E-81E2-899662F5E9DA}" destId="{9BEB3861-8DE7-4B08-BED8-64F268A0A041}" srcOrd="0" destOrd="0" parTransId="{F50EA2B2-9CEC-41C9-87E5-CD4550A5F769}" sibTransId="{731588F9-273A-437F-9805-3954A2C554C9}"/>
    <dgm:cxn modelId="{A56CEA98-7A0A-4179-9CF9-9BE5A15F6525}" type="presOf" srcId="{27A55D54-95B1-471E-81E2-899662F5E9DA}" destId="{3BD99631-88AD-4793-A2C8-415611FC77C6}" srcOrd="0" destOrd="0" presId="urn:microsoft.com/office/officeart/2005/8/layout/default"/>
    <dgm:cxn modelId="{8289A1F4-69F8-4D8A-8546-2BC4CB829F8E}" type="presParOf" srcId="{3BD99631-88AD-4793-A2C8-415611FC77C6}" destId="{30BA081F-4371-454A-81A0-42AA176ABC10}" srcOrd="0" destOrd="0" presId="urn:microsoft.com/office/officeart/2005/8/layout/defaul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A081F-4371-454A-81A0-42AA176ABC10}">
      <dsp:nvSpPr>
        <dsp:cNvPr id="0" name=""/>
        <dsp:cNvSpPr/>
      </dsp:nvSpPr>
      <dsp:spPr>
        <a:xfrm>
          <a:off x="775253" y="269914"/>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Genexus</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53</a:t>
          </a:r>
          <a:endParaRPr lang="en-US" sz="1400" b="1" u="sng" kern="1200">
            <a:solidFill>
              <a:prstClr val="black"/>
            </a:solidFill>
            <a:latin typeface="Calibri"/>
            <a:ea typeface="+mn-ea"/>
            <a:cs typeface="+mn-cs"/>
          </a:endParaRPr>
        </a:p>
      </dsp:txBody>
      <dsp:txXfrm>
        <a:off x="775253" y="269914"/>
        <a:ext cx="1080056" cy="686776"/>
      </dsp:txXfrm>
    </dsp:sp>
    <dsp:sp modelId="{908FE70C-4793-4596-A49D-528EDCF249C9}">
      <dsp:nvSpPr>
        <dsp:cNvPr id="0" name=""/>
        <dsp:cNvSpPr/>
      </dsp:nvSpPr>
      <dsp:spPr>
        <a:xfrm>
          <a:off x="2007780" y="273248"/>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a:solidFill>
                <a:prstClr val="black"/>
              </a:solidFill>
              <a:latin typeface="Calibri"/>
              <a:ea typeface="+mn-ea"/>
              <a:cs typeface="+mn-cs"/>
            </a:rPr>
            <a:t>Delphi</a:t>
          </a:r>
          <a:br>
            <a:rPr lang="pt-BR" sz="1400" b="1" kern="1200">
              <a:solidFill>
                <a:prstClr val="black"/>
              </a:solidFill>
              <a:latin typeface="Calibri"/>
              <a:ea typeface="+mn-ea"/>
              <a:cs typeface="+mn-cs"/>
            </a:rPr>
          </a:br>
          <a:r>
            <a:rPr lang="pt-BR" sz="2400" b="1" u="sng" kern="1200">
              <a:solidFill>
                <a:prstClr val="black"/>
              </a:solidFill>
              <a:latin typeface="Calibri"/>
              <a:ea typeface="+mn-ea"/>
              <a:cs typeface="+mn-cs"/>
            </a:rPr>
            <a:t>13</a:t>
          </a:r>
          <a:endParaRPr lang="en-US" sz="1400" b="1" u="sng" kern="1200">
            <a:solidFill>
              <a:prstClr val="black"/>
            </a:solidFill>
            <a:latin typeface="Calibri"/>
            <a:ea typeface="+mn-ea"/>
            <a:cs typeface="+mn-cs"/>
          </a:endParaRPr>
        </a:p>
      </dsp:txBody>
      <dsp:txXfrm>
        <a:off x="2007780" y="273248"/>
        <a:ext cx="1080056" cy="686776"/>
      </dsp:txXfrm>
    </dsp:sp>
    <dsp:sp modelId="{8C2232D3-BADE-4775-9742-5FE11A638BF4}">
      <dsp:nvSpPr>
        <dsp:cNvPr id="0" name=""/>
        <dsp:cNvSpPr/>
      </dsp:nvSpPr>
      <dsp:spPr>
        <a:xfrm>
          <a:off x="3255541" y="273207"/>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Notes</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3</a:t>
          </a:r>
          <a:endParaRPr lang="en-US" sz="1400" b="1" u="sng" kern="1200">
            <a:solidFill>
              <a:prstClr val="black"/>
            </a:solidFill>
            <a:latin typeface="Calibri"/>
            <a:ea typeface="+mn-ea"/>
            <a:cs typeface="+mn-cs"/>
          </a:endParaRPr>
        </a:p>
      </dsp:txBody>
      <dsp:txXfrm>
        <a:off x="3255541" y="273207"/>
        <a:ext cx="1080056" cy="686776"/>
      </dsp:txXfrm>
    </dsp:sp>
    <dsp:sp modelId="{9E75668F-2C8D-49A9-84B4-34CF68815F9C}">
      <dsp:nvSpPr>
        <dsp:cNvPr id="0" name=""/>
        <dsp:cNvSpPr/>
      </dsp:nvSpPr>
      <dsp:spPr>
        <a:xfrm>
          <a:off x="4504880" y="273207"/>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Java</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2</a:t>
          </a:r>
          <a:endParaRPr lang="en-US" sz="1400" b="0" u="sng" kern="1200">
            <a:solidFill>
              <a:prstClr val="black"/>
            </a:solidFill>
            <a:latin typeface="Calibri"/>
            <a:ea typeface="+mn-ea"/>
            <a:cs typeface="+mn-cs"/>
          </a:endParaRPr>
        </a:p>
      </dsp:txBody>
      <dsp:txXfrm>
        <a:off x="4504880" y="273207"/>
        <a:ext cx="1080056" cy="686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A081F-4371-454A-81A0-42AA176ABC10}">
      <dsp:nvSpPr>
        <dsp:cNvPr id="0" name=""/>
        <dsp:cNvSpPr/>
      </dsp:nvSpPr>
      <dsp:spPr>
        <a:xfrm>
          <a:off x="1495748" y="269914"/>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err="1">
              <a:solidFill>
                <a:prstClr val="black"/>
              </a:solidFill>
              <a:latin typeface="Calibri"/>
              <a:ea typeface="+mn-ea"/>
              <a:cs typeface="+mn-cs"/>
            </a:rPr>
            <a:t>Ativos</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37</a:t>
          </a:r>
          <a:endParaRPr lang="en-US" sz="1400" b="1" u="sng" kern="1200">
            <a:solidFill>
              <a:prstClr val="black"/>
            </a:solidFill>
            <a:latin typeface="Calibri"/>
            <a:ea typeface="+mn-ea"/>
            <a:cs typeface="+mn-cs"/>
          </a:endParaRPr>
        </a:p>
      </dsp:txBody>
      <dsp:txXfrm>
        <a:off x="1495748" y="269914"/>
        <a:ext cx="1080056" cy="686776"/>
      </dsp:txXfrm>
    </dsp:sp>
    <dsp:sp modelId="{908FE70C-4793-4596-A49D-528EDCF249C9}">
      <dsp:nvSpPr>
        <dsp:cNvPr id="0" name=""/>
        <dsp:cNvSpPr/>
      </dsp:nvSpPr>
      <dsp:spPr>
        <a:xfrm>
          <a:off x="2728275" y="273248"/>
          <a:ext cx="1080056"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err="1">
              <a:solidFill>
                <a:prstClr val="black"/>
              </a:solidFill>
              <a:latin typeface="Calibri"/>
              <a:ea typeface="+mn-ea"/>
              <a:cs typeface="+mn-cs"/>
            </a:rPr>
            <a:t>Desativos</a:t>
          </a:r>
          <a:br>
            <a:rPr lang="pt-BR" sz="1400" b="1" kern="1200">
              <a:solidFill>
                <a:prstClr val="black"/>
              </a:solidFill>
              <a:latin typeface="Calibri"/>
              <a:ea typeface="+mn-ea"/>
              <a:cs typeface="+mn-cs"/>
            </a:rPr>
          </a:br>
          <a:r>
            <a:rPr lang="pt-BR" sz="2400" b="1" u="sng" kern="1200">
              <a:solidFill>
                <a:prstClr val="black"/>
              </a:solidFill>
              <a:latin typeface="Calibri"/>
              <a:ea typeface="+mn-ea"/>
              <a:cs typeface="+mn-cs"/>
            </a:rPr>
            <a:t>28</a:t>
          </a:r>
          <a:endParaRPr lang="en-US" sz="1400" b="1" u="sng" kern="1200">
            <a:solidFill>
              <a:prstClr val="black"/>
            </a:solidFill>
            <a:latin typeface="Calibri"/>
            <a:ea typeface="+mn-ea"/>
            <a:cs typeface="+mn-cs"/>
          </a:endParaRPr>
        </a:p>
      </dsp:txBody>
      <dsp:txXfrm>
        <a:off x="2728275" y="273248"/>
        <a:ext cx="1080056" cy="686776"/>
      </dsp:txXfrm>
    </dsp:sp>
    <dsp:sp modelId="{8C2232D3-BADE-4775-9742-5FE11A638BF4}">
      <dsp:nvSpPr>
        <dsp:cNvPr id="0" name=""/>
        <dsp:cNvSpPr/>
      </dsp:nvSpPr>
      <dsp:spPr>
        <a:xfrm>
          <a:off x="3976036" y="273207"/>
          <a:ext cx="1405309" cy="686776"/>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err="1">
              <a:solidFill>
                <a:prstClr val="black"/>
              </a:solidFill>
              <a:latin typeface="Calibri"/>
              <a:ea typeface="+mn-ea"/>
              <a:cs typeface="+mn-cs"/>
            </a:rPr>
            <a:t>Desconhecidos</a:t>
          </a:r>
          <a:br>
            <a:rPr lang="en-US" sz="1600" b="1" kern="1200">
              <a:solidFill>
                <a:prstClr val="black"/>
              </a:solidFill>
              <a:latin typeface="Calibri"/>
              <a:ea typeface="+mn-ea"/>
              <a:cs typeface="+mn-cs"/>
            </a:rPr>
          </a:br>
          <a:r>
            <a:rPr lang="en-US" sz="2400" b="1" u="sng" kern="1200">
              <a:solidFill>
                <a:prstClr val="black"/>
              </a:solidFill>
              <a:latin typeface="Calibri"/>
              <a:ea typeface="+mn-ea"/>
              <a:cs typeface="+mn-cs"/>
            </a:rPr>
            <a:t>6</a:t>
          </a:r>
          <a:endParaRPr lang="en-US" sz="1400" b="1" u="sng" kern="1200">
            <a:solidFill>
              <a:prstClr val="black"/>
            </a:solidFill>
            <a:latin typeface="Calibri"/>
            <a:ea typeface="+mn-ea"/>
            <a:cs typeface="+mn-cs"/>
          </a:endParaRPr>
        </a:p>
      </dsp:txBody>
      <dsp:txXfrm>
        <a:off x="3976036" y="273207"/>
        <a:ext cx="1405309" cy="686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A081F-4371-454A-81A0-42AA176ABC10}">
      <dsp:nvSpPr>
        <dsp:cNvPr id="0" name=""/>
        <dsp:cNvSpPr/>
      </dsp:nvSpPr>
      <dsp:spPr>
        <a:xfrm>
          <a:off x="3888193" y="326010"/>
          <a:ext cx="1089026" cy="694568"/>
        </a:xfrm>
        <a:prstGeom prst="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600" b="1" kern="1200">
              <a:solidFill>
                <a:prstClr val="black"/>
              </a:solidFill>
              <a:latin typeface="Calibri"/>
              <a:ea typeface="+mn-ea"/>
              <a:cs typeface="+mn-cs"/>
            </a:rPr>
            <a:t>OK</a:t>
          </a:r>
          <a:br>
            <a:rPr lang="en-US" sz="1400" b="1" kern="1200">
              <a:solidFill>
                <a:prstClr val="black"/>
              </a:solidFill>
              <a:latin typeface="Calibri"/>
              <a:ea typeface="+mn-ea"/>
              <a:cs typeface="+mn-cs"/>
            </a:rPr>
          </a:br>
          <a:r>
            <a:rPr lang="en-US" sz="2400" b="1" u="sng" kern="1200">
              <a:solidFill>
                <a:prstClr val="black"/>
              </a:solidFill>
              <a:latin typeface="Calibri"/>
              <a:ea typeface="+mn-ea"/>
              <a:cs typeface="+mn-cs"/>
            </a:rPr>
            <a:t>7</a:t>
          </a:r>
          <a:endParaRPr lang="en-US" sz="1400" b="1" u="sng" kern="1200">
            <a:solidFill>
              <a:prstClr val="black"/>
            </a:solidFill>
            <a:latin typeface="Calibri"/>
            <a:ea typeface="+mn-ea"/>
            <a:cs typeface="+mn-cs"/>
          </a:endParaRPr>
        </a:p>
      </dsp:txBody>
      <dsp:txXfrm>
        <a:off x="3888193" y="326010"/>
        <a:ext cx="1089026" cy="6945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55755-A11B-4906-9DCE-263B790CC39E}" type="datetimeFigureOut">
              <a:rPr lang="pt-BR" smtClean="0"/>
              <a:t>10/04/2025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68065-1709-4D40-9675-837C207B462E}" type="slidenum">
              <a:rPr lang="pt-BR" smtClean="0"/>
              <a:t>‹nº›</a:t>
            </a:fld>
            <a:endParaRPr lang="pt-BR"/>
          </a:p>
        </p:txBody>
      </p:sp>
    </p:spTree>
    <p:extLst>
      <p:ext uri="{BB962C8B-B14F-4D97-AF65-F5344CB8AC3E}">
        <p14:creationId xmlns:p14="http://schemas.microsoft.com/office/powerpoint/2010/main" val="330576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a:t>
            </a:r>
          </a:p>
          <a:p>
            <a:endParaRPr lang="pt-BR"/>
          </a:p>
        </p:txBody>
      </p:sp>
      <p:sp>
        <p:nvSpPr>
          <p:cNvPr id="4" name="Espaço Reservado para Número de Slide 3"/>
          <p:cNvSpPr>
            <a:spLocks noGrp="1"/>
          </p:cNvSpPr>
          <p:nvPr>
            <p:ph type="sldNum" sz="quarter" idx="5"/>
          </p:nvPr>
        </p:nvSpPr>
        <p:spPr/>
        <p:txBody>
          <a:bodyPr/>
          <a:lstStyle/>
          <a:p>
            <a:fld id="{B3099791-9FCB-4E6E-8A97-0E5C67B388CE}" type="slidenum">
              <a:rPr lang="pt-BR" smtClean="0"/>
              <a:t>1</a:t>
            </a:fld>
            <a:endParaRPr lang="pt-BR"/>
          </a:p>
        </p:txBody>
      </p:sp>
    </p:spTree>
    <p:extLst>
      <p:ext uri="{BB962C8B-B14F-4D97-AF65-F5344CB8AC3E}">
        <p14:creationId xmlns:p14="http://schemas.microsoft.com/office/powerpoint/2010/main" val="129251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38CECE44-2BB8-4CF0-ADDF-FD9373CBBACF}" type="slidenum">
              <a:rPr lang="pt-BR" smtClean="0"/>
              <a:t>46</a:t>
            </a:fld>
            <a:endParaRPr lang="pt-BR"/>
          </a:p>
        </p:txBody>
      </p:sp>
    </p:spTree>
    <p:extLst>
      <p:ext uri="{BB962C8B-B14F-4D97-AF65-F5344CB8AC3E}">
        <p14:creationId xmlns:p14="http://schemas.microsoft.com/office/powerpoint/2010/main" val="125485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CECE44-2BB8-4CF0-ADDF-FD9373CBBAC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565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38CECE44-2BB8-4CF0-ADDF-FD9373CBBACF}" type="slidenum">
              <a:rPr lang="pt-BR" smtClean="0"/>
              <a:t>50</a:t>
            </a:fld>
            <a:endParaRPr lang="pt-BR"/>
          </a:p>
        </p:txBody>
      </p:sp>
    </p:spTree>
    <p:extLst>
      <p:ext uri="{BB962C8B-B14F-4D97-AF65-F5344CB8AC3E}">
        <p14:creationId xmlns:p14="http://schemas.microsoft.com/office/powerpoint/2010/main" val="475998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CECE44-2BB8-4CF0-ADDF-FD9373CBBAC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38CECE44-2BB8-4CF0-ADDF-FD9373CBBACF}" type="slidenum">
              <a:rPr lang="pt-BR" smtClean="0"/>
              <a:t>65</a:t>
            </a:fld>
            <a:endParaRPr lang="pt-BR"/>
          </a:p>
        </p:txBody>
      </p:sp>
    </p:spTree>
    <p:extLst>
      <p:ext uri="{BB962C8B-B14F-4D97-AF65-F5344CB8AC3E}">
        <p14:creationId xmlns:p14="http://schemas.microsoft.com/office/powerpoint/2010/main" val="307769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Spring framework busca de um </a:t>
            </a:r>
            <a:r>
              <a:rPr lang="pt-BR" err="1"/>
              <a:t>application.Properties</a:t>
            </a:r>
            <a:r>
              <a:rPr lang="pt-BR"/>
              <a:t> </a:t>
            </a:r>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69</a:t>
            </a:fld>
            <a:endParaRPr lang="pt-BR"/>
          </a:p>
        </p:txBody>
      </p:sp>
    </p:spTree>
    <p:extLst>
      <p:ext uri="{BB962C8B-B14F-4D97-AF65-F5344CB8AC3E}">
        <p14:creationId xmlns:p14="http://schemas.microsoft.com/office/powerpoint/2010/main" val="4253503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76</a:t>
            </a:fld>
            <a:endParaRPr lang="pt-BR"/>
          </a:p>
        </p:txBody>
      </p:sp>
    </p:spTree>
    <p:extLst>
      <p:ext uri="{BB962C8B-B14F-4D97-AF65-F5344CB8AC3E}">
        <p14:creationId xmlns:p14="http://schemas.microsoft.com/office/powerpoint/2010/main" val="2835947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38CECE44-2BB8-4CF0-ADDF-FD9373CBBACF}" type="slidenum">
              <a:rPr lang="pt-BR" smtClean="0"/>
              <a:t>78</a:t>
            </a:fld>
            <a:endParaRPr lang="pt-BR"/>
          </a:p>
        </p:txBody>
      </p:sp>
    </p:spTree>
    <p:extLst>
      <p:ext uri="{BB962C8B-B14F-4D97-AF65-F5344CB8AC3E}">
        <p14:creationId xmlns:p14="http://schemas.microsoft.com/office/powerpoint/2010/main" val="423472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8744EF7D-0361-4C4C-889F-1D7F655C6E4B}" type="slidenum">
              <a:rPr lang="pt-BR" smtClean="0"/>
              <a:t>2</a:t>
            </a:fld>
            <a:endParaRPr lang="pt-BR"/>
          </a:p>
        </p:txBody>
      </p:sp>
    </p:spTree>
    <p:extLst>
      <p:ext uri="{BB962C8B-B14F-4D97-AF65-F5344CB8AC3E}">
        <p14:creationId xmlns:p14="http://schemas.microsoft.com/office/powerpoint/2010/main" val="171666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9</a:t>
            </a:fld>
            <a:endParaRPr lang="pt-BR"/>
          </a:p>
        </p:txBody>
      </p:sp>
    </p:spTree>
    <p:extLst>
      <p:ext uri="{BB962C8B-B14F-4D97-AF65-F5344CB8AC3E}">
        <p14:creationId xmlns:p14="http://schemas.microsoft.com/office/powerpoint/2010/main" val="244651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15</a:t>
            </a:fld>
            <a:endParaRPr lang="pt-BR"/>
          </a:p>
        </p:txBody>
      </p:sp>
    </p:spTree>
    <p:extLst>
      <p:ext uri="{BB962C8B-B14F-4D97-AF65-F5344CB8AC3E}">
        <p14:creationId xmlns:p14="http://schemas.microsoft.com/office/powerpoint/2010/main" val="21983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temas que vão se estender após o </a:t>
            </a:r>
            <a:r>
              <a:rPr lang="pt-BR" dirty="0" err="1"/>
              <a:t>shinrai</a:t>
            </a:r>
            <a:r>
              <a:rPr lang="pt-BR" dirty="0"/>
              <a:t> continuarão a ser acompanhados até sua finalização. </a:t>
            </a:r>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18</a:t>
            </a:fld>
            <a:endParaRPr lang="pt-BR"/>
          </a:p>
        </p:txBody>
      </p:sp>
    </p:spTree>
    <p:extLst>
      <p:ext uri="{BB962C8B-B14F-4D97-AF65-F5344CB8AC3E}">
        <p14:creationId xmlns:p14="http://schemas.microsoft.com/office/powerpoint/2010/main" val="161868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2E988-CCE1-4FB3-A6D0-D5DE6B5CBF6D}"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173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trabalhando para finalizar esse tema o quanto antes. </a:t>
            </a:r>
            <a:r>
              <a:rPr lang="pt-BR" dirty="0" err="1"/>
              <a:t>Concluimos</a:t>
            </a:r>
            <a:r>
              <a:rPr lang="pt-BR" dirty="0"/>
              <a:t> o plano de implantação do comitê e regularização das aplicações. Estamos em fase de </a:t>
            </a:r>
            <a:r>
              <a:rPr lang="pt-BR" dirty="0" err="1"/>
              <a:t>Soudan</a:t>
            </a:r>
            <a:r>
              <a:rPr lang="pt-BR" dirty="0"/>
              <a:t> com os gerentes. No entanto, durante alguns desse </a:t>
            </a:r>
            <a:r>
              <a:rPr lang="pt-BR" dirty="0" err="1"/>
              <a:t>soudans</a:t>
            </a:r>
            <a:r>
              <a:rPr lang="pt-BR" dirty="0"/>
              <a:t>, foi solicitado uma mudança de estratégia de </a:t>
            </a:r>
            <a:r>
              <a:rPr lang="pt-BR" dirty="0" err="1"/>
              <a:t>cuttover</a:t>
            </a:r>
            <a:r>
              <a:rPr lang="pt-BR" dirty="0"/>
              <a:t>, pra que ela seja feita de forma faseada. As </a:t>
            </a:r>
            <a:r>
              <a:rPr lang="pt-BR" dirty="0" err="1"/>
              <a:t>prox</a:t>
            </a:r>
            <a:r>
              <a:rPr lang="pt-BR" dirty="0"/>
              <a:t> fases é divulgação das mudanças para a supervisão, e posteriormente comunicado para os analistas sobre a mudança nos processos.</a:t>
            </a:r>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33</a:t>
            </a:fld>
            <a:endParaRPr lang="pt-BR"/>
          </a:p>
        </p:txBody>
      </p:sp>
    </p:spTree>
    <p:extLst>
      <p:ext uri="{BB962C8B-B14F-4D97-AF65-F5344CB8AC3E}">
        <p14:creationId xmlns:p14="http://schemas.microsoft.com/office/powerpoint/2010/main" val="312659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 Obtenção de permissão de acesso aos repositórios e Comparar informações do Controle de Objetos </a:t>
            </a:r>
            <a:r>
              <a:rPr lang="pt-BR" err="1"/>
              <a:t>Vs</a:t>
            </a:r>
            <a:r>
              <a:rPr lang="pt-BR"/>
              <a:t> </a:t>
            </a:r>
            <a:r>
              <a:rPr lang="pt-BR" err="1"/>
              <a:t>Repositorios</a:t>
            </a:r>
            <a:r>
              <a:rPr lang="pt-BR"/>
              <a:t> de Código Fontes</a:t>
            </a:r>
          </a:p>
          <a:p>
            <a:endParaRPr lang="pt-BR"/>
          </a:p>
        </p:txBody>
      </p:sp>
      <p:sp>
        <p:nvSpPr>
          <p:cNvPr id="4" name="Espaço Reservado para Número de Slide 3"/>
          <p:cNvSpPr>
            <a:spLocks noGrp="1"/>
          </p:cNvSpPr>
          <p:nvPr>
            <p:ph type="sldNum" sz="quarter" idx="5"/>
          </p:nvPr>
        </p:nvSpPr>
        <p:spPr/>
        <p:txBody>
          <a:bodyPr/>
          <a:lstStyle/>
          <a:p>
            <a:fld id="{C9E68065-1709-4D40-9675-837C207B462E}" type="slidenum">
              <a:rPr lang="pt-BR" smtClean="0"/>
              <a:t>37</a:t>
            </a:fld>
            <a:endParaRPr lang="pt-BR"/>
          </a:p>
        </p:txBody>
      </p:sp>
    </p:spTree>
    <p:extLst>
      <p:ext uri="{BB962C8B-B14F-4D97-AF65-F5344CB8AC3E}">
        <p14:creationId xmlns:p14="http://schemas.microsoft.com/office/powerpoint/2010/main" val="289267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38CECE44-2BB8-4CF0-ADDF-FD9373CBBACF}" type="slidenum">
              <a:rPr lang="pt-BR" smtClean="0"/>
              <a:t>42</a:t>
            </a:fld>
            <a:endParaRPr lang="pt-BR"/>
          </a:p>
        </p:txBody>
      </p:sp>
    </p:spTree>
    <p:extLst>
      <p:ext uri="{BB962C8B-B14F-4D97-AF65-F5344CB8AC3E}">
        <p14:creationId xmlns:p14="http://schemas.microsoft.com/office/powerpoint/2010/main" val="125485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C67DB-D6A6-BAC6-7C5D-DB7A3AEC607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677E8E3-112D-EE02-5BDC-7AA02F3FB9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757D386-F680-9012-536F-4371E9E9D86D}"/>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7484AD41-313A-648C-5B8F-28B75DB56E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03ACC8C-E3EB-2AA6-DE30-E308738F4A2B}"/>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343300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DB30B-2384-9B4A-B493-BF235811CC9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9377DE3-9DEA-96FA-9AA1-83F912474E5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9A139EA-8FAE-E66C-0483-70ABFE2B241E}"/>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D08D8F21-919F-2925-CF30-C14043C7A82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5247FFE-985B-93B1-D130-68FCD30E3845}"/>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13305615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DB30B-2384-9B4A-B493-BF235811CC9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9377DE3-9DEA-96FA-9AA1-83F912474E5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9A139EA-8FAE-E66C-0483-70ABFE2B241E}"/>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D08D8F21-919F-2925-CF30-C14043C7A82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5247FFE-985B-93B1-D130-68FCD30E3845}"/>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133056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9ECC6D-5288-9CC7-0E6F-90F3685732D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4111F57-BD7A-94B6-A1C5-C5EEE347973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E24BCB-65D1-211A-EF54-8F51A2C9AAF4}"/>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698881BE-242A-505E-23E5-82AF55E8AC3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97DF2D3-B72A-466D-5467-FA0CF0C0A58B}"/>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27111631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C67DB-D6A6-BAC6-7C5D-DB7A3AEC607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677E8E3-112D-EE02-5BDC-7AA02F3FB9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757D386-F680-9012-536F-4371E9E9D86D}"/>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7484AD41-313A-648C-5B8F-28B75DB56E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03ACC8C-E3EB-2AA6-DE30-E308738F4A2B}"/>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34330038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9ECC6D-5288-9CC7-0E6F-90F3685732D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4111F57-BD7A-94B6-A1C5-C5EEE347973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E24BCB-65D1-211A-EF54-8F51A2C9AAF4}"/>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698881BE-242A-505E-23E5-82AF55E8AC3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97DF2D3-B72A-466D-5467-FA0CF0C0A58B}"/>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2711163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54295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542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mente com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0717"/>
            <a:ext cx="10044112" cy="462359"/>
          </a:xfrm>
          <a:prstGeom prst="rect">
            <a:avLst/>
          </a:prstGeom>
          <a:noFill/>
          <a:ln w="9525">
            <a:noFill/>
            <a:miter lim="800000"/>
            <a:headEnd/>
            <a:tailEnd/>
          </a:ln>
        </p:spPr>
        <p:txBody>
          <a:bodyPr anchor="ctr"/>
          <a:lstStyle>
            <a:lvl1pPr>
              <a:defRPr lang="en-US" sz="2400" b="0" dirty="0">
                <a:ln>
                  <a:noFill/>
                </a:ln>
                <a:solidFill>
                  <a:schemeClr val="bg1"/>
                </a:solidFill>
                <a:latin typeface="Calibri" pitchFamily="34" charset="0"/>
                <a:ea typeface="Meiryo UI" pitchFamily="50" charset="-128"/>
                <a:cs typeface="Meiryo UI" pitchFamily="50" charset="-128"/>
              </a:defRPr>
            </a:lvl1pPr>
          </a:lstStyle>
          <a:p>
            <a:pPr marL="0" lvl="0" fontAlgn="base">
              <a:spcAft>
                <a:spcPct val="0"/>
              </a:spcAft>
            </a:pPr>
            <a:r>
              <a:rPr lang="pt-BR"/>
              <a:t>Título</a:t>
            </a:r>
            <a:endParaRPr lang="en-US"/>
          </a:p>
        </p:txBody>
      </p:sp>
    </p:spTree>
    <p:extLst>
      <p:ext uri="{BB962C8B-B14F-4D97-AF65-F5344CB8AC3E}">
        <p14:creationId xmlns:p14="http://schemas.microsoft.com/office/powerpoint/2010/main" val="2595824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4735E-07E0-B5A2-A965-E978C2DA408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90E8647-342D-54BD-6193-BFAD2959E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E682B338-4115-EEC3-87CC-A565FA292965}"/>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DC14186D-6DFC-79E3-1F5E-DF78685DD0C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49E7492-0C10-7D80-96A9-4A2F0EE04E3C}"/>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926098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7EA094-2995-5BFF-13A1-6B6ADE320E6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BD0B1DD-F89F-D421-FA25-9E961C4AF20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2BD011-5392-3681-03AB-84BCF63D4896}"/>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4997C70A-CE74-77D1-3B17-7C93D788236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DA7518-F4FC-A5AD-84E6-5DD0B26EF481}"/>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2284549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FAB45-2003-B32C-0F3D-572187DE6E95}"/>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74AAC97-767F-7B4B-A904-60567E6081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4E20AA2-7207-A5D2-D22D-50EBFF701785}"/>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60B8D5BA-34A1-BA04-C497-6E86F62318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53D8719-3AC8-7FB8-97A4-29567DFE4A18}"/>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158728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3EB2F-8BBD-C716-6C9E-7441C1D96A6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17ADFA-04FB-C0B9-5724-E15AC5BE98C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F0A66DD-8C43-97B2-C8D2-B55FAC4B930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E9EA7DD-FDE9-0948-2C45-80FB4BF4E94E}"/>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6" name="Espaço Reservado para Rodapé 5">
            <a:extLst>
              <a:ext uri="{FF2B5EF4-FFF2-40B4-BE49-F238E27FC236}">
                <a16:creationId xmlns:a16="http://schemas.microsoft.com/office/drawing/2014/main" id="{0C9A0275-CFED-FA89-6CA1-F8D2DF8B058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514EFB6-4224-323F-5152-D0C9F5ABA83C}"/>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2336861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18396-225C-6DCF-90AE-8F61AA92288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C3903C8-C5DF-C915-34DA-1D72364685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F884CC8-D9E0-25F3-D95B-33C3363413A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71BD96F-204D-532F-C9AC-4F054B2FF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F179B60-5C0E-2BD2-36A9-B38C3F84786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DA09913-C06E-CF7C-4BAD-0E480112C603}"/>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8" name="Espaço Reservado para Rodapé 7">
            <a:extLst>
              <a:ext uri="{FF2B5EF4-FFF2-40B4-BE49-F238E27FC236}">
                <a16:creationId xmlns:a16="http://schemas.microsoft.com/office/drawing/2014/main" id="{E5F68EC4-BC99-9CFA-E7A8-973140FA97E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6BE74B6-006C-6B2B-E560-79D7C4FAD165}"/>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367005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96C51-E1D5-9BBF-93EB-B86D9A4E2E0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4F82A93-5AFC-7EE0-B00D-CCDA0D8E3084}"/>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4" name="Espaço Reservado para Rodapé 3">
            <a:extLst>
              <a:ext uri="{FF2B5EF4-FFF2-40B4-BE49-F238E27FC236}">
                <a16:creationId xmlns:a16="http://schemas.microsoft.com/office/drawing/2014/main" id="{7FD97B18-91CB-A295-DF07-6A52772A96F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26018F6-9A9E-C535-9414-4972A1872150}"/>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150086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BB009-4318-2319-DE65-AD17EA8EA37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EC50C6E-6C4E-FEF5-0FE1-CAB6C4A48ED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4F2ACAC-6821-107F-47B3-F57228850156}"/>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CA1BAD9B-38F0-40BC-19FF-F3D8F1A8094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F3E74F-EC50-5122-FF1C-BFCEAA2F0215}"/>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888517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9074D3F-5FBD-7F6A-8DF4-6C9A98538429}"/>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3" name="Espaço Reservado para Rodapé 2">
            <a:extLst>
              <a:ext uri="{FF2B5EF4-FFF2-40B4-BE49-F238E27FC236}">
                <a16:creationId xmlns:a16="http://schemas.microsoft.com/office/drawing/2014/main" id="{12C61B8E-C21B-BD97-D004-C41BB10044E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5E598ED-614A-F4BE-C4CE-2C3B0DB048D0}"/>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2674565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06801-BDF2-1AAF-17D2-4BF53C5DFBA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0A3B62C-8958-C2D7-382F-3D0A8F6F2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EC5D5A4-008C-439B-7F6C-E47B8D805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B662568-02CF-21DC-75D4-F7BE37E1B715}"/>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6" name="Espaço Reservado para Rodapé 5">
            <a:extLst>
              <a:ext uri="{FF2B5EF4-FFF2-40B4-BE49-F238E27FC236}">
                <a16:creationId xmlns:a16="http://schemas.microsoft.com/office/drawing/2014/main" id="{7C163036-DD22-518C-33D7-8FB2C3EB80C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C46B719-65BB-20BB-55FB-12DE86ED3852}"/>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1828916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51138-6FF5-8961-7325-912EEC07F02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20B56AA-BDD0-9367-3835-4F6D731CF3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4CB70FB-D6C8-EFEC-F90F-6F1551E84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267F322-F6B2-5460-387A-C2742A7916FD}"/>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6" name="Espaço Reservado para Rodapé 5">
            <a:extLst>
              <a:ext uri="{FF2B5EF4-FFF2-40B4-BE49-F238E27FC236}">
                <a16:creationId xmlns:a16="http://schemas.microsoft.com/office/drawing/2014/main" id="{D43A6C59-3845-A8BE-68A6-B1C16997EC0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AB40E6B-DE8C-E7D4-18A7-C7FFE2437B67}"/>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488920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84EE9-A451-1ACC-CFF4-04F24E07956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1D5A742-7061-3059-D981-EA6AE79C9AD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B438A5C-35B8-97B9-CE5F-4578003699EC}"/>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3635B572-C813-4E72-451E-2C25933558A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A9EBC2B-9C8E-6F3A-230D-88F4FE510EDA}"/>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2692217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5FA822C-8F85-CFDD-8C57-AE97AB16196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12648DF-58E8-F01B-3DCD-6EA368E767E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546E5-771A-164D-B767-1CEB702DEC47}"/>
              </a:ext>
            </a:extLst>
          </p:cNvPr>
          <p:cNvSpPr>
            <a:spLocks noGrp="1"/>
          </p:cNvSpPr>
          <p:nvPr>
            <p:ph type="dt" sz="half" idx="10"/>
          </p:nvPr>
        </p:nvSpPr>
        <p:spPr/>
        <p:txBody>
          <a:body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64058DEC-ED11-A65C-FF95-380B8CAE843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684876A-E31A-4843-158A-D1E7AE4CAAB5}"/>
              </a:ext>
            </a:extLst>
          </p:cNvPr>
          <p:cNvSpPr>
            <a:spLocks noGrp="1"/>
          </p:cNvSpPr>
          <p:nvPr>
            <p:ph type="sldNum" sz="quarter" idx="12"/>
          </p:nvPr>
        </p:nvSpPr>
        <p:spPr/>
        <p:txBody>
          <a:bodyPr/>
          <a:lstStyle/>
          <a:p>
            <a:fld id="{BD4B938D-47B1-43D2-A509-5D13EC1E079F}" type="slidenum">
              <a:rPr lang="pt-BR" smtClean="0"/>
              <a:t>‹nº›</a:t>
            </a:fld>
            <a:endParaRPr lang="pt-BR"/>
          </a:p>
        </p:txBody>
      </p:sp>
    </p:spTree>
    <p:extLst>
      <p:ext uri="{BB962C8B-B14F-4D97-AF65-F5344CB8AC3E}">
        <p14:creationId xmlns:p14="http://schemas.microsoft.com/office/powerpoint/2010/main" val="3340350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BB009-4318-2319-DE65-AD17EA8EA37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EC50C6E-6C4E-FEF5-0FE1-CAB6C4A48ED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4F2ACAC-6821-107F-47B3-F57228850156}"/>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CA1BAD9B-38F0-40BC-19FF-F3D8F1A8094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F3E74F-EC50-5122-FF1C-BFCEAA2F0215}"/>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88851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0876E-8500-BDC3-519D-3225FE58C22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FF9E48B-4120-6EFF-C9FF-6AB021DC6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C439982-0C93-3263-5B1A-B78915A1087B}"/>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61BB33F2-F9C4-9D44-89E6-4340A994DC6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828BA8A-03EC-26AE-65A6-7D2D0C251169}"/>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1970405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0876E-8500-BDC3-519D-3225FE58C22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FF9E48B-4120-6EFF-C9FF-6AB021DC6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C439982-0C93-3263-5B1A-B78915A1087B}"/>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61BB33F2-F9C4-9D44-89E6-4340A994DC6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828BA8A-03EC-26AE-65A6-7D2D0C251169}"/>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197040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57451-611F-09A5-85D0-90FED22B51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518E346-0AAE-37B6-70F7-02C9CB4F8B4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64CCC9E-EE77-B0B5-502D-86E18EC0896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8965935-0990-9C0D-7876-FA62ABC66C9C}"/>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6" name="Espaço Reservado para Rodapé 5">
            <a:extLst>
              <a:ext uri="{FF2B5EF4-FFF2-40B4-BE49-F238E27FC236}">
                <a16:creationId xmlns:a16="http://schemas.microsoft.com/office/drawing/2014/main" id="{8C96E399-88C9-B2D3-F257-2240696A8E5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264B2DD-C999-791C-FDF1-F353C62FF157}"/>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35515396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57451-611F-09A5-85D0-90FED22B51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518E346-0AAE-37B6-70F7-02C9CB4F8B4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64CCC9E-EE77-B0B5-502D-86E18EC0896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8965935-0990-9C0D-7876-FA62ABC66C9C}"/>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6" name="Espaço Reservado para Rodapé 5">
            <a:extLst>
              <a:ext uri="{FF2B5EF4-FFF2-40B4-BE49-F238E27FC236}">
                <a16:creationId xmlns:a16="http://schemas.microsoft.com/office/drawing/2014/main" id="{8C96E399-88C9-B2D3-F257-2240696A8E5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264B2DD-C999-791C-FDF1-F353C62FF157}"/>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355153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D584-8760-72AA-FA26-A2FD8F9523C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04DE489-BF7A-77BC-0920-2C095D823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4BC7F02-93B9-4A7A-466F-276D2F8C8C8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4E4BCB5-910F-4756-F396-3C01A841E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8ACE278-ABD3-24C1-5704-FED7AC57BA4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CE78F4B-7289-E8B5-D3C7-81BA4D4714B2}"/>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8" name="Espaço Reservado para Rodapé 7">
            <a:extLst>
              <a:ext uri="{FF2B5EF4-FFF2-40B4-BE49-F238E27FC236}">
                <a16:creationId xmlns:a16="http://schemas.microsoft.com/office/drawing/2014/main" id="{79E78D61-952A-A7B7-78C1-6897FDCF54B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9062D0E-2B91-E65D-C8D4-1E0664C2D4A5}"/>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30486380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D584-8760-72AA-FA26-A2FD8F9523C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04DE489-BF7A-77BC-0920-2C095D823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4BC7F02-93B9-4A7A-466F-276D2F8C8C8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4E4BCB5-910F-4756-F396-3C01A841E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8ACE278-ABD3-24C1-5704-FED7AC57BA4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CE78F4B-7289-E8B5-D3C7-81BA4D4714B2}"/>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8" name="Espaço Reservado para Rodapé 7">
            <a:extLst>
              <a:ext uri="{FF2B5EF4-FFF2-40B4-BE49-F238E27FC236}">
                <a16:creationId xmlns:a16="http://schemas.microsoft.com/office/drawing/2014/main" id="{79E78D61-952A-A7B7-78C1-6897FDCF54B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9062D0E-2B91-E65D-C8D4-1E0664C2D4A5}"/>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304863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AD4900-F3DA-F6AD-C0EE-AA791994FDA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BFFF1A0-A275-1EA7-842F-9E5F757686E7}"/>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4" name="Espaço Reservado para Rodapé 3">
            <a:extLst>
              <a:ext uri="{FF2B5EF4-FFF2-40B4-BE49-F238E27FC236}">
                <a16:creationId xmlns:a16="http://schemas.microsoft.com/office/drawing/2014/main" id="{66552C48-41DE-23C2-19F9-399E498AF40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CB2F8C2-7D5E-DC9B-7838-E0946408DDBA}"/>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11143795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AD4900-F3DA-F6AD-C0EE-AA791994FDA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BFFF1A0-A275-1EA7-842F-9E5F757686E7}"/>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4" name="Espaço Reservado para Rodapé 3">
            <a:extLst>
              <a:ext uri="{FF2B5EF4-FFF2-40B4-BE49-F238E27FC236}">
                <a16:creationId xmlns:a16="http://schemas.microsoft.com/office/drawing/2014/main" id="{66552C48-41DE-23C2-19F9-399E498AF40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CB2F8C2-7D5E-DC9B-7838-E0946408DDBA}"/>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111437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1FF008C-F46D-BF12-2DCC-A5F447B19D1D}"/>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3" name="Espaço Reservado para Rodapé 2">
            <a:extLst>
              <a:ext uri="{FF2B5EF4-FFF2-40B4-BE49-F238E27FC236}">
                <a16:creationId xmlns:a16="http://schemas.microsoft.com/office/drawing/2014/main" id="{9CC0923E-821A-F0F4-1E37-B65E61EADC0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13CE4FB-561C-EFAD-A504-D3D14397E2DF}"/>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11549847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1FF008C-F46D-BF12-2DCC-A5F447B19D1D}"/>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3" name="Espaço Reservado para Rodapé 2">
            <a:extLst>
              <a:ext uri="{FF2B5EF4-FFF2-40B4-BE49-F238E27FC236}">
                <a16:creationId xmlns:a16="http://schemas.microsoft.com/office/drawing/2014/main" id="{9CC0923E-821A-F0F4-1E37-B65E61EADC0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13CE4FB-561C-EFAD-A504-D3D14397E2DF}"/>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115498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87D0D-5118-49C7-72A0-5BAFA4FEB2F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C74DD81-04CF-A842-DA79-25D703B66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3A1DBED-E30A-B6EE-36AD-BA89AAED2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64928B5-1C57-7555-EF4C-B2CBEF259771}"/>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6" name="Espaço Reservado para Rodapé 5">
            <a:extLst>
              <a:ext uri="{FF2B5EF4-FFF2-40B4-BE49-F238E27FC236}">
                <a16:creationId xmlns:a16="http://schemas.microsoft.com/office/drawing/2014/main" id="{3A1B5E5E-D614-E8FA-858C-F05C67675D3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60DF3D7-AC09-9B22-7ADF-27C056992616}"/>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18757326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87D0D-5118-49C7-72A0-5BAFA4FEB2F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C74DD81-04CF-A842-DA79-25D703B66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3A1DBED-E30A-B6EE-36AD-BA89AAED2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64928B5-1C57-7555-EF4C-B2CBEF259771}"/>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6" name="Espaço Reservado para Rodapé 5">
            <a:extLst>
              <a:ext uri="{FF2B5EF4-FFF2-40B4-BE49-F238E27FC236}">
                <a16:creationId xmlns:a16="http://schemas.microsoft.com/office/drawing/2014/main" id="{3A1B5E5E-D614-E8FA-858C-F05C67675D3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60DF3D7-AC09-9B22-7ADF-27C056992616}"/>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1875732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15564-5565-A06E-15A5-ED267C86662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DBDE60C-4D2D-D3E5-6906-4A645CE3F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B80929B-AC75-A20A-BF9B-F85DD1519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9F2E2B3-0772-8844-2C05-A90E3503F192}"/>
              </a:ext>
            </a:extLst>
          </p:cNvPr>
          <p:cNvSpPr>
            <a:spLocks noGrp="1"/>
          </p:cNvSpPr>
          <p:nvPr>
            <p:ph type="dt" sz="half" idx="10"/>
          </p:nvPr>
        </p:nvSpPr>
        <p:spPr/>
        <p:txBody>
          <a:bodyPr/>
          <a:lstStyle/>
          <a:p>
            <a:fld id="{335E06A5-CA59-4FB0-9BA4-F2388518CFB3}" type="datetimeFigureOut">
              <a:rPr lang="pt-BR" smtClean="0"/>
              <a:t>10/04/2025</a:t>
            </a:fld>
            <a:endParaRPr lang="pt-BR"/>
          </a:p>
        </p:txBody>
      </p:sp>
      <p:sp>
        <p:nvSpPr>
          <p:cNvPr id="6" name="Espaço Reservado para Rodapé 5">
            <a:extLst>
              <a:ext uri="{FF2B5EF4-FFF2-40B4-BE49-F238E27FC236}">
                <a16:creationId xmlns:a16="http://schemas.microsoft.com/office/drawing/2014/main" id="{F3301AFC-7442-BD0E-A164-DAE8709A24A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F5D5EA1-51F2-709A-86E4-B78460A87553}"/>
              </a:ext>
            </a:extLst>
          </p:cNvPr>
          <p:cNvSpPr>
            <a:spLocks noGrp="1"/>
          </p:cNvSpPr>
          <p:nvPr>
            <p:ph type="sldNum" sz="quarter" idx="12"/>
          </p:nvPr>
        </p:nvSpPr>
        <p:spPr/>
        <p:txBody>
          <a:bodyPr/>
          <a:lstStyle/>
          <a:p>
            <a:fld id="{8539D8A2-5DB4-4A16-B066-D2877BF57D20}" type="slidenum">
              <a:rPr lang="pt-BR" smtClean="0"/>
              <a:t>‹nº›</a:t>
            </a:fld>
            <a:endParaRPr lang="pt-BR"/>
          </a:p>
        </p:txBody>
      </p:sp>
    </p:spTree>
    <p:extLst>
      <p:ext uri="{BB962C8B-B14F-4D97-AF65-F5344CB8AC3E}">
        <p14:creationId xmlns:p14="http://schemas.microsoft.com/office/powerpoint/2010/main" val="4141399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15564-5565-A06E-15A5-ED267C86662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DBDE60C-4D2D-D3E5-6906-4A645CE3F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B80929B-AC75-A20A-BF9B-F85DD1519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9F2E2B3-0772-8844-2C05-A90E3503F192}"/>
              </a:ext>
            </a:extLst>
          </p:cNvPr>
          <p:cNvSpPr>
            <a:spLocks noGrp="1"/>
          </p:cNvSpPr>
          <p:nvPr>
            <p:ph type="dt" sz="half" idx="10"/>
          </p:nvPr>
        </p:nvSpPr>
        <p:spPr/>
        <p:txBody>
          <a:bodyPr/>
          <a:lstStyle/>
          <a:p>
            <a:fld id="{335E06A5-CA59-4FB0-9BA4-F2388518CFB3}" type="datetimeFigureOut">
              <a:rPr lang="pt-BR" smtClean="0"/>
              <a:t>26/03/2025</a:t>
            </a:fld>
            <a:endParaRPr lang="pt-BR"/>
          </a:p>
        </p:txBody>
      </p:sp>
      <p:sp>
        <p:nvSpPr>
          <p:cNvPr id="6" name="Espaço Reservado para Rodapé 5">
            <a:extLst>
              <a:ext uri="{FF2B5EF4-FFF2-40B4-BE49-F238E27FC236}">
                <a16:creationId xmlns:a16="http://schemas.microsoft.com/office/drawing/2014/main" id="{F3301AFC-7442-BD0E-A164-DAE8709A24A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F5D5EA1-51F2-709A-86E4-B78460A87553}"/>
              </a:ext>
            </a:extLst>
          </p:cNvPr>
          <p:cNvSpPr>
            <a:spLocks noGrp="1"/>
          </p:cNvSpPr>
          <p:nvPr>
            <p:ph type="sldNum" sz="quarter" idx="12"/>
          </p:nvPr>
        </p:nvSpPr>
        <p:spPr/>
        <p:txBody>
          <a:bodyPr/>
          <a:lstStyle/>
          <a:p>
            <a:fld id="{8539D8A2-5DB4-4A16-B066-D2877BF57D20}" type="slidenum">
              <a:rPr lang="pt-BR" smtClean="0"/>
              <a:t>‹#›</a:t>
            </a:fld>
            <a:endParaRPr lang="pt-BR"/>
          </a:p>
        </p:txBody>
      </p:sp>
    </p:spTree>
    <p:extLst>
      <p:ext uri="{BB962C8B-B14F-4D97-AF65-F5344CB8AC3E}">
        <p14:creationId xmlns:p14="http://schemas.microsoft.com/office/powerpoint/2010/main" val="414139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1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5.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BC64043-D981-E528-8E89-C04E29C10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9833BEB-452C-3751-5CD8-68B2884A0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974A4-2456-9851-86F5-D41F10235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E06A5-CA59-4FB0-9BA4-F2388518CFB3}" type="datetimeFigureOut">
              <a:rPr lang="pt-BR" smtClean="0"/>
              <a:t>10/04/2025</a:t>
            </a:fld>
            <a:endParaRPr lang="pt-BR"/>
          </a:p>
        </p:txBody>
      </p:sp>
      <p:sp>
        <p:nvSpPr>
          <p:cNvPr id="5" name="Espaço Reservado para Rodapé 4">
            <a:extLst>
              <a:ext uri="{FF2B5EF4-FFF2-40B4-BE49-F238E27FC236}">
                <a16:creationId xmlns:a16="http://schemas.microsoft.com/office/drawing/2014/main" id="{57E19848-25D3-9BD4-FE37-2C6B765B8F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83BA1A6-4550-C15D-D833-C1E498C654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9D8A2-5DB4-4A16-B066-D2877BF57D20}" type="slidenum">
              <a:rPr lang="pt-BR" smtClean="0"/>
              <a:t>‹nº›</a:t>
            </a:fld>
            <a:endParaRPr lang="pt-BR"/>
          </a:p>
        </p:txBody>
      </p:sp>
    </p:spTree>
    <p:extLst>
      <p:ext uri="{BB962C8B-B14F-4D97-AF65-F5344CB8AC3E}">
        <p14:creationId xmlns:p14="http://schemas.microsoft.com/office/powerpoint/2010/main" val="1345362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BC64043-D981-E528-8E89-C04E29C10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9833BEB-452C-3751-5CD8-68B2884A0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974A4-2456-9851-86F5-D41F10235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E06A5-CA59-4FB0-9BA4-F2388518CFB3}" type="datetimeFigureOut">
              <a:rPr lang="pt-BR" smtClean="0"/>
              <a:t>26/03/2025</a:t>
            </a:fld>
            <a:endParaRPr lang="pt-BR"/>
          </a:p>
        </p:txBody>
      </p:sp>
      <p:sp>
        <p:nvSpPr>
          <p:cNvPr id="5" name="Espaço Reservado para Rodapé 4">
            <a:extLst>
              <a:ext uri="{FF2B5EF4-FFF2-40B4-BE49-F238E27FC236}">
                <a16:creationId xmlns:a16="http://schemas.microsoft.com/office/drawing/2014/main" id="{57E19848-25D3-9BD4-FE37-2C6B765B8F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83BA1A6-4550-C15D-D833-C1E498C654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9D8A2-5DB4-4A16-B066-D2877BF57D20}" type="slidenum">
              <a:rPr lang="pt-BR" smtClean="0"/>
              <a:t>‹#›</a:t>
            </a:fld>
            <a:endParaRPr lang="pt-BR"/>
          </a:p>
        </p:txBody>
      </p:sp>
    </p:spTree>
    <p:extLst>
      <p:ext uri="{BB962C8B-B14F-4D97-AF65-F5344CB8AC3E}">
        <p14:creationId xmlns:p14="http://schemas.microsoft.com/office/powerpoint/2010/main" val="1345362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3584761-D52B-9991-089E-A5DB5ADA3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9F3C502-3412-A911-8A63-A1C1C5013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E6604F-4E1F-E779-C5D1-2EB011F86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EED673-2220-4BB8-8781-724392D6580D}" type="datetimeFigureOut">
              <a:rPr lang="pt-BR" smtClean="0"/>
              <a:t>10/04/2025</a:t>
            </a:fld>
            <a:endParaRPr lang="pt-BR"/>
          </a:p>
        </p:txBody>
      </p:sp>
      <p:sp>
        <p:nvSpPr>
          <p:cNvPr id="5" name="Espaço Reservado para Rodapé 4">
            <a:extLst>
              <a:ext uri="{FF2B5EF4-FFF2-40B4-BE49-F238E27FC236}">
                <a16:creationId xmlns:a16="http://schemas.microsoft.com/office/drawing/2014/main" id="{9F0D979C-4809-6976-173A-2BA0040C1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D0AEC13-6A4C-830F-F612-8E8FECAF7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4B938D-47B1-43D2-A509-5D13EC1E079F}" type="slidenum">
              <a:rPr lang="pt-BR" smtClean="0"/>
              <a:t>‹nº›</a:t>
            </a:fld>
            <a:endParaRPr lang="pt-BR"/>
          </a:p>
        </p:txBody>
      </p:sp>
    </p:spTree>
    <p:extLst>
      <p:ext uri="{BB962C8B-B14F-4D97-AF65-F5344CB8AC3E}">
        <p14:creationId xmlns:p14="http://schemas.microsoft.com/office/powerpoint/2010/main" val="19479143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8.jpe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jpeg"/><Relationship Id="rId7"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jpe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0.png"/><Relationship Id="rId3" Type="http://schemas.openxmlformats.org/officeDocument/2006/relationships/image" Target="../media/image66.png"/><Relationship Id="rId7" Type="http://schemas.openxmlformats.org/officeDocument/2006/relationships/image" Target="../media/image70.jpeg"/><Relationship Id="rId12"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8.jpeg"/><Relationship Id="rId5" Type="http://schemas.openxmlformats.org/officeDocument/2006/relationships/image" Target="../media/image68.png"/><Relationship Id="rId10" Type="http://schemas.openxmlformats.org/officeDocument/2006/relationships/image" Target="../media/image55.svg"/><Relationship Id="rId4" Type="http://schemas.openxmlformats.org/officeDocument/2006/relationships/image" Target="../media/image67.svg"/><Relationship Id="rId9" Type="http://schemas.openxmlformats.org/officeDocument/2006/relationships/image" Target="../media/image54.pn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jpeg"/><Relationship Id="rId7"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0.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4.wdp"/><Relationship Id="rId7"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72.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410.png"/><Relationship Id="rId18" Type="http://schemas.openxmlformats.org/officeDocument/2006/relationships/image" Target="../media/image16.png"/><Relationship Id="rId3" Type="http://schemas.openxmlformats.org/officeDocument/2006/relationships/image" Target="../media/image55.svg"/><Relationship Id="rId7" Type="http://schemas.microsoft.com/office/2007/relationships/hdphoto" Target="../media/hdphoto110.wdp"/><Relationship Id="rId12" Type="http://schemas.openxmlformats.org/officeDocument/2006/relationships/image" Target="../media/image1300.png"/><Relationship Id="rId17" Type="http://schemas.openxmlformats.org/officeDocument/2006/relationships/image" Target="../media/image510.png"/><Relationship Id="rId2" Type="http://schemas.openxmlformats.org/officeDocument/2006/relationships/image" Target="../media/image530.png"/><Relationship Id="rId16" Type="http://schemas.openxmlformats.org/officeDocument/2006/relationships/image" Target="../media/image680.png"/><Relationship Id="rId1" Type="http://schemas.openxmlformats.org/officeDocument/2006/relationships/slideLayout" Target="../slideLayouts/slideLayout25.xml"/><Relationship Id="rId6" Type="http://schemas.openxmlformats.org/officeDocument/2006/relationships/image" Target="../media/image10.png"/><Relationship Id="rId11" Type="http://schemas.openxmlformats.org/officeDocument/2006/relationships/image" Target="../media/image660.png"/><Relationship Id="rId5" Type="http://schemas.openxmlformats.org/officeDocument/2006/relationships/image" Target="../media/image6.png"/><Relationship Id="rId15" Type="http://schemas.openxmlformats.org/officeDocument/2006/relationships/image" Target="../media/image67.jpeg"/><Relationship Id="rId10" Type="http://schemas.openxmlformats.org/officeDocument/2006/relationships/image" Target="../media/image650.png"/><Relationship Id="rId4" Type="http://schemas.openxmlformats.org/officeDocument/2006/relationships/image" Target="../media/image1230.png"/><Relationship Id="rId9" Type="http://schemas.openxmlformats.org/officeDocument/2006/relationships/image" Target="../media/image1140.png"/><Relationship Id="rId14" Type="http://schemas.openxmlformats.org/officeDocument/2006/relationships/image" Target="../media/image1510.png"/></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4.png"/><Relationship Id="rId18" Type="http://schemas.openxmlformats.org/officeDocument/2006/relationships/image" Target="../media/image16.png"/><Relationship Id="rId3" Type="http://schemas.openxmlformats.org/officeDocument/2006/relationships/image" Target="../media/image55.svg"/><Relationship Id="rId7" Type="http://schemas.microsoft.com/office/2007/relationships/hdphoto" Target="../media/hdphoto1.wdp"/><Relationship Id="rId12" Type="http://schemas.openxmlformats.org/officeDocument/2006/relationships/image" Target="../media/image13.png"/><Relationship Id="rId17" Type="http://schemas.openxmlformats.org/officeDocument/2006/relationships/image" Target="../media/image26.png"/><Relationship Id="rId2" Type="http://schemas.openxmlformats.org/officeDocument/2006/relationships/image" Target="../media/image54.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80.png"/><Relationship Id="rId5" Type="http://schemas.openxmlformats.org/officeDocument/2006/relationships/image" Target="../media/image6.png"/><Relationship Id="rId15" Type="http://schemas.openxmlformats.org/officeDocument/2006/relationships/image" Target="../media/image81.jpeg"/><Relationship Id="rId10" Type="http://schemas.openxmlformats.org/officeDocument/2006/relationships/image" Target="../media/image79.png"/><Relationship Id="rId4" Type="http://schemas.openxmlformats.org/officeDocument/2006/relationships/image" Target="../media/image12.png"/><Relationship Id="rId9" Type="http://schemas.openxmlformats.org/officeDocument/2006/relationships/image" Target="../media/image11.png"/><Relationship Id="rId14"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4.png"/><Relationship Id="rId26" Type="http://schemas.openxmlformats.org/officeDocument/2006/relationships/image" Target="../media/image8.jpeg"/><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6.svg"/><Relationship Id="rId12" Type="http://schemas.openxmlformats.org/officeDocument/2006/relationships/image" Target="../media/image41.jpeg"/><Relationship Id="rId17" Type="http://schemas.openxmlformats.org/officeDocument/2006/relationships/image" Target="../media/image43.png"/><Relationship Id="rId25" Type="http://schemas.openxmlformats.org/officeDocument/2006/relationships/image" Target="../media/image49.png"/><Relationship Id="rId2" Type="http://schemas.openxmlformats.org/officeDocument/2006/relationships/image" Target="../media/image31.png"/><Relationship Id="rId16" Type="http://schemas.microsoft.com/office/2007/relationships/hdphoto" Target="../media/hdphoto1.wdp"/><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25.svg"/><Relationship Id="rId5" Type="http://schemas.openxmlformats.org/officeDocument/2006/relationships/image" Target="../media/image34.svg"/><Relationship Id="rId15" Type="http://schemas.openxmlformats.org/officeDocument/2006/relationships/image" Target="../media/image10.png"/><Relationship Id="rId23" Type="http://schemas.openxmlformats.org/officeDocument/2006/relationships/image" Target="../media/image24.png"/><Relationship Id="rId28" Type="http://schemas.openxmlformats.org/officeDocument/2006/relationships/image" Target="../media/image26.png"/><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6.png"/><Relationship Id="rId22" Type="http://schemas.openxmlformats.org/officeDocument/2006/relationships/image" Target="../media/image48.svg"/><Relationship Id="rId27"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89.emf"/><Relationship Id="rId18" Type="http://schemas.microsoft.com/office/2007/relationships/diagramDrawing" Target="../diagrams/drawing2.xml"/><Relationship Id="rId3" Type="http://schemas.openxmlformats.org/officeDocument/2006/relationships/image" Target="../media/image87.png"/><Relationship Id="rId21" Type="http://schemas.openxmlformats.org/officeDocument/2006/relationships/diagramQuickStyle" Target="../diagrams/quickStyle3.xml"/><Relationship Id="rId7" Type="http://schemas.openxmlformats.org/officeDocument/2006/relationships/diagramQuickStyle" Target="../diagrams/quickStyle1.xml"/><Relationship Id="rId12" Type="http://schemas.openxmlformats.org/officeDocument/2006/relationships/image" Target="../media/image25.svg"/><Relationship Id="rId17" Type="http://schemas.openxmlformats.org/officeDocument/2006/relationships/diagramColors" Target="../diagrams/colors2.xml"/><Relationship Id="rId2" Type="http://schemas.openxmlformats.org/officeDocument/2006/relationships/notesSlide" Target="../notesSlides/notesSlide8.xml"/><Relationship Id="rId16" Type="http://schemas.openxmlformats.org/officeDocument/2006/relationships/diagramQuickStyle" Target="../diagrams/quickStyle2.xml"/><Relationship Id="rId20" Type="http://schemas.openxmlformats.org/officeDocument/2006/relationships/diagramLayout" Target="../diagrams/layout3.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4.png"/><Relationship Id="rId24" Type="http://schemas.openxmlformats.org/officeDocument/2006/relationships/image" Target="../media/image90.emf"/><Relationship Id="rId5" Type="http://schemas.openxmlformats.org/officeDocument/2006/relationships/diagramData" Target="../diagrams/data1.xml"/><Relationship Id="rId15" Type="http://schemas.openxmlformats.org/officeDocument/2006/relationships/diagramLayout" Target="../diagrams/layout2.xml"/><Relationship Id="rId23" Type="http://schemas.microsoft.com/office/2007/relationships/diagramDrawing" Target="../diagrams/drawing3.xml"/><Relationship Id="rId10" Type="http://schemas.openxmlformats.org/officeDocument/2006/relationships/image" Target="../media/image8.jpeg"/><Relationship Id="rId19" Type="http://schemas.openxmlformats.org/officeDocument/2006/relationships/diagramData" Target="../diagrams/data3.xml"/><Relationship Id="rId4" Type="http://schemas.openxmlformats.org/officeDocument/2006/relationships/image" Target="../media/image88.svg"/><Relationship Id="rId9" Type="http://schemas.microsoft.com/office/2007/relationships/diagramDrawing" Target="../diagrams/drawing1.xml"/><Relationship Id="rId14" Type="http://schemas.openxmlformats.org/officeDocument/2006/relationships/diagramData" Target="../diagrams/data2.xml"/><Relationship Id="rId22"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81.jpeg"/><Relationship Id="rId17" Type="http://schemas.openxmlformats.org/officeDocument/2006/relationships/image" Target="../media/image16.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4.png"/><Relationship Id="rId5" Type="http://schemas.microsoft.com/office/2007/relationships/hdphoto" Target="../media/hdphoto1.wdp"/><Relationship Id="rId15" Type="http://schemas.openxmlformats.org/officeDocument/2006/relationships/image" Target="../media/image55.sv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80.png"/><Relationship Id="rId1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slide" Target="slide200.xml"/><Relationship Id="rId3" Type="http://schemas.openxmlformats.org/officeDocument/2006/relationships/image" Target="../media/image6.png"/><Relationship Id="rId21" Type="http://schemas.microsoft.com/office/2007/relationships/hdphoto" Target="../media/hdphoto2.wdp"/><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9.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10.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svg"/><Relationship Id="rId12" Type="http://schemas.openxmlformats.org/officeDocument/2006/relationships/image" Target="../media/image100.png"/><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svg"/><Relationship Id="rId9" Type="http://schemas.openxmlformats.org/officeDocument/2006/relationships/image" Target="../media/image97.tiff"/><Relationship Id="rId14" Type="http://schemas.openxmlformats.org/officeDocument/2006/relationships/image" Target="../media/image102.svg"/></Relationships>
</file>

<file path=ppt/slides/_rels/slide4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8.jpeg"/><Relationship Id="rId2" Type="http://schemas.openxmlformats.org/officeDocument/2006/relationships/image" Target="../media/image103.jpe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109.png"/><Relationship Id="rId5" Type="http://schemas.microsoft.com/office/2007/relationships/hdphoto" Target="../media/hdphoto2.wdp"/><Relationship Id="rId10" Type="http://schemas.openxmlformats.org/officeDocument/2006/relationships/image" Target="../media/image108.svg"/><Relationship Id="rId4" Type="http://schemas.openxmlformats.org/officeDocument/2006/relationships/image" Target="../media/image22.png"/><Relationship Id="rId9" Type="http://schemas.openxmlformats.org/officeDocument/2006/relationships/image" Target="../media/image107.png"/></Relationships>
</file>

<file path=ppt/slides/_rels/slide45.xml.rels><?xml version="1.0" encoding="UTF-8" standalone="yes"?>
<Relationships xmlns="http://schemas.openxmlformats.org/package/2006/relationships"><Relationship Id="rId8" Type="http://schemas.openxmlformats.org/officeDocument/2006/relationships/image" Target="../media/image114.png"/><Relationship Id="rId13" Type="http://schemas.microsoft.com/office/2007/relationships/hdphoto" Target="../media/hdphoto6.wdp"/><Relationship Id="rId3" Type="http://schemas.openxmlformats.org/officeDocument/2006/relationships/image" Target="../media/image108.svg"/><Relationship Id="rId7" Type="http://schemas.openxmlformats.org/officeDocument/2006/relationships/image" Target="../media/image113.svg"/><Relationship Id="rId12"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0.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55.sv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19.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png"/><Relationship Id="rId7"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129.svg"/><Relationship Id="rId12"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8.jpeg"/><Relationship Id="rId10" Type="http://schemas.microsoft.com/office/2007/relationships/hdphoto" Target="../media/hdphoto7.wdp"/><Relationship Id="rId4" Type="http://schemas.microsoft.com/office/2007/relationships/hdphoto" Target="../media/hdphoto1.wdp"/><Relationship Id="rId9" Type="http://schemas.openxmlformats.org/officeDocument/2006/relationships/image" Target="../media/image1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3.wdp"/><Relationship Id="rId18" Type="http://schemas.openxmlformats.org/officeDocument/2006/relationships/image" Target="../media/image142.png"/><Relationship Id="rId3" Type="http://schemas.openxmlformats.org/officeDocument/2006/relationships/image" Target="../media/image136.png"/><Relationship Id="rId7" Type="http://schemas.microsoft.com/office/2007/relationships/hdphoto" Target="../media/hdphoto8.wdp"/><Relationship Id="rId12" Type="http://schemas.openxmlformats.org/officeDocument/2006/relationships/image" Target="../media/image72.png"/><Relationship Id="rId17" Type="http://schemas.microsoft.com/office/2007/relationships/hdphoto" Target="../media/hdphoto5.wdp"/><Relationship Id="rId2" Type="http://schemas.openxmlformats.org/officeDocument/2006/relationships/image" Target="../media/image135.png"/><Relationship Id="rId16"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137.png"/><Relationship Id="rId11" Type="http://schemas.microsoft.com/office/2007/relationships/hdphoto" Target="../media/hdphoto9.wdp"/><Relationship Id="rId5" Type="http://schemas.microsoft.com/office/2007/relationships/hdphoto" Target="../media/hdphoto4.wdp"/><Relationship Id="rId15" Type="http://schemas.microsoft.com/office/2007/relationships/hdphoto" Target="../media/hdphoto10.wdp"/><Relationship Id="rId10" Type="http://schemas.openxmlformats.org/officeDocument/2006/relationships/image" Target="../media/image140.png"/><Relationship Id="rId19" Type="http://schemas.openxmlformats.org/officeDocument/2006/relationships/image" Target="../media/image8.jpeg"/><Relationship Id="rId4" Type="http://schemas.openxmlformats.org/officeDocument/2006/relationships/image" Target="../media/image73.png"/><Relationship Id="rId9" Type="http://schemas.openxmlformats.org/officeDocument/2006/relationships/image" Target="../media/image139.png"/><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 Target="slide22.xml"/><Relationship Id="rId7"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jpe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 Target="slide22.xml"/><Relationship Id="rId7" Type="http://schemas.openxmlformats.org/officeDocument/2006/relationships/image" Target="../media/image14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4.png"/><Relationship Id="rId26" Type="http://schemas.openxmlformats.org/officeDocument/2006/relationships/image" Target="../media/image8.jpeg"/><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6.svg"/><Relationship Id="rId12" Type="http://schemas.openxmlformats.org/officeDocument/2006/relationships/image" Target="../media/image41.jpeg"/><Relationship Id="rId17" Type="http://schemas.openxmlformats.org/officeDocument/2006/relationships/image" Target="../media/image43.png"/><Relationship Id="rId25" Type="http://schemas.openxmlformats.org/officeDocument/2006/relationships/image" Target="../media/image49.png"/><Relationship Id="rId2" Type="http://schemas.openxmlformats.org/officeDocument/2006/relationships/image" Target="../media/image31.png"/><Relationship Id="rId16" Type="http://schemas.microsoft.com/office/2007/relationships/hdphoto" Target="../media/hdphoto1.wdp"/><Relationship Id="rId20" Type="http://schemas.openxmlformats.org/officeDocument/2006/relationships/image" Target="../media/image46.png"/><Relationship Id="rId29"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25.svg"/><Relationship Id="rId5" Type="http://schemas.openxmlformats.org/officeDocument/2006/relationships/image" Target="../media/image34.svg"/><Relationship Id="rId15" Type="http://schemas.openxmlformats.org/officeDocument/2006/relationships/image" Target="../media/image10.png"/><Relationship Id="rId23" Type="http://schemas.openxmlformats.org/officeDocument/2006/relationships/image" Target="../media/image24.png"/><Relationship Id="rId28" Type="http://schemas.openxmlformats.org/officeDocument/2006/relationships/image" Target="../media/image26.png"/><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6.png"/><Relationship Id="rId22" Type="http://schemas.openxmlformats.org/officeDocument/2006/relationships/image" Target="../media/image48.svg"/><Relationship Id="rId27"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png"/><Relationship Id="rId7" Type="http://schemas.openxmlformats.org/officeDocument/2006/relationships/image" Target="../media/image5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10" Type="http://schemas.openxmlformats.org/officeDocument/2006/relationships/image" Target="../media/image55.svg"/><Relationship Id="rId4" Type="http://schemas.openxmlformats.org/officeDocument/2006/relationships/image" Target="../media/image10.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7CE4F3B4-AFB6-E955-8D30-D7ABA3B5A0B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5464763" y="6358261"/>
            <a:ext cx="1638802" cy="201563"/>
          </a:xfrm>
          <a:prstGeom prst="rect">
            <a:avLst/>
          </a:prstGeom>
        </p:spPr>
      </p:pic>
      <p:sp>
        <p:nvSpPr>
          <p:cNvPr id="17" name="CaixaDeTexto 16">
            <a:extLst>
              <a:ext uri="{FF2B5EF4-FFF2-40B4-BE49-F238E27FC236}">
                <a16:creationId xmlns:a16="http://schemas.microsoft.com/office/drawing/2014/main" id="{CAF374FB-D53B-6867-316D-5758280609EC}"/>
              </a:ext>
            </a:extLst>
          </p:cNvPr>
          <p:cNvSpPr txBox="1"/>
          <p:nvPr/>
        </p:nvSpPr>
        <p:spPr>
          <a:xfrm>
            <a:off x="370082" y="2186332"/>
            <a:ext cx="11308888" cy="1450773"/>
          </a:xfrm>
          <a:prstGeom prst="rect">
            <a:avLst/>
          </a:prstGeom>
          <a:noFill/>
        </p:spPr>
        <p:txBody>
          <a:bodyPr wrap="square" lIns="36000" tIns="36000" rIns="36000" bIns="36000">
            <a:spAutoFit/>
          </a:bodyPr>
          <a:lstStyle/>
          <a:p>
            <a:pPr>
              <a:lnSpc>
                <a:spcPct val="85000"/>
              </a:lnSpc>
              <a:spcAft>
                <a:spcPts val="600"/>
              </a:spcAft>
              <a:defRPr/>
            </a:pPr>
            <a:r>
              <a:rPr lang="pt-BR" sz="1200" u="sng" dirty="0">
                <a:solidFill>
                  <a:srgbClr val="5C5C5C"/>
                </a:solidFill>
                <a:latin typeface="Segoe UI" panose="020B0502040204020203" pitchFamily="34" charset="0"/>
                <a:cs typeface="Segoe UI" panose="020B0502040204020203" pitchFamily="34" charset="0"/>
              </a:rPr>
              <a:t>Objetivos</a:t>
            </a:r>
            <a:r>
              <a:rPr lang="pt-BR" sz="1200" dirty="0">
                <a:solidFill>
                  <a:srgbClr val="5C5C5C"/>
                </a:solidFill>
                <a:latin typeface="Segoe UI" panose="020B0502040204020203" pitchFamily="34" charset="0"/>
                <a:cs typeface="Segoe UI" panose="020B0502040204020203" pitchFamily="34" charset="0"/>
              </a:rPr>
              <a:t>: </a:t>
            </a:r>
          </a:p>
          <a:p>
            <a:pPr marL="228600" indent="-228600">
              <a:lnSpc>
                <a:spcPct val="85000"/>
              </a:lnSpc>
              <a:spcAft>
                <a:spcPts val="600"/>
              </a:spcAft>
              <a:buFontTx/>
              <a:buAutoNum type="arabicPeriod"/>
              <a:defRPr/>
            </a:pPr>
            <a:r>
              <a:rPr lang="pt-BR" sz="1100" b="0" i="0" dirty="0">
                <a:solidFill>
                  <a:schemeClr val="tx1"/>
                </a:solidFill>
                <a:latin typeface="Bahnschrift" panose="020B0502040204020203" pitchFamily="34" charset="0"/>
                <a:ea typeface="Verdana" panose="020B0604030504040204" pitchFamily="34" charset="0"/>
                <a:cs typeface="Tahoma" panose="020B0604030504040204" pitchFamily="34" charset="0"/>
              </a:rPr>
              <a:t>Apresentar a propostas de Criação do Comitê de Implantação de Software para a HDA</a:t>
            </a:r>
            <a:endPar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endParaRPr>
          </a:p>
          <a:p>
            <a:pPr marL="228600" indent="-228600">
              <a:lnSpc>
                <a:spcPct val="85000"/>
              </a:lnSpc>
              <a:spcAft>
                <a:spcPts val="600"/>
              </a:spcAft>
              <a:buAutoNum type="arabicPeriod"/>
              <a:defRPr/>
            </a:pPr>
            <a:r>
              <a:rPr lang="pt-BR" sz="1100" dirty="0">
                <a:solidFill>
                  <a:srgbClr val="5C5C5C"/>
                </a:solidFill>
                <a:latin typeface="Segoe UI" panose="020B0502040204020203" pitchFamily="34" charset="0"/>
                <a:cs typeface="Segoe UI" panose="020B0502040204020203" pitchFamily="34" charset="0"/>
              </a:rPr>
              <a:t>Obter aprovação da estratégia de implantação do tema na HDA;</a:t>
            </a:r>
          </a:p>
          <a:p>
            <a:pPr marL="228600" indent="-228600">
              <a:lnSpc>
                <a:spcPct val="85000"/>
              </a:lnSpc>
              <a:spcAft>
                <a:spcPts val="600"/>
              </a:spcAft>
              <a:buAutoNum type="arabicPeriod"/>
              <a:defRPr/>
            </a:pPr>
            <a:r>
              <a:rPr lang="pt-BR" sz="1100" dirty="0">
                <a:solidFill>
                  <a:srgbClr val="5C5C5C"/>
                </a:solidFill>
                <a:latin typeface="Segoe UI" panose="020B0502040204020203" pitchFamily="34" charset="0"/>
                <a:cs typeface="Segoe UI" panose="020B0502040204020203" pitchFamily="34" charset="0"/>
              </a:rPr>
              <a:t>Obter direcionamentos;</a:t>
            </a:r>
          </a:p>
          <a:p>
            <a:pPr>
              <a:lnSpc>
                <a:spcPct val="85000"/>
              </a:lnSpc>
              <a:spcAft>
                <a:spcPts val="600"/>
              </a:spcAft>
              <a:defRPr/>
            </a:pPr>
            <a:endParaRPr lang="pt-BR" sz="1100" dirty="0">
              <a:solidFill>
                <a:srgbClr val="5C5C5C"/>
              </a:solidFill>
              <a:latin typeface="Segoe UI" panose="020B0502040204020203" pitchFamily="34" charset="0"/>
              <a:cs typeface="Segoe UI" panose="020B0502040204020203" pitchFamily="34" charset="0"/>
            </a:endParaRPr>
          </a:p>
          <a:p>
            <a:pPr>
              <a:lnSpc>
                <a:spcPct val="85000"/>
              </a:lnSpc>
              <a:spcAft>
                <a:spcPts val="600"/>
              </a:spcAft>
              <a:defRPr/>
            </a:pPr>
            <a:endParaRPr kumimoji="0" lang="pt-BR" b="0" i="0" u="none" strike="noStrike" kern="1200" cap="none" spc="0" normalizeH="0" baseline="0" noProof="0" dirty="0">
              <a:ln>
                <a:noFill/>
              </a:ln>
              <a:solidFill>
                <a:srgbClr val="5C5C5C"/>
              </a:solidFill>
              <a:effectLst/>
              <a:uLnTx/>
              <a:uFillTx/>
              <a:latin typeface="Segoe UI" panose="020B0502040204020203" pitchFamily="34" charset="0"/>
              <a:ea typeface="+mn-ea"/>
              <a:cs typeface="Segoe UI" panose="020B0502040204020203" pitchFamily="34" charset="0"/>
            </a:endParaRPr>
          </a:p>
        </p:txBody>
      </p:sp>
      <p:sp>
        <p:nvSpPr>
          <p:cNvPr id="18" name="Retângulo 17">
            <a:extLst>
              <a:ext uri="{FF2B5EF4-FFF2-40B4-BE49-F238E27FC236}">
                <a16:creationId xmlns:a16="http://schemas.microsoft.com/office/drawing/2014/main" id="{CBBE09B9-F314-2546-0208-9D8AA81B3241}"/>
              </a:ext>
            </a:extLst>
          </p:cNvPr>
          <p:cNvSpPr/>
          <p:nvPr/>
        </p:nvSpPr>
        <p:spPr>
          <a:xfrm>
            <a:off x="351732" y="3861157"/>
            <a:ext cx="3881717" cy="5483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Google Shape;239;p38">
            <a:extLst>
              <a:ext uri="{FF2B5EF4-FFF2-40B4-BE49-F238E27FC236}">
                <a16:creationId xmlns:a16="http://schemas.microsoft.com/office/drawing/2014/main" id="{3B13FA31-CD6D-DBB2-77CA-5072A472371F}"/>
              </a:ext>
            </a:extLst>
          </p:cNvPr>
          <p:cNvSpPr txBox="1">
            <a:spLocks/>
          </p:cNvSpPr>
          <p:nvPr/>
        </p:nvSpPr>
        <p:spPr>
          <a:xfrm>
            <a:off x="351732" y="1161188"/>
            <a:ext cx="10847405" cy="1008344"/>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4400" dirty="0">
                <a:solidFill>
                  <a:srgbClr val="002060"/>
                </a:solidFill>
                <a:latin typeface="Segoe UI Black" panose="020B0A02040204020203" pitchFamily="34" charset="0"/>
                <a:cs typeface="Segoe UI Light" panose="020B0502040204020203" pitchFamily="34" charset="0"/>
              </a:rPr>
              <a:t>PROJETO SHINRAI</a:t>
            </a:r>
          </a:p>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lang="en-US" sz="3200" dirty="0">
                <a:solidFill>
                  <a:srgbClr val="002060"/>
                </a:solidFill>
                <a:latin typeface="Segoe UI Black" panose="020B0A02040204020203" pitchFamily="34" charset="0"/>
                <a:cs typeface="Segoe UI Light" panose="020B0502040204020203" pitchFamily="34" charset="0"/>
              </a:rPr>
              <a:t>MELHORIA NA GESTÃO DE CREDENCIAIS - MAO</a:t>
            </a:r>
            <a:endParaRPr kumimoji="0" lang="en-US" sz="3200" b="0" i="0" u="none" strike="noStrike" kern="0" cap="none" spc="0" normalizeH="0" baseline="0" noProof="0" dirty="0">
              <a:ln>
                <a:noFill/>
              </a:ln>
              <a:solidFill>
                <a:srgbClr val="002060"/>
              </a:solidFill>
              <a:effectLst/>
              <a:uLnTx/>
              <a:uFillTx/>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A7495DAD-61C8-2CB4-3E06-4B0AD429ADAB}"/>
              </a:ext>
            </a:extLst>
          </p:cNvPr>
          <p:cNvSpPr txBox="1"/>
          <p:nvPr/>
        </p:nvSpPr>
        <p:spPr>
          <a:xfrm>
            <a:off x="490913" y="3941996"/>
            <a:ext cx="1583792" cy="386635"/>
          </a:xfrm>
          <a:prstGeom prst="rect">
            <a:avLst/>
          </a:prstGeom>
          <a:noFill/>
        </p:spPr>
        <p:txBody>
          <a:bodyPr wrap="square" lIns="36000" tIns="36000" rIns="36000" bIns="36000">
            <a:spAutoFit/>
          </a:bodyPr>
          <a:lstStyle/>
          <a:p>
            <a:pPr lvl="0">
              <a:lnSpc>
                <a:spcPct val="85000"/>
              </a:lnSpc>
              <a:spcAft>
                <a:spcPts val="600"/>
              </a:spcAft>
              <a:defRPr/>
            </a:pPr>
            <a:r>
              <a:rPr lang="en-US" sz="2400" kern="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DTI HDA</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5" name="CaixaDeTexto 4">
            <a:extLst>
              <a:ext uri="{FF2B5EF4-FFF2-40B4-BE49-F238E27FC236}">
                <a16:creationId xmlns:a16="http://schemas.microsoft.com/office/drawing/2014/main" id="{A7743A1B-929A-7233-8E12-903AE236D49A}"/>
              </a:ext>
            </a:extLst>
          </p:cNvPr>
          <p:cNvSpPr txBox="1"/>
          <p:nvPr/>
        </p:nvSpPr>
        <p:spPr>
          <a:xfrm>
            <a:off x="351732" y="4437923"/>
            <a:ext cx="5617566" cy="1165310"/>
          </a:xfrm>
          <a:prstGeom prst="rect">
            <a:avLst/>
          </a:prstGeom>
          <a:noFill/>
        </p:spPr>
        <p:txBody>
          <a:bodyPr wrap="square" lIns="36000" tIns="36000" rIns="36000" bIns="36000">
            <a:spAutoFit/>
          </a:bodyPr>
          <a:lstStyle/>
          <a:p>
            <a:pPr lvl="0">
              <a:lnSpc>
                <a:spcPct val="85000"/>
              </a:lnSpc>
              <a:spcAft>
                <a:spcPts val="600"/>
              </a:spcAft>
              <a:defRPr/>
            </a:pPr>
            <a:r>
              <a:rPr kumimoji="0" lang="pt-BR" sz="1200" b="1" i="0" u="none" strike="noStrike" kern="1200" cap="none" spc="0" normalizeH="0" baseline="0" noProof="0" dirty="0" err="1">
                <a:ln>
                  <a:noFill/>
                </a:ln>
                <a:solidFill>
                  <a:srgbClr val="5C5C5C"/>
                </a:solidFill>
                <a:effectLst/>
                <a:uLnTx/>
                <a:uFillTx/>
                <a:latin typeface="Segoe UI" panose="020B0502040204020203" pitchFamily="34" charset="0"/>
                <a:ea typeface="+mn-ea"/>
                <a:cs typeface="Segoe UI" panose="020B0502040204020203" pitchFamily="34" charset="0"/>
              </a:rPr>
              <a:t>Presenter</a:t>
            </a:r>
            <a:r>
              <a:rPr kumimoji="0" lang="pt-BR" sz="1200" b="1" i="0" u="none" strike="noStrike" kern="1200" cap="none" spc="0" normalizeH="0" baseline="0" noProof="0" dirty="0">
                <a:ln>
                  <a:noFill/>
                </a:ln>
                <a:solidFill>
                  <a:srgbClr val="5C5C5C"/>
                </a:solidFill>
                <a:effectLst/>
                <a:uLnTx/>
                <a:uFillTx/>
                <a:latin typeface="Segoe UI" panose="020B0502040204020203" pitchFamily="34" charset="0"/>
                <a:ea typeface="+mn-ea"/>
                <a:cs typeface="Segoe UI" panose="020B0502040204020203" pitchFamily="34" charset="0"/>
              </a:rPr>
              <a:t>: Christyan Mendonça – IT HDA </a:t>
            </a:r>
            <a:r>
              <a:rPr lang="en-US" sz="1200" b="1" dirty="0">
                <a:solidFill>
                  <a:srgbClr val="5C5C5C"/>
                </a:solidFill>
                <a:latin typeface="Segoe UI" panose="020B0502040204020203" pitchFamily="34" charset="0"/>
                <a:cs typeface="Segoe UI" panose="020B0502040204020203" pitchFamily="34" charset="0"/>
              </a:rPr>
              <a:t>Architecture</a:t>
            </a:r>
            <a:endParaRPr lang="pt-BR" sz="1400" b="1" dirty="0">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rPr>
              <a:t>17 </a:t>
            </a:r>
            <a:r>
              <a:rPr kumimoji="0" lang="pt-BR" sz="1200" b="0" i="0" u="none" strike="noStrike" kern="1200" cap="none" spc="0" normalizeH="0" baseline="0" noProof="0" dirty="0" err="1">
                <a:ln>
                  <a:noFill/>
                </a:ln>
                <a:solidFill>
                  <a:srgbClr val="5C5C5C"/>
                </a:solidFill>
                <a:effectLst/>
                <a:uLnTx/>
                <a:uFillTx/>
                <a:latin typeface="Segoe UI" panose="020B0502040204020203" pitchFamily="34" charset="0"/>
                <a:cs typeface="Segoe UI" panose="020B0502040204020203" pitchFamily="34" charset="0"/>
              </a:rPr>
              <a:t>pages</a:t>
            </a:r>
            <a:r>
              <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rPr>
              <a:t>/15 minutes</a:t>
            </a:r>
          </a:p>
          <a:p>
            <a:pPr marL="0" marR="0" lvl="0" indent="0" algn="l" defTabSz="914400" rtl="0" eaLnBrk="1" fontAlgn="auto" latinLnBrk="0" hangingPunct="1">
              <a:lnSpc>
                <a:spcPct val="85000"/>
              </a:lnSpc>
              <a:spcBef>
                <a:spcPts val="0"/>
              </a:spcBef>
              <a:spcAft>
                <a:spcPts val="600"/>
              </a:spcAft>
              <a:buClrTx/>
              <a:buSzTx/>
              <a:buFontTx/>
              <a:buNone/>
              <a:tabLst/>
              <a:defRPr/>
            </a:pPr>
            <a:endParaRPr kumimoji="0" lang="pt-BR" sz="1200" b="0" i="0" u="none" strike="noStrike" kern="1200" cap="none" spc="0" normalizeH="0" baseline="0" noProof="0" dirty="0">
              <a:ln>
                <a:noFill/>
              </a:ln>
              <a:solidFill>
                <a:srgbClr val="5C5C5C"/>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endParaRPr lang="pt-BR" sz="1200" dirty="0">
              <a:solidFill>
                <a:srgbClr val="5C5C5C"/>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85000"/>
              </a:lnSpc>
              <a:spcBef>
                <a:spcPts val="0"/>
              </a:spcBef>
              <a:spcAft>
                <a:spcPts val="600"/>
              </a:spcAft>
              <a:buClrTx/>
              <a:buSzTx/>
              <a:buFontTx/>
              <a:buNone/>
              <a:tabLst/>
              <a:defRPr/>
            </a:pPr>
            <a:r>
              <a:rPr lang="pt-BR" sz="1200" dirty="0">
                <a:solidFill>
                  <a:srgbClr val="5C5C5C"/>
                </a:solidFill>
                <a:latin typeface="Segoe UI" panose="020B0502040204020203" pitchFamily="34" charset="0"/>
                <a:cs typeface="Segoe UI" panose="020B0502040204020203" pitchFamily="34" charset="0"/>
              </a:rPr>
              <a:t>28/03/2025</a:t>
            </a:r>
          </a:p>
        </p:txBody>
      </p:sp>
      <p:sp>
        <p:nvSpPr>
          <p:cNvPr id="2" name="CaixaDeTexto 1">
            <a:extLst>
              <a:ext uri="{FF2B5EF4-FFF2-40B4-BE49-F238E27FC236}">
                <a16:creationId xmlns:a16="http://schemas.microsoft.com/office/drawing/2014/main" id="{642327D1-6270-C699-3998-62EB0A1B0097}"/>
              </a:ext>
            </a:extLst>
          </p:cNvPr>
          <p:cNvSpPr txBox="1"/>
          <p:nvPr/>
        </p:nvSpPr>
        <p:spPr>
          <a:xfrm>
            <a:off x="7768112" y="5322360"/>
            <a:ext cx="2093913" cy="430887"/>
          </a:xfrm>
          <a:prstGeom prst="rect">
            <a:avLst/>
          </a:prstGeom>
          <a:noFill/>
          <a:ln>
            <a:solidFill>
              <a:schemeClr val="tx1"/>
            </a:solidFill>
          </a:ln>
        </p:spPr>
        <p:txBody>
          <a:bodyPr wrap="square">
            <a:spAutoFit/>
          </a:bodyPr>
          <a:lstStyle/>
          <a:p>
            <a:pPr algn="ctr"/>
            <a:r>
              <a:rPr lang="pt-BR" sz="1100" b="1" i="0" u="none" strike="noStrike" baseline="0">
                <a:solidFill>
                  <a:srgbClr val="5C5C5C"/>
                </a:solidFill>
                <a:latin typeface="Segoe UI" panose="020B0502040204020203" pitchFamily="34" charset="0"/>
              </a:rPr>
              <a:t>DTI General Manager</a:t>
            </a:r>
          </a:p>
          <a:p>
            <a:pPr algn="ctr"/>
            <a:r>
              <a:rPr lang="pt-BR" sz="1100" b="0" i="0" u="none" strike="noStrike" baseline="0" err="1">
                <a:solidFill>
                  <a:srgbClr val="5C5C5C"/>
                </a:solidFill>
                <a:latin typeface="Segoe UI" panose="020B0502040204020203" pitchFamily="34" charset="0"/>
              </a:rPr>
              <a:t>Evaluator</a:t>
            </a:r>
            <a:endParaRPr lang="pt-BR" sz="1100"/>
          </a:p>
        </p:txBody>
      </p:sp>
      <p:sp>
        <p:nvSpPr>
          <p:cNvPr id="7" name="CaixaDeTexto 6">
            <a:extLst>
              <a:ext uri="{FF2B5EF4-FFF2-40B4-BE49-F238E27FC236}">
                <a16:creationId xmlns:a16="http://schemas.microsoft.com/office/drawing/2014/main" id="{0C108815-8371-7CAE-7D8F-375C83EF7FC4}"/>
              </a:ext>
            </a:extLst>
          </p:cNvPr>
          <p:cNvSpPr txBox="1"/>
          <p:nvPr/>
        </p:nvSpPr>
        <p:spPr>
          <a:xfrm>
            <a:off x="7769224" y="4429847"/>
            <a:ext cx="2095025" cy="892552"/>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200"/>
          </a:p>
        </p:txBody>
      </p:sp>
      <p:sp>
        <p:nvSpPr>
          <p:cNvPr id="8" name="CaixaDeTexto 7">
            <a:extLst>
              <a:ext uri="{FF2B5EF4-FFF2-40B4-BE49-F238E27FC236}">
                <a16:creationId xmlns:a16="http://schemas.microsoft.com/office/drawing/2014/main" id="{32E788AF-C03E-6378-5B57-C0CC80F56A89}"/>
              </a:ext>
            </a:extLst>
          </p:cNvPr>
          <p:cNvSpPr txBox="1"/>
          <p:nvPr/>
        </p:nvSpPr>
        <p:spPr>
          <a:xfrm>
            <a:off x="7768112" y="4152091"/>
            <a:ext cx="2096137" cy="276999"/>
          </a:xfrm>
          <a:prstGeom prst="rect">
            <a:avLst/>
          </a:prstGeom>
          <a:noFill/>
          <a:ln>
            <a:solidFill>
              <a:schemeClr val="tx1"/>
            </a:solidFill>
          </a:ln>
        </p:spPr>
        <p:txBody>
          <a:bodyPr wrap="square" anchor="ctr">
            <a:spAutoFit/>
          </a:bodyPr>
          <a:lstStyle/>
          <a:p>
            <a:pPr algn="ctr"/>
            <a:r>
              <a:rPr lang="pt-BR" sz="1200" b="1" i="0" u="none" strike="noStrike" baseline="0">
                <a:solidFill>
                  <a:srgbClr val="000000"/>
                </a:solidFill>
                <a:latin typeface="Segoe UI" panose="020B0502040204020203" pitchFamily="34" charset="0"/>
              </a:rPr>
              <a:t>RICARDO BANDEIRA</a:t>
            </a:r>
            <a:endParaRPr lang="pt-BR" b="1"/>
          </a:p>
        </p:txBody>
      </p:sp>
      <p:sp>
        <p:nvSpPr>
          <p:cNvPr id="9" name="CaixaDeTexto 8">
            <a:extLst>
              <a:ext uri="{FF2B5EF4-FFF2-40B4-BE49-F238E27FC236}">
                <a16:creationId xmlns:a16="http://schemas.microsoft.com/office/drawing/2014/main" id="{BC243F60-C26B-95D0-9459-D77EB2FB91FB}"/>
              </a:ext>
            </a:extLst>
          </p:cNvPr>
          <p:cNvSpPr txBox="1"/>
          <p:nvPr/>
        </p:nvSpPr>
        <p:spPr>
          <a:xfrm>
            <a:off x="9864249" y="4429847"/>
            <a:ext cx="2095025" cy="892552"/>
          </a:xfrm>
          <a:prstGeom prst="rect">
            <a:avLst/>
          </a:prstGeom>
          <a:noFill/>
          <a:ln>
            <a:solidFill>
              <a:schemeClr val="tx1"/>
            </a:solidFill>
          </a:ln>
        </p:spPr>
        <p:txBody>
          <a:bodyPr wrap="square">
            <a:spAutoFit/>
          </a:bodyPr>
          <a:lstStyle/>
          <a:p>
            <a:pPr algn="l"/>
            <a:endParaRPr lang="pt-BR" sz="1000" b="0" i="0" u="none" strike="noStrike" baseline="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000">
              <a:solidFill>
                <a:srgbClr val="000000"/>
              </a:solidFill>
              <a:latin typeface="Segoe UI" panose="020B0502040204020203" pitchFamily="34" charset="0"/>
            </a:endParaRPr>
          </a:p>
          <a:p>
            <a:endParaRPr lang="pt-BR" sz="1200"/>
          </a:p>
        </p:txBody>
      </p:sp>
      <p:sp>
        <p:nvSpPr>
          <p:cNvPr id="10" name="CaixaDeTexto 9">
            <a:extLst>
              <a:ext uri="{FF2B5EF4-FFF2-40B4-BE49-F238E27FC236}">
                <a16:creationId xmlns:a16="http://schemas.microsoft.com/office/drawing/2014/main" id="{303D9AEC-25F1-2088-53AC-61F7DF749584}"/>
              </a:ext>
            </a:extLst>
          </p:cNvPr>
          <p:cNvSpPr txBox="1"/>
          <p:nvPr/>
        </p:nvSpPr>
        <p:spPr>
          <a:xfrm>
            <a:off x="9863137" y="4152091"/>
            <a:ext cx="2095026" cy="276999"/>
          </a:xfrm>
          <a:prstGeom prst="rect">
            <a:avLst/>
          </a:prstGeom>
          <a:noFill/>
          <a:ln>
            <a:solidFill>
              <a:schemeClr val="tx1"/>
            </a:solidFill>
          </a:ln>
        </p:spPr>
        <p:txBody>
          <a:bodyPr wrap="square" anchor="ctr">
            <a:spAutoFit/>
          </a:bodyPr>
          <a:lstStyle/>
          <a:p>
            <a:pPr algn="ctr"/>
            <a:r>
              <a:rPr lang="pt-BR" sz="1200" b="1" i="0" u="none" strike="noStrike" baseline="0" dirty="0">
                <a:solidFill>
                  <a:srgbClr val="000000"/>
                </a:solidFill>
                <a:latin typeface="Segoe UI" panose="020B0502040204020203" pitchFamily="34" charset="0"/>
              </a:rPr>
              <a:t>CLAUDIO SPINDOLA</a:t>
            </a:r>
            <a:endParaRPr lang="pt-BR" b="1" dirty="0"/>
          </a:p>
        </p:txBody>
      </p:sp>
      <p:sp>
        <p:nvSpPr>
          <p:cNvPr id="12" name="CaixaDeTexto 11">
            <a:extLst>
              <a:ext uri="{FF2B5EF4-FFF2-40B4-BE49-F238E27FC236}">
                <a16:creationId xmlns:a16="http://schemas.microsoft.com/office/drawing/2014/main" id="{F3A2BEB7-D341-5F6B-E89E-C1ECDA1C7DD9}"/>
              </a:ext>
            </a:extLst>
          </p:cNvPr>
          <p:cNvSpPr txBox="1"/>
          <p:nvPr/>
        </p:nvSpPr>
        <p:spPr>
          <a:xfrm>
            <a:off x="9865361" y="5322360"/>
            <a:ext cx="2095025" cy="430887"/>
          </a:xfrm>
          <a:prstGeom prst="rect">
            <a:avLst/>
          </a:prstGeom>
          <a:noFill/>
          <a:ln>
            <a:solidFill>
              <a:schemeClr val="tx1"/>
            </a:solidFill>
          </a:ln>
        </p:spPr>
        <p:txBody>
          <a:bodyPr wrap="square">
            <a:spAutoFit/>
          </a:bodyPr>
          <a:lstStyle/>
          <a:p>
            <a:pPr algn="ctr"/>
            <a:r>
              <a:rPr lang="pt-BR" sz="1100" b="1" i="0" u="none" strike="noStrike" baseline="0">
                <a:solidFill>
                  <a:srgbClr val="5C5C5C"/>
                </a:solidFill>
                <a:latin typeface="Segoe UI" panose="020B0502040204020203" pitchFamily="34" charset="0"/>
              </a:rPr>
              <a:t>DTI Manager</a:t>
            </a:r>
          </a:p>
          <a:p>
            <a:pPr algn="ctr"/>
            <a:r>
              <a:rPr lang="pt-BR" sz="1100" b="0" i="0" u="none" strike="noStrike" baseline="0" err="1">
                <a:solidFill>
                  <a:srgbClr val="5C5C5C"/>
                </a:solidFill>
                <a:latin typeface="Segoe UI" panose="020B0502040204020203" pitchFamily="34" charset="0"/>
              </a:rPr>
              <a:t>Evaluator</a:t>
            </a:r>
            <a:endParaRPr lang="pt-BR" sz="1200"/>
          </a:p>
        </p:txBody>
      </p:sp>
    </p:spTree>
    <p:extLst>
      <p:ext uri="{BB962C8B-B14F-4D97-AF65-F5344CB8AC3E}">
        <p14:creationId xmlns:p14="http://schemas.microsoft.com/office/powerpoint/2010/main" val="122804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102821A2-F055-4248-AA94-DA0F60AD8A37}"/>
              </a:ext>
            </a:extLst>
          </p:cNvPr>
          <p:cNvPicPr>
            <a:picLocks noChangeAspect="1"/>
          </p:cNvPicPr>
          <p:nvPr/>
        </p:nvPicPr>
        <p:blipFill>
          <a:blip r:embed="rId2"/>
          <a:srcRect l="776" t="1874" b="12047"/>
          <a:stretch/>
        </p:blipFill>
        <p:spPr>
          <a:xfrm>
            <a:off x="147837" y="798764"/>
            <a:ext cx="11949280" cy="4560893"/>
          </a:xfrm>
          <a:prstGeom prst="rect">
            <a:avLst/>
          </a:prstGeom>
        </p:spPr>
      </p:pic>
      <p:grpSp>
        <p:nvGrpSpPr>
          <p:cNvPr id="118" name="Agrupar 117">
            <a:extLst>
              <a:ext uri="{FF2B5EF4-FFF2-40B4-BE49-F238E27FC236}">
                <a16:creationId xmlns:a16="http://schemas.microsoft.com/office/drawing/2014/main" id="{F2DB6BEB-E0BB-2374-6807-662538CEF15B}"/>
              </a:ext>
            </a:extLst>
          </p:cNvPr>
          <p:cNvGrpSpPr/>
          <p:nvPr/>
        </p:nvGrpSpPr>
        <p:grpSpPr>
          <a:xfrm>
            <a:off x="-31325" y="7300117"/>
            <a:ext cx="3837718" cy="430887"/>
            <a:chOff x="284570" y="4767535"/>
            <a:chExt cx="3837718" cy="516101"/>
          </a:xfrm>
        </p:grpSpPr>
        <p:sp>
          <p:nvSpPr>
            <p:cNvPr id="119" name="CaixaDeTexto 118">
              <a:extLst>
                <a:ext uri="{FF2B5EF4-FFF2-40B4-BE49-F238E27FC236}">
                  <a16:creationId xmlns:a16="http://schemas.microsoft.com/office/drawing/2014/main" id="{A217035D-CFFF-5A65-C0FA-CD17C877D148}"/>
                </a:ext>
              </a:extLst>
            </p:cNvPr>
            <p:cNvSpPr txBox="1"/>
            <p:nvPr/>
          </p:nvSpPr>
          <p:spPr>
            <a:xfrm>
              <a:off x="631556" y="4767535"/>
              <a:ext cx="3490732" cy="516101"/>
            </a:xfrm>
            <a:prstGeom prst="rect">
              <a:avLst/>
            </a:prstGeom>
            <a:noFill/>
          </p:spPr>
          <p:txBody>
            <a:bodyPr wrap="square" rtlCol="0">
              <a:spAutoFit/>
            </a:bodyPr>
            <a:lstStyle/>
            <a:p>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manutenções</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20" name="Fluxograma: Conector 119">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21" name="Agrupar 120">
            <a:extLst>
              <a:ext uri="{FF2B5EF4-FFF2-40B4-BE49-F238E27FC236}">
                <a16:creationId xmlns:a16="http://schemas.microsoft.com/office/drawing/2014/main" id="{935A104D-671B-028B-7F09-0A2ED9E2F0C8}"/>
              </a:ext>
            </a:extLst>
          </p:cNvPr>
          <p:cNvGrpSpPr/>
          <p:nvPr/>
        </p:nvGrpSpPr>
        <p:grpSpPr>
          <a:xfrm>
            <a:off x="-32163" y="7715611"/>
            <a:ext cx="3765987" cy="450004"/>
            <a:chOff x="2157746" y="4767535"/>
            <a:chExt cx="3031562" cy="450004"/>
          </a:xfrm>
        </p:grpSpPr>
        <p:sp>
          <p:nvSpPr>
            <p:cNvPr id="122" name="CaixaDeTexto 121">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Somente integrantes do comitê possuirão acesso a credenciais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p>
          </p:txBody>
        </p:sp>
        <p:sp>
          <p:nvSpPr>
            <p:cNvPr id="123" name="Fluxograma: Conector 122">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124" name="Agrupar 123">
            <a:extLst>
              <a:ext uri="{FF2B5EF4-FFF2-40B4-BE49-F238E27FC236}">
                <a16:creationId xmlns:a16="http://schemas.microsoft.com/office/drawing/2014/main" id="{601051AB-5D2D-11FD-76BB-06B699F60DAD}"/>
              </a:ext>
            </a:extLst>
          </p:cNvPr>
          <p:cNvGrpSpPr/>
          <p:nvPr/>
        </p:nvGrpSpPr>
        <p:grpSpPr>
          <a:xfrm>
            <a:off x="8220370" y="7258805"/>
            <a:ext cx="3622128" cy="430887"/>
            <a:chOff x="3918961" y="4891446"/>
            <a:chExt cx="3820817" cy="430887"/>
          </a:xfrm>
        </p:grpSpPr>
        <p:sp>
          <p:nvSpPr>
            <p:cNvPr id="125" name="CaixaDeTexto 124">
              <a:extLst>
                <a:ext uri="{FF2B5EF4-FFF2-40B4-BE49-F238E27FC236}">
                  <a16:creationId xmlns:a16="http://schemas.microsoft.com/office/drawing/2014/main" id="{44173EEF-5ADF-7AB8-33BB-68867B819F34}"/>
                </a:ext>
              </a:extLst>
            </p:cNvPr>
            <p:cNvSpPr txBox="1"/>
            <p:nvPr/>
          </p:nvSpPr>
          <p:spPr>
            <a:xfrm>
              <a:off x="4288098" y="4891446"/>
              <a:ext cx="345168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de </a:t>
              </a:r>
              <a:r>
                <a:rPr lang="en-US" sz="1100" err="1"/>
                <a:t>acordo</a:t>
              </a:r>
              <a:r>
                <a:rPr lang="en-US" sz="1100"/>
                <a:t> com </a:t>
              </a:r>
              <a:r>
                <a:rPr lang="en-US" sz="1100" err="1"/>
                <a:t>os</a:t>
              </a:r>
              <a:r>
                <a:rPr lang="en-US" sz="1100"/>
                <a:t> </a:t>
              </a:r>
              <a:r>
                <a:rPr lang="en-US" sz="1100" err="1"/>
                <a:t>padrões</a:t>
              </a:r>
              <a:r>
                <a:rPr lang="en-US" sz="1100"/>
                <a:t> </a:t>
              </a:r>
              <a:r>
                <a:rPr lang="en-US" sz="1100" err="1"/>
                <a:t>estabelecidos</a:t>
              </a:r>
              <a:endParaRPr lang="en-US" sz="1100"/>
            </a:p>
            <a:p>
              <a:r>
                <a:rPr lang="en-US" sz="1000" b="0"/>
                <a:t> (</a:t>
              </a:r>
              <a:r>
                <a:rPr lang="en-US" sz="1000" b="0" err="1"/>
                <a:t>organização</a:t>
              </a:r>
              <a:r>
                <a:rPr lang="en-US" sz="1000" b="0"/>
                <a:t> do </a:t>
              </a:r>
              <a:r>
                <a:rPr lang="en-US" sz="1000" b="0" err="1"/>
                <a:t>ambiente</a:t>
              </a:r>
              <a:r>
                <a:rPr lang="en-US" sz="1000" b="0"/>
                <a:t> </a:t>
              </a:r>
              <a:r>
                <a:rPr lang="en-US" sz="1000" b="0" err="1"/>
                <a:t>tecnológico</a:t>
              </a:r>
              <a:r>
                <a:rPr lang="en-US" sz="1000" b="0"/>
                <a:t>)</a:t>
              </a:r>
            </a:p>
          </p:txBody>
        </p:sp>
        <p:sp>
          <p:nvSpPr>
            <p:cNvPr id="126" name="Fluxograma: Conector 125">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73" name="Retângulo 1072">
            <a:extLst>
              <a:ext uri="{FF2B5EF4-FFF2-40B4-BE49-F238E27FC236}">
                <a16:creationId xmlns:a16="http://schemas.microsoft.com/office/drawing/2014/main" id="{41561439-250C-E806-BCD3-765EBA9BD90F}"/>
              </a:ext>
            </a:extLst>
          </p:cNvPr>
          <p:cNvSpPr/>
          <p:nvPr/>
        </p:nvSpPr>
        <p:spPr>
          <a:xfrm>
            <a:off x="47315" y="740054"/>
            <a:ext cx="12097369" cy="46778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grpSp>
        <p:nvGrpSpPr>
          <p:cNvPr id="17" name="Agrupar 16">
            <a:extLst>
              <a:ext uri="{FF2B5EF4-FFF2-40B4-BE49-F238E27FC236}">
                <a16:creationId xmlns:a16="http://schemas.microsoft.com/office/drawing/2014/main" id="{0ADD4986-A6AE-11C5-F8F1-FAB9C5D418F4}"/>
              </a:ext>
            </a:extLst>
          </p:cNvPr>
          <p:cNvGrpSpPr/>
          <p:nvPr/>
        </p:nvGrpSpPr>
        <p:grpSpPr>
          <a:xfrm>
            <a:off x="3872663" y="7262123"/>
            <a:ext cx="4248615" cy="430887"/>
            <a:chOff x="3918961" y="4825830"/>
            <a:chExt cx="4481668" cy="430887"/>
          </a:xfrm>
        </p:grpSpPr>
        <p:sp>
          <p:nvSpPr>
            <p:cNvPr id="18" name="CaixaDeTexto 17">
              <a:extLst>
                <a:ext uri="{FF2B5EF4-FFF2-40B4-BE49-F238E27FC236}">
                  <a16:creationId xmlns:a16="http://schemas.microsoft.com/office/drawing/2014/main" id="{8860ED32-129B-A375-31D4-7007302197F9}"/>
                </a:ext>
              </a:extLst>
            </p:cNvPr>
            <p:cNvSpPr txBox="1"/>
            <p:nvPr/>
          </p:nvSpPr>
          <p:spPr>
            <a:xfrm>
              <a:off x="4243284" y="4825830"/>
              <a:ext cx="4157345"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Retorno </a:t>
              </a:r>
              <a:r>
                <a:rPr lang="en-US" sz="1100" b="1">
                  <a:solidFill>
                    <a:schemeClr val="tx1">
                      <a:lumMod val="85000"/>
                      <a:lumOff val="15000"/>
                    </a:schemeClr>
                  </a:solidFill>
                </a:rPr>
                <a:t>do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t>
              </a:r>
              <a:r>
                <a:rPr lang="en-US" sz="1100" b="1" err="1">
                  <a:solidFill>
                    <a:schemeClr val="tx1">
                      <a:lumMod val="85000"/>
                      <a:lumOff val="15000"/>
                    </a:schemeClr>
                  </a:solidFill>
                </a:rPr>
                <a:t>ao</a:t>
              </a:r>
              <a:r>
                <a:rPr lang="en-US" sz="1100" b="1">
                  <a:solidFill>
                    <a:schemeClr val="tx1">
                      <a:lumMod val="85000"/>
                      <a:lumOff val="15000"/>
                    </a:schemeClr>
                  </a:solidFill>
                </a:rPr>
                <a:t>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implantação</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pt-BR" sz="1000" b="0"/>
                <a:t>(HML para  PRD)</a:t>
              </a:r>
              <a:endParaRPr lang="en-US" sz="1100"/>
            </a:p>
          </p:txBody>
        </p:sp>
        <p:sp>
          <p:nvSpPr>
            <p:cNvPr id="19" name="Fluxograma: Conector 1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grpSp>
        <p:nvGrpSpPr>
          <p:cNvPr id="39" name="Agrupar 38">
            <a:extLst>
              <a:ext uri="{FF2B5EF4-FFF2-40B4-BE49-F238E27FC236}">
                <a16:creationId xmlns:a16="http://schemas.microsoft.com/office/drawing/2014/main" id="{F1195B15-FC26-AEAD-3D8C-112BA84900A9}"/>
              </a:ext>
            </a:extLst>
          </p:cNvPr>
          <p:cNvGrpSpPr/>
          <p:nvPr/>
        </p:nvGrpSpPr>
        <p:grpSpPr>
          <a:xfrm>
            <a:off x="3860989" y="7765728"/>
            <a:ext cx="4179763" cy="377573"/>
            <a:chOff x="3976549" y="4825830"/>
            <a:chExt cx="4409039" cy="377573"/>
          </a:xfrm>
        </p:grpSpPr>
        <p:sp>
          <p:nvSpPr>
            <p:cNvPr id="40" name="CaixaDeTexto 39">
              <a:extLst>
                <a:ext uri="{FF2B5EF4-FFF2-40B4-BE49-F238E27FC236}">
                  <a16:creationId xmlns:a16="http://schemas.microsoft.com/office/drawing/2014/main" id="{3F46AE52-10F8-9502-F624-5B9EEF35900B}"/>
                </a:ext>
              </a:extLst>
            </p:cNvPr>
            <p:cNvSpPr txBox="1"/>
            <p:nvPr/>
          </p:nvSpPr>
          <p:spPr>
            <a:xfrm>
              <a:off x="4315268" y="4825830"/>
              <a:ext cx="4070320" cy="261610"/>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feita</a:t>
              </a:r>
              <a:r>
                <a:rPr lang="en-US" sz="1100"/>
                <a:t> </a:t>
              </a:r>
              <a:r>
                <a:rPr lang="en-US" sz="1100" err="1"/>
                <a:t>por</a:t>
              </a:r>
              <a:r>
                <a:rPr lang="en-US" sz="1100"/>
                <a:t> </a:t>
              </a:r>
              <a:r>
                <a:rPr lang="en-US" sz="1100" err="1"/>
                <a:t>integrantes</a:t>
              </a:r>
              <a:r>
                <a:rPr lang="en-US" sz="1100"/>
                <a:t> do </a:t>
              </a:r>
              <a:r>
                <a:rPr lang="en-US" sz="1100" err="1"/>
                <a:t>comitê</a:t>
              </a:r>
              <a:endParaRPr lang="en-US" sz="1100"/>
            </a:p>
          </p:txBody>
        </p:sp>
        <p:sp>
          <p:nvSpPr>
            <p:cNvPr id="41" name="Fluxograma: Conector 40">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sp>
        <p:nvSpPr>
          <p:cNvPr id="30" name="Fluxograma: Conector 29">
            <a:extLst>
              <a:ext uri="{FF2B5EF4-FFF2-40B4-BE49-F238E27FC236}">
                <a16:creationId xmlns:a16="http://schemas.microsoft.com/office/drawing/2014/main" id="{A5912D05-FA78-FCD8-39BC-E1F9F1C3A990}"/>
              </a:ext>
            </a:extLst>
          </p:cNvPr>
          <p:cNvSpPr/>
          <p:nvPr/>
        </p:nvSpPr>
        <p:spPr>
          <a:xfrm>
            <a:off x="1842661" y="3390515"/>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sp>
        <p:nvSpPr>
          <p:cNvPr id="10" name="Fluxograma: Conector 9">
            <a:extLst>
              <a:ext uri="{FF2B5EF4-FFF2-40B4-BE49-F238E27FC236}">
                <a16:creationId xmlns:a16="http://schemas.microsoft.com/office/drawing/2014/main" id="{DA70512D-5FC1-5FAA-031C-7DF4060DAF3F}"/>
              </a:ext>
            </a:extLst>
          </p:cNvPr>
          <p:cNvSpPr/>
          <p:nvPr/>
        </p:nvSpPr>
        <p:spPr>
          <a:xfrm>
            <a:off x="8004270" y="2619780"/>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4</a:t>
            </a:r>
          </a:p>
        </p:txBody>
      </p:sp>
      <p:sp>
        <p:nvSpPr>
          <p:cNvPr id="12" name="Fluxograma: Conector 11">
            <a:extLst>
              <a:ext uri="{FF2B5EF4-FFF2-40B4-BE49-F238E27FC236}">
                <a16:creationId xmlns:a16="http://schemas.microsoft.com/office/drawing/2014/main" id="{4E385318-DEA2-E912-D305-70A727DED1F4}"/>
              </a:ext>
            </a:extLst>
          </p:cNvPr>
          <p:cNvSpPr/>
          <p:nvPr/>
        </p:nvSpPr>
        <p:spPr>
          <a:xfrm>
            <a:off x="11048325" y="2634388"/>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6</a:t>
            </a:r>
          </a:p>
        </p:txBody>
      </p:sp>
      <p:sp>
        <p:nvSpPr>
          <p:cNvPr id="15" name="Fluxograma: Conector 14">
            <a:extLst>
              <a:ext uri="{FF2B5EF4-FFF2-40B4-BE49-F238E27FC236}">
                <a16:creationId xmlns:a16="http://schemas.microsoft.com/office/drawing/2014/main" id="{ACF0B4C1-F5D1-2AE1-CCAA-CAFC1C0DD706}"/>
              </a:ext>
            </a:extLst>
          </p:cNvPr>
          <p:cNvSpPr/>
          <p:nvPr/>
        </p:nvSpPr>
        <p:spPr>
          <a:xfrm>
            <a:off x="10065071" y="2619780"/>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5</a:t>
            </a:r>
          </a:p>
        </p:txBody>
      </p:sp>
      <p:sp>
        <p:nvSpPr>
          <p:cNvPr id="33" name="Fluxograma: Conector 32">
            <a:extLst>
              <a:ext uri="{FF2B5EF4-FFF2-40B4-BE49-F238E27FC236}">
                <a16:creationId xmlns:a16="http://schemas.microsoft.com/office/drawing/2014/main" id="{A3C1C243-51D6-0AD3-BF23-74B6B1172EBE}"/>
              </a:ext>
            </a:extLst>
          </p:cNvPr>
          <p:cNvSpPr/>
          <p:nvPr/>
        </p:nvSpPr>
        <p:spPr>
          <a:xfrm>
            <a:off x="1583342" y="1049757"/>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sp>
        <p:nvSpPr>
          <p:cNvPr id="3" name="Google Shape;239;p38">
            <a:extLst>
              <a:ext uri="{FF2B5EF4-FFF2-40B4-BE49-F238E27FC236}">
                <a16:creationId xmlns:a16="http://schemas.microsoft.com/office/drawing/2014/main" id="{E5B47FD6-D4EC-78E2-42BB-DB9C67721976}"/>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7" name="CaixaDeTexto 6">
            <a:extLst>
              <a:ext uri="{FF2B5EF4-FFF2-40B4-BE49-F238E27FC236}">
                <a16:creationId xmlns:a16="http://schemas.microsoft.com/office/drawing/2014/main" id="{ABF80759-8FFC-9348-927D-064BB063E351}"/>
              </a:ext>
            </a:extLst>
          </p:cNvPr>
          <p:cNvSpPr txBox="1"/>
          <p:nvPr/>
        </p:nvSpPr>
        <p:spPr>
          <a:xfrm>
            <a:off x="5543933" y="-1761966"/>
            <a:ext cx="1730521" cy="267811"/>
          </a:xfrm>
          <a:prstGeom prst="rect">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pt-BR"/>
            </a:defPPr>
            <a:lvl1pPr algn="ctr">
              <a:defRPr sz="1400" b="1">
                <a:solidFill>
                  <a:srgbClr val="2F528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200"/>
              <a:t>Comitê de Implantação</a:t>
            </a:r>
            <a:endParaRPr lang="en-US" sz="1200"/>
          </a:p>
        </p:txBody>
      </p:sp>
      <p:sp>
        <p:nvSpPr>
          <p:cNvPr id="14" name="CaixaDeTexto 13">
            <a:extLst>
              <a:ext uri="{FF2B5EF4-FFF2-40B4-BE49-F238E27FC236}">
                <a16:creationId xmlns:a16="http://schemas.microsoft.com/office/drawing/2014/main" id="{C7A8A5E2-0394-9895-B14B-93C07BAFE10C}"/>
              </a:ext>
            </a:extLst>
          </p:cNvPr>
          <p:cNvSpPr txBox="1"/>
          <p:nvPr/>
        </p:nvSpPr>
        <p:spPr>
          <a:xfrm>
            <a:off x="33299" y="6498981"/>
            <a:ext cx="10709839" cy="334313"/>
          </a:xfrm>
          <a:prstGeom prst="rect">
            <a:avLst/>
          </a:prstGeom>
          <a:noFill/>
        </p:spPr>
        <p:txBody>
          <a:bodyPr wrap="square" lIns="36000" tIns="36000" rIns="36000" bIns="36000" anchor="b">
            <a:spAutoFit/>
          </a:bodyPr>
          <a:lstStyle/>
          <a:p>
            <a:pPr algn="ctr">
              <a:lnSpc>
                <a:spcPct val="85000"/>
              </a:lnSpc>
              <a:spcAft>
                <a:spcPts val="600"/>
              </a:spcAft>
              <a:defRPr/>
            </a:pPr>
            <a:r>
              <a:rPr lang="en-US" sz="1000" b="1" dirty="0">
                <a:latin typeface="Segoe UI" panose="020B0502040204020203" pitchFamily="34" charset="0"/>
                <a:cs typeface="Segoe UI" panose="020B0502040204020203" pitchFamily="34" charset="0"/>
              </a:rPr>
              <a:t>A </a:t>
            </a:r>
            <a:r>
              <a:rPr lang="en-US" sz="1000" b="1" dirty="0" err="1">
                <a:latin typeface="Segoe UI" panose="020B0502040204020203" pitchFamily="34" charset="0"/>
                <a:cs typeface="Segoe UI" panose="020B0502040204020203" pitchFamily="34" charset="0"/>
              </a:rPr>
              <a:t>proposta</a:t>
            </a:r>
            <a:r>
              <a:rPr lang="en-US" sz="1000" b="1" dirty="0">
                <a:latin typeface="Segoe UI" panose="020B0502040204020203" pitchFamily="34" charset="0"/>
                <a:cs typeface="Segoe UI" panose="020B0502040204020203" pitchFamily="34" charset="0"/>
              </a:rPr>
              <a:t> é </a:t>
            </a:r>
            <a:r>
              <a:rPr lang="en-US" sz="1000" b="1" dirty="0" err="1">
                <a:latin typeface="Segoe UI" panose="020B0502040204020203" pitchFamily="34" charset="0"/>
                <a:cs typeface="Segoe UI" panose="020B0502040204020203" pitchFamily="34" charset="0"/>
              </a:rPr>
              <a:t>fortalecer</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processo</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implantação</a:t>
            </a:r>
            <a:r>
              <a:rPr lang="en-US" sz="1000" b="1" dirty="0">
                <a:latin typeface="Segoe UI" panose="020B0502040204020203" pitchFamily="34" charset="0"/>
                <a:cs typeface="Segoe UI" panose="020B0502040204020203" pitchFamily="34" charset="0"/>
              </a:rPr>
              <a:t> da HDA com um </a:t>
            </a:r>
            <a:r>
              <a:rPr lang="en-US" sz="1000" b="1" dirty="0" err="1">
                <a:latin typeface="Segoe UI" panose="020B0502040204020203" pitchFamily="34" charset="0"/>
                <a:cs typeface="Segoe UI" panose="020B0502040204020203" pitchFamily="34" charset="0"/>
              </a:rPr>
              <a:t>comitê</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gerenciando</a:t>
            </a:r>
            <a:r>
              <a:rPr lang="en-US" sz="1000" b="1" dirty="0">
                <a:latin typeface="Segoe UI" panose="020B0502040204020203" pitchFamily="34" charset="0"/>
                <a:cs typeface="Segoe UI" panose="020B0502040204020203" pitchFamily="34" charset="0"/>
              </a:rPr>
              <a:t> o </a:t>
            </a:r>
            <a:r>
              <a:rPr lang="en-US" sz="1000" b="1" dirty="0" err="1">
                <a:latin typeface="Segoe UI" panose="020B0502040204020203" pitchFamily="34" charset="0"/>
                <a:cs typeface="Segoe UI" panose="020B0502040204020203" pitchFamily="34" charset="0"/>
              </a:rPr>
              <a:t>processo</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implantação</a:t>
            </a:r>
            <a:r>
              <a:rPr lang="en-US" sz="1000" b="1" dirty="0">
                <a:latin typeface="Segoe UI" panose="020B0502040204020203" pitchFamily="34" charset="0"/>
                <a:cs typeface="Segoe UI" panose="020B0502040204020203" pitchFamily="34" charset="0"/>
              </a:rPr>
              <a:t> e o </a:t>
            </a:r>
            <a:r>
              <a:rPr lang="en-US" sz="1000" b="1" dirty="0" err="1">
                <a:latin typeface="Segoe UI" panose="020B0502040204020203" pitchFamily="34" charset="0"/>
                <a:cs typeface="Segoe UI" panose="020B0502040204020203" pitchFamily="34" charset="0"/>
              </a:rPr>
              <a:t>acesso</a:t>
            </a:r>
            <a:r>
              <a:rPr lang="en-US" sz="1000" b="1" dirty="0">
                <a:latin typeface="Segoe UI" panose="020B0502040204020203" pitchFamily="34" charset="0"/>
                <a:cs typeface="Segoe UI" panose="020B0502040204020203" pitchFamily="34" charset="0"/>
              </a:rPr>
              <a:t> a </a:t>
            </a:r>
            <a:r>
              <a:rPr lang="en-US" sz="1000" b="1" dirty="0" err="1">
                <a:latin typeface="Segoe UI" panose="020B0502040204020203" pitchFamily="34" charset="0"/>
                <a:cs typeface="Segoe UI" panose="020B0502040204020203" pitchFamily="34" charset="0"/>
              </a:rPr>
              <a:t>credenciais</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produção</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aumentando</a:t>
            </a:r>
            <a:r>
              <a:rPr lang="en-US" sz="1000" b="1" dirty="0">
                <a:latin typeface="Segoe UI" panose="020B0502040204020203" pitchFamily="34" charset="0"/>
                <a:cs typeface="Segoe UI" panose="020B0502040204020203" pitchFamily="34" charset="0"/>
              </a:rPr>
              <a:t> a </a:t>
            </a:r>
            <a:r>
              <a:rPr lang="en-US" sz="1000" b="1" dirty="0" err="1">
                <a:latin typeface="Segoe UI" panose="020B0502040204020203" pitchFamily="34" charset="0"/>
                <a:cs typeface="Segoe UI" panose="020B0502040204020203" pitchFamily="34" charset="0"/>
              </a:rPr>
              <a:t>garantia</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complice</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aos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padrões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estabelecidos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repositório</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fontes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acesso</a:t>
            </a:r>
            <a:r>
              <a:rPr lang="en-US" sz="1000" b="1" dirty="0">
                <a:latin typeface="Segoe UI" panose="020B0502040204020203" pitchFamily="34" charset="0"/>
                <a:cs typeface="Segoe UI" panose="020B0502040204020203" pitchFamily="34" charset="0"/>
              </a:rPr>
              <a:t> a </a:t>
            </a:r>
            <a:r>
              <a:rPr lang="en-US" sz="1000" b="1" dirty="0" err="1">
                <a:latin typeface="Segoe UI" panose="020B0502040204020203" pitchFamily="34" charset="0"/>
                <a:cs typeface="Segoe UI" panose="020B0502040204020203" pitchFamily="34" charset="0"/>
              </a:rPr>
              <a:t>credenciais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etc</a:t>
            </a:r>
            <a:r>
              <a:rPr lang="en-US" sz="1000" b="1" dirty="0">
                <a:latin typeface="Segoe UI" panose="020B0502040204020203" pitchFamily="34" charset="0"/>
                <a:cs typeface="Segoe UI" panose="020B0502040204020203" pitchFamily="34" charset="0"/>
              </a:rPr>
              <a:t>)</a:t>
            </a:r>
          </a:p>
        </p:txBody>
      </p:sp>
      <p:pic>
        <p:nvPicPr>
          <p:cNvPr id="27" name="Gráfico 26" descr="Marca de seleção">
            <a:extLst>
              <a:ext uri="{FF2B5EF4-FFF2-40B4-BE49-F238E27FC236}">
                <a16:creationId xmlns:a16="http://schemas.microsoft.com/office/drawing/2014/main" id="{5E9DB141-B1E2-704F-75E7-4E104B7AF9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5114" y="1030555"/>
            <a:ext cx="260559" cy="260559"/>
          </a:xfrm>
          <a:prstGeom prst="rect">
            <a:avLst/>
          </a:prstGeom>
        </p:spPr>
      </p:pic>
      <p:pic>
        <p:nvPicPr>
          <p:cNvPr id="28" name="Gráfico 27" descr="Marca de seleção">
            <a:extLst>
              <a:ext uri="{FF2B5EF4-FFF2-40B4-BE49-F238E27FC236}">
                <a16:creationId xmlns:a16="http://schemas.microsoft.com/office/drawing/2014/main" id="{BFE70A82-5FF0-DD27-5B96-525F4E40E38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5673" y="3385421"/>
            <a:ext cx="260559" cy="260559"/>
          </a:xfrm>
          <a:prstGeom prst="rect">
            <a:avLst/>
          </a:prstGeom>
        </p:spPr>
      </p:pic>
      <p:pic>
        <p:nvPicPr>
          <p:cNvPr id="32" name="Gráfico 31" descr="Marca de seleção">
            <a:extLst>
              <a:ext uri="{FF2B5EF4-FFF2-40B4-BE49-F238E27FC236}">
                <a16:creationId xmlns:a16="http://schemas.microsoft.com/office/drawing/2014/main" id="{CA20B485-9457-88CB-0B70-376A7A66C7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8077" y="2587043"/>
            <a:ext cx="260559" cy="260559"/>
          </a:xfrm>
          <a:prstGeom prst="rect">
            <a:avLst/>
          </a:prstGeom>
        </p:spPr>
      </p:pic>
      <p:pic>
        <p:nvPicPr>
          <p:cNvPr id="35" name="Gráfico 34" descr="Marca de seleção">
            <a:extLst>
              <a:ext uri="{FF2B5EF4-FFF2-40B4-BE49-F238E27FC236}">
                <a16:creationId xmlns:a16="http://schemas.microsoft.com/office/drawing/2014/main" id="{7D323CC6-FD88-33DF-10A5-ACF09621C2E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07690" y="2634388"/>
            <a:ext cx="260559" cy="260559"/>
          </a:xfrm>
          <a:prstGeom prst="rect">
            <a:avLst/>
          </a:prstGeom>
        </p:spPr>
      </p:pic>
      <p:pic>
        <p:nvPicPr>
          <p:cNvPr id="36" name="Gráfico 35" descr="Marca de seleção">
            <a:extLst>
              <a:ext uri="{FF2B5EF4-FFF2-40B4-BE49-F238E27FC236}">
                <a16:creationId xmlns:a16="http://schemas.microsoft.com/office/drawing/2014/main" id="{4EAB8ED2-0E1D-3E6E-96E1-F965D26F0A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9720" y="2634388"/>
            <a:ext cx="260559" cy="260559"/>
          </a:xfrm>
          <a:prstGeom prst="rect">
            <a:avLst/>
          </a:prstGeom>
        </p:spPr>
      </p:pic>
      <p:sp>
        <p:nvSpPr>
          <p:cNvPr id="2" name="Botão de Ação: Obter Informações 1">
            <a:hlinkClick r:id="" action="ppaction://customshow?id=5&amp;return=true" highlightClick="1"/>
            <a:extLst>
              <a:ext uri="{FF2B5EF4-FFF2-40B4-BE49-F238E27FC236}">
                <a16:creationId xmlns:a16="http://schemas.microsoft.com/office/drawing/2014/main" id="{3CB47532-A937-27FA-F61D-9498BB00A67E}"/>
              </a:ext>
            </a:extLst>
          </p:cNvPr>
          <p:cNvSpPr/>
          <p:nvPr/>
        </p:nvSpPr>
        <p:spPr>
          <a:xfrm>
            <a:off x="11566556" y="929163"/>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F1358FDD-ECBB-0928-47DF-23BBD4036F00}"/>
              </a:ext>
            </a:extLst>
          </p:cNvPr>
          <p:cNvSpPr txBox="1"/>
          <p:nvPr/>
        </p:nvSpPr>
        <p:spPr>
          <a:xfrm>
            <a:off x="9890234" y="920622"/>
            <a:ext cx="1683731" cy="276999"/>
          </a:xfrm>
          <a:prstGeom prst="rect">
            <a:avLst/>
          </a:prstGeom>
          <a:noFill/>
        </p:spPr>
        <p:txBody>
          <a:bodyPr wrap="none" rtlCol="0">
            <a:spAutoFit/>
          </a:bodyPr>
          <a:lstStyle/>
          <a:p>
            <a:r>
              <a:rPr lang="pt-BR" sz="1200" b="1" u="sng">
                <a:solidFill>
                  <a:schemeClr val="bg1">
                    <a:lumMod val="50000"/>
                  </a:schemeClr>
                </a:solidFill>
                <a:latin typeface="Arial" panose="020B0604020202020204" pitchFamily="34" charset="0"/>
                <a:cs typeface="Arial" panose="020B0604020202020204" pitchFamily="34" charset="0"/>
              </a:rPr>
              <a:t>DETALHAMENTO =&gt;</a:t>
            </a:r>
            <a:endParaRPr lang="pt-BR" sz="1200" b="1" i="1" u="sng">
              <a:solidFill>
                <a:schemeClr val="bg1">
                  <a:lumMod val="50000"/>
                </a:schemeClr>
              </a:solidFill>
              <a:latin typeface="Arial" panose="020B0604020202020204" pitchFamily="34" charset="0"/>
              <a:cs typeface="Arial" panose="020B0604020202020204" pitchFamily="34" charset="0"/>
            </a:endParaRPr>
          </a:p>
        </p:txBody>
      </p:sp>
      <p:grpSp>
        <p:nvGrpSpPr>
          <p:cNvPr id="8" name="Agrupar 7">
            <a:extLst>
              <a:ext uri="{FF2B5EF4-FFF2-40B4-BE49-F238E27FC236}">
                <a16:creationId xmlns:a16="http://schemas.microsoft.com/office/drawing/2014/main" id="{F2DB6BEB-E0BB-2374-6807-662538CEF15B}"/>
              </a:ext>
            </a:extLst>
          </p:cNvPr>
          <p:cNvGrpSpPr/>
          <p:nvPr/>
        </p:nvGrpSpPr>
        <p:grpSpPr>
          <a:xfrm>
            <a:off x="223294" y="5516932"/>
            <a:ext cx="3837718" cy="430887"/>
            <a:chOff x="284570" y="4767535"/>
            <a:chExt cx="3837718" cy="516101"/>
          </a:xfrm>
        </p:grpSpPr>
        <p:sp>
          <p:nvSpPr>
            <p:cNvPr id="9" name="CaixaDeTexto 8">
              <a:extLst>
                <a:ext uri="{FF2B5EF4-FFF2-40B4-BE49-F238E27FC236}">
                  <a16:creationId xmlns:a16="http://schemas.microsoft.com/office/drawing/2014/main" id="{A217035D-CFFF-5A65-C0FA-CD17C877D148}"/>
                </a:ext>
              </a:extLst>
            </p:cNvPr>
            <p:cNvSpPr txBox="1"/>
            <p:nvPr/>
          </p:nvSpPr>
          <p:spPr>
            <a:xfrm>
              <a:off x="631556" y="4767535"/>
              <a:ext cx="3490732" cy="516101"/>
            </a:xfrm>
            <a:prstGeom prst="rect">
              <a:avLst/>
            </a:prstGeom>
            <a:noFill/>
          </p:spPr>
          <p:txBody>
            <a:bodyPr wrap="square" rtlCol="0">
              <a:spAutoFit/>
            </a:bodyPr>
            <a:lstStyle/>
            <a:p>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manutenções</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1" name="Fluxograma: Conector 10">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3" name="Agrupar 12">
            <a:extLst>
              <a:ext uri="{FF2B5EF4-FFF2-40B4-BE49-F238E27FC236}">
                <a16:creationId xmlns:a16="http://schemas.microsoft.com/office/drawing/2014/main" id="{935A104D-671B-028B-7F09-0A2ED9E2F0C8}"/>
              </a:ext>
            </a:extLst>
          </p:cNvPr>
          <p:cNvGrpSpPr/>
          <p:nvPr/>
        </p:nvGrpSpPr>
        <p:grpSpPr>
          <a:xfrm>
            <a:off x="222456" y="5932426"/>
            <a:ext cx="3765987" cy="450004"/>
            <a:chOff x="2157746" y="4767535"/>
            <a:chExt cx="3031562" cy="450004"/>
          </a:xfrm>
        </p:grpSpPr>
        <p:sp>
          <p:nvSpPr>
            <p:cNvPr id="16" name="CaixaDeTexto 15">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Somente integrantes do comitê possuirão acesso a credenciais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p>
          </p:txBody>
        </p:sp>
        <p:sp>
          <p:nvSpPr>
            <p:cNvPr id="20" name="Fluxograma: Conector 19">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21" name="Agrupar 20">
            <a:extLst>
              <a:ext uri="{FF2B5EF4-FFF2-40B4-BE49-F238E27FC236}">
                <a16:creationId xmlns:a16="http://schemas.microsoft.com/office/drawing/2014/main" id="{601051AB-5D2D-11FD-76BB-06B699F60DAD}"/>
              </a:ext>
            </a:extLst>
          </p:cNvPr>
          <p:cNvGrpSpPr/>
          <p:nvPr/>
        </p:nvGrpSpPr>
        <p:grpSpPr>
          <a:xfrm>
            <a:off x="8474989" y="5475620"/>
            <a:ext cx="3622128" cy="430887"/>
            <a:chOff x="3918961" y="4891446"/>
            <a:chExt cx="3820817" cy="430887"/>
          </a:xfrm>
        </p:grpSpPr>
        <p:sp>
          <p:nvSpPr>
            <p:cNvPr id="22" name="CaixaDeTexto 21">
              <a:extLst>
                <a:ext uri="{FF2B5EF4-FFF2-40B4-BE49-F238E27FC236}">
                  <a16:creationId xmlns:a16="http://schemas.microsoft.com/office/drawing/2014/main" id="{44173EEF-5ADF-7AB8-33BB-68867B819F34}"/>
                </a:ext>
              </a:extLst>
            </p:cNvPr>
            <p:cNvSpPr txBox="1"/>
            <p:nvPr/>
          </p:nvSpPr>
          <p:spPr>
            <a:xfrm>
              <a:off x="4288098" y="4891446"/>
              <a:ext cx="345168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feita</a:t>
              </a:r>
              <a:r>
                <a:rPr lang="en-US" sz="1100"/>
                <a:t> </a:t>
              </a:r>
              <a:r>
                <a:rPr lang="en-US" sz="1100" err="1"/>
                <a:t>por</a:t>
              </a:r>
              <a:r>
                <a:rPr lang="en-US" sz="1100"/>
                <a:t> </a:t>
              </a:r>
              <a:r>
                <a:rPr lang="en-US" sz="1100" err="1"/>
                <a:t>integrantes</a:t>
              </a:r>
              <a:r>
                <a:rPr lang="en-US" sz="1100"/>
                <a:t> do </a:t>
              </a:r>
              <a:r>
                <a:rPr lang="en-US" sz="1100" err="1"/>
                <a:t>comitê</a:t>
              </a:r>
              <a:endParaRPr lang="en-US" sz="1100"/>
            </a:p>
          </p:txBody>
        </p:sp>
        <p:sp>
          <p:nvSpPr>
            <p:cNvPr id="24" name="Fluxograma: Conector 23">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grpSp>
        <p:nvGrpSpPr>
          <p:cNvPr id="25" name="Agrupar 24">
            <a:extLst>
              <a:ext uri="{FF2B5EF4-FFF2-40B4-BE49-F238E27FC236}">
                <a16:creationId xmlns:a16="http://schemas.microsoft.com/office/drawing/2014/main" id="{0ADD4986-A6AE-11C5-F8F1-FAB9C5D418F4}"/>
              </a:ext>
            </a:extLst>
          </p:cNvPr>
          <p:cNvGrpSpPr/>
          <p:nvPr/>
        </p:nvGrpSpPr>
        <p:grpSpPr>
          <a:xfrm>
            <a:off x="4127282" y="5478938"/>
            <a:ext cx="4248615" cy="415498"/>
            <a:chOff x="3918961" y="4825830"/>
            <a:chExt cx="4481668" cy="415498"/>
          </a:xfrm>
        </p:grpSpPr>
        <p:sp>
          <p:nvSpPr>
            <p:cNvPr id="26" name="CaixaDeTexto 25">
              <a:extLst>
                <a:ext uri="{FF2B5EF4-FFF2-40B4-BE49-F238E27FC236}">
                  <a16:creationId xmlns:a16="http://schemas.microsoft.com/office/drawing/2014/main" id="{8860ED32-129B-A375-31D4-7007302197F9}"/>
                </a:ext>
              </a:extLst>
            </p:cNvPr>
            <p:cNvSpPr txBox="1"/>
            <p:nvPr/>
          </p:nvSpPr>
          <p:spPr>
            <a:xfrm>
              <a:off x="4243284" y="4825830"/>
              <a:ext cx="4157345"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Implementação de Processo de controle de padrões de código</a:t>
              </a:r>
            </a:p>
            <a:p>
              <a:r>
                <a:rPr lang="pt-BR" sz="1000" b="0"/>
                <a:t>(melhores práticas, </a:t>
              </a:r>
              <a:r>
                <a:rPr lang="pt-BR" sz="1000" b="0" err="1"/>
                <a:t>etc</a:t>
              </a:r>
              <a:r>
                <a:rPr lang="pt-BR" sz="1000" b="0"/>
                <a:t>)</a:t>
              </a:r>
              <a:endParaRPr lang="en-US" sz="1100"/>
            </a:p>
          </p:txBody>
        </p:sp>
        <p:sp>
          <p:nvSpPr>
            <p:cNvPr id="29" name="Fluxograma: Conector 2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grpSp>
        <p:nvGrpSpPr>
          <p:cNvPr id="31" name="Agrupar 30">
            <a:extLst>
              <a:ext uri="{FF2B5EF4-FFF2-40B4-BE49-F238E27FC236}">
                <a16:creationId xmlns:a16="http://schemas.microsoft.com/office/drawing/2014/main" id="{59BB69B0-A1BA-942A-E963-02E9A4D48886}"/>
              </a:ext>
            </a:extLst>
          </p:cNvPr>
          <p:cNvGrpSpPr/>
          <p:nvPr/>
        </p:nvGrpSpPr>
        <p:grpSpPr>
          <a:xfrm>
            <a:off x="8488636" y="5919041"/>
            <a:ext cx="3341414" cy="415498"/>
            <a:chOff x="3904564" y="4809157"/>
            <a:chExt cx="3524704" cy="415498"/>
          </a:xfrm>
        </p:grpSpPr>
        <p:sp>
          <p:nvSpPr>
            <p:cNvPr id="34" name="CaixaDeTexto 33">
              <a:extLst>
                <a:ext uri="{FF2B5EF4-FFF2-40B4-BE49-F238E27FC236}">
                  <a16:creationId xmlns:a16="http://schemas.microsoft.com/office/drawing/2014/main" id="{251253E1-2DC5-7496-778B-30891EA69541}"/>
                </a:ext>
              </a:extLst>
            </p:cNvPr>
            <p:cNvSpPr txBox="1"/>
            <p:nvPr/>
          </p:nvSpPr>
          <p:spPr>
            <a:xfrm>
              <a:off x="4246302" y="4809157"/>
              <a:ext cx="3182966"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de </a:t>
              </a:r>
              <a:r>
                <a:rPr lang="en-US" sz="1100" err="1"/>
                <a:t>acordo</a:t>
              </a:r>
              <a:r>
                <a:rPr lang="en-US" sz="1100"/>
                <a:t> com </a:t>
              </a:r>
              <a:r>
                <a:rPr lang="en-US" sz="1100" err="1"/>
                <a:t>os</a:t>
              </a:r>
              <a:r>
                <a:rPr lang="en-US" sz="1100"/>
                <a:t> </a:t>
              </a:r>
              <a:r>
                <a:rPr lang="en-US" sz="1100" err="1"/>
                <a:t>padrões</a:t>
              </a:r>
              <a:r>
                <a:rPr lang="en-US" sz="1100"/>
                <a:t> </a:t>
              </a:r>
              <a:r>
                <a:rPr lang="en-US" sz="1100" err="1"/>
                <a:t>estabelecidos</a:t>
              </a:r>
              <a:endParaRPr lang="en-US" sz="1100"/>
            </a:p>
            <a:p>
              <a:r>
                <a:rPr lang="en-US" sz="1000" b="0"/>
                <a:t> (</a:t>
              </a:r>
              <a:r>
                <a:rPr lang="en-US" sz="1000" b="0" err="1"/>
                <a:t>organização</a:t>
              </a:r>
              <a:r>
                <a:rPr lang="en-US" sz="1000" b="0"/>
                <a:t> do </a:t>
              </a:r>
              <a:r>
                <a:rPr lang="en-US" sz="1000" b="0" err="1"/>
                <a:t>ambiente</a:t>
              </a:r>
              <a:r>
                <a:rPr lang="en-US" sz="1000" b="0"/>
                <a:t> </a:t>
              </a:r>
              <a:r>
                <a:rPr lang="en-US" sz="1000" b="0" err="1"/>
                <a:t>tecnológico</a:t>
              </a:r>
              <a:r>
                <a:rPr lang="en-US" sz="1000" b="0"/>
                <a:t>)</a:t>
              </a:r>
            </a:p>
          </p:txBody>
        </p:sp>
        <p:sp>
          <p:nvSpPr>
            <p:cNvPr id="37" name="Fluxograma: Conector 36">
              <a:extLst>
                <a:ext uri="{FF2B5EF4-FFF2-40B4-BE49-F238E27FC236}">
                  <a16:creationId xmlns:a16="http://schemas.microsoft.com/office/drawing/2014/main" id="{A34FC8DF-4BE2-7516-689B-B2EBA919E13A}"/>
                </a:ext>
              </a:extLst>
            </p:cNvPr>
            <p:cNvSpPr/>
            <p:nvPr/>
          </p:nvSpPr>
          <p:spPr>
            <a:xfrm>
              <a:off x="3904564" y="4860651"/>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6</a:t>
              </a:r>
            </a:p>
          </p:txBody>
        </p:sp>
      </p:grpSp>
      <p:grpSp>
        <p:nvGrpSpPr>
          <p:cNvPr id="38" name="Agrupar 37">
            <a:extLst>
              <a:ext uri="{FF2B5EF4-FFF2-40B4-BE49-F238E27FC236}">
                <a16:creationId xmlns:a16="http://schemas.microsoft.com/office/drawing/2014/main" id="{F1195B15-FC26-AEAD-3D8C-112BA84900A9}"/>
              </a:ext>
            </a:extLst>
          </p:cNvPr>
          <p:cNvGrpSpPr/>
          <p:nvPr/>
        </p:nvGrpSpPr>
        <p:grpSpPr>
          <a:xfrm>
            <a:off x="4115608" y="5982543"/>
            <a:ext cx="4179763" cy="430887"/>
            <a:chOff x="3976549" y="4825830"/>
            <a:chExt cx="4409039" cy="430887"/>
          </a:xfrm>
        </p:grpSpPr>
        <p:sp>
          <p:nvSpPr>
            <p:cNvPr id="42" name="CaixaDeTexto 41">
              <a:extLst>
                <a:ext uri="{FF2B5EF4-FFF2-40B4-BE49-F238E27FC236}">
                  <a16:creationId xmlns:a16="http://schemas.microsoft.com/office/drawing/2014/main" id="{3F46AE52-10F8-9502-F624-5B9EEF35900B}"/>
                </a:ext>
              </a:extLst>
            </p:cNvPr>
            <p:cNvSpPr txBox="1"/>
            <p:nvPr/>
          </p:nvSpPr>
          <p:spPr>
            <a:xfrm>
              <a:off x="4315268" y="4825830"/>
              <a:ext cx="407032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Retorno </a:t>
              </a:r>
              <a:r>
                <a:rPr lang="en-US" sz="1100" b="1">
                  <a:solidFill>
                    <a:schemeClr val="tx1">
                      <a:lumMod val="85000"/>
                      <a:lumOff val="15000"/>
                    </a:schemeClr>
                  </a:solidFill>
                </a:rPr>
                <a:t>do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t>
              </a:r>
              <a:r>
                <a:rPr lang="en-US" sz="1100" b="1" err="1">
                  <a:solidFill>
                    <a:schemeClr val="tx1">
                      <a:lumMod val="85000"/>
                      <a:lumOff val="15000"/>
                    </a:schemeClr>
                  </a:solidFill>
                </a:rPr>
                <a:t>ao</a:t>
              </a:r>
              <a:r>
                <a:rPr lang="en-US" sz="1100" b="1">
                  <a:solidFill>
                    <a:schemeClr val="tx1">
                      <a:lumMod val="85000"/>
                      <a:lumOff val="15000"/>
                    </a:schemeClr>
                  </a:solidFill>
                </a:rPr>
                <a:t>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implantação</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pt-BR" sz="1000" b="0"/>
                <a:t>(HML para  PRD)</a:t>
              </a:r>
              <a:endParaRPr lang="en-US" sz="1100"/>
            </a:p>
          </p:txBody>
        </p:sp>
        <p:sp>
          <p:nvSpPr>
            <p:cNvPr id="43" name="Fluxograma: Conector 42">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sp>
        <p:nvSpPr>
          <p:cNvPr id="47" name="Fluxograma: Conector 46">
            <a:extLst>
              <a:ext uri="{FF2B5EF4-FFF2-40B4-BE49-F238E27FC236}">
                <a16:creationId xmlns:a16="http://schemas.microsoft.com/office/drawing/2014/main" id="{9836CA17-5B4F-0171-EDB1-CC194BA46E6E}"/>
              </a:ext>
            </a:extLst>
          </p:cNvPr>
          <p:cNvSpPr/>
          <p:nvPr/>
        </p:nvSpPr>
        <p:spPr>
          <a:xfrm>
            <a:off x="4475608" y="2046305"/>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pic>
        <p:nvPicPr>
          <p:cNvPr id="48" name="Gráfico 47" descr="Marca de seleção">
            <a:extLst>
              <a:ext uri="{FF2B5EF4-FFF2-40B4-BE49-F238E27FC236}">
                <a16:creationId xmlns:a16="http://schemas.microsoft.com/office/drawing/2014/main" id="{C3937D33-8721-1EE9-AE71-FEF0FD2958C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2578" y="2038275"/>
            <a:ext cx="260559" cy="260559"/>
          </a:xfrm>
          <a:prstGeom prst="rect">
            <a:avLst/>
          </a:prstGeom>
        </p:spPr>
      </p:pic>
      <p:sp>
        <p:nvSpPr>
          <p:cNvPr id="49" name="txtPage">
            <a:extLst>
              <a:ext uri="{FF2B5EF4-FFF2-40B4-BE49-F238E27FC236}">
                <a16:creationId xmlns:a16="http://schemas.microsoft.com/office/drawing/2014/main" id="{6835A1BB-8A79-034F-8A9D-5ACD731920A8}"/>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7 / 17</a:t>
            </a:r>
          </a:p>
        </p:txBody>
      </p:sp>
      <p:sp>
        <p:nvSpPr>
          <p:cNvPr id="4" name="CaixaDeTexto 3">
            <a:extLst>
              <a:ext uri="{FF2B5EF4-FFF2-40B4-BE49-F238E27FC236}">
                <a16:creationId xmlns:a16="http://schemas.microsoft.com/office/drawing/2014/main" id="{B75399A9-5688-CCBB-9F9B-A3CB0D906E70}"/>
              </a:ext>
            </a:extLst>
          </p:cNvPr>
          <p:cNvSpPr txBox="1"/>
          <p:nvPr/>
        </p:nvSpPr>
        <p:spPr>
          <a:xfrm>
            <a:off x="5154468" y="1080670"/>
            <a:ext cx="475195" cy="276999"/>
          </a:xfrm>
          <a:prstGeom prst="rect">
            <a:avLst/>
          </a:prstGeom>
          <a:noFill/>
        </p:spPr>
        <p:txBody>
          <a:bodyPr wrap="none" rtlCol="0">
            <a:spAutoFit/>
          </a:bodyPr>
          <a:lstStyle/>
          <a:p>
            <a:r>
              <a:rPr lang="pt-BR" sz="1200" b="1" i="1" dirty="0">
                <a:solidFill>
                  <a:srgbClr val="00B050"/>
                </a:solidFill>
              </a:rPr>
              <a:t>New</a:t>
            </a:r>
          </a:p>
        </p:txBody>
      </p:sp>
      <p:sp>
        <p:nvSpPr>
          <p:cNvPr id="23" name="CaixaDeTexto 22">
            <a:extLst>
              <a:ext uri="{FF2B5EF4-FFF2-40B4-BE49-F238E27FC236}">
                <a16:creationId xmlns:a16="http://schemas.microsoft.com/office/drawing/2014/main" id="{3C004A41-F26C-2FB1-9903-8BBCC7A0C102}"/>
              </a:ext>
            </a:extLst>
          </p:cNvPr>
          <p:cNvSpPr txBox="1"/>
          <p:nvPr/>
        </p:nvSpPr>
        <p:spPr>
          <a:xfrm>
            <a:off x="5154468" y="2046305"/>
            <a:ext cx="475195" cy="276999"/>
          </a:xfrm>
          <a:prstGeom prst="rect">
            <a:avLst/>
          </a:prstGeom>
          <a:noFill/>
        </p:spPr>
        <p:txBody>
          <a:bodyPr wrap="none" rtlCol="0">
            <a:spAutoFit/>
          </a:bodyPr>
          <a:lstStyle/>
          <a:p>
            <a:r>
              <a:rPr lang="pt-BR" sz="1200" b="1" i="1" dirty="0">
                <a:solidFill>
                  <a:srgbClr val="00B050"/>
                </a:solidFill>
              </a:rPr>
              <a:t>New</a:t>
            </a:r>
          </a:p>
        </p:txBody>
      </p:sp>
      <p:sp>
        <p:nvSpPr>
          <p:cNvPr id="44" name="CaixaDeTexto 43">
            <a:extLst>
              <a:ext uri="{FF2B5EF4-FFF2-40B4-BE49-F238E27FC236}">
                <a16:creationId xmlns:a16="http://schemas.microsoft.com/office/drawing/2014/main" id="{ADF6AA6F-999A-7999-37BE-BA3FC800FE32}"/>
              </a:ext>
            </a:extLst>
          </p:cNvPr>
          <p:cNvSpPr txBox="1"/>
          <p:nvPr/>
        </p:nvSpPr>
        <p:spPr>
          <a:xfrm>
            <a:off x="5683880" y="3348742"/>
            <a:ext cx="475195" cy="276999"/>
          </a:xfrm>
          <a:prstGeom prst="rect">
            <a:avLst/>
          </a:prstGeom>
          <a:noFill/>
        </p:spPr>
        <p:txBody>
          <a:bodyPr wrap="none" rtlCol="0">
            <a:spAutoFit/>
          </a:bodyPr>
          <a:lstStyle/>
          <a:p>
            <a:r>
              <a:rPr lang="pt-BR" sz="1200" b="1" i="1" dirty="0">
                <a:solidFill>
                  <a:srgbClr val="00B050"/>
                </a:solidFill>
              </a:rPr>
              <a:t>New</a:t>
            </a:r>
          </a:p>
        </p:txBody>
      </p:sp>
      <p:sp>
        <p:nvSpPr>
          <p:cNvPr id="45" name="CaixaDeTexto 44">
            <a:extLst>
              <a:ext uri="{FF2B5EF4-FFF2-40B4-BE49-F238E27FC236}">
                <a16:creationId xmlns:a16="http://schemas.microsoft.com/office/drawing/2014/main" id="{FB069910-7D5A-05B3-902E-B008B4EBB569}"/>
              </a:ext>
            </a:extLst>
          </p:cNvPr>
          <p:cNvSpPr txBox="1"/>
          <p:nvPr/>
        </p:nvSpPr>
        <p:spPr>
          <a:xfrm>
            <a:off x="4238010" y="3359751"/>
            <a:ext cx="475195" cy="276999"/>
          </a:xfrm>
          <a:prstGeom prst="rect">
            <a:avLst/>
          </a:prstGeom>
          <a:noFill/>
        </p:spPr>
        <p:txBody>
          <a:bodyPr wrap="none" rtlCol="0">
            <a:spAutoFit/>
          </a:bodyPr>
          <a:lstStyle/>
          <a:p>
            <a:r>
              <a:rPr lang="pt-BR" sz="1200" b="1" i="1" dirty="0">
                <a:solidFill>
                  <a:srgbClr val="00B050"/>
                </a:solidFill>
              </a:rPr>
              <a:t>New</a:t>
            </a:r>
          </a:p>
        </p:txBody>
      </p:sp>
      <p:sp>
        <p:nvSpPr>
          <p:cNvPr id="50" name="CaixaDeTexto 49">
            <a:extLst>
              <a:ext uri="{FF2B5EF4-FFF2-40B4-BE49-F238E27FC236}">
                <a16:creationId xmlns:a16="http://schemas.microsoft.com/office/drawing/2014/main" id="{832133B6-3582-BC0B-87C8-72D645423EA9}"/>
              </a:ext>
            </a:extLst>
          </p:cNvPr>
          <p:cNvSpPr txBox="1"/>
          <p:nvPr/>
        </p:nvSpPr>
        <p:spPr>
          <a:xfrm>
            <a:off x="2910553" y="2636443"/>
            <a:ext cx="475195" cy="276999"/>
          </a:xfrm>
          <a:prstGeom prst="rect">
            <a:avLst/>
          </a:prstGeom>
          <a:noFill/>
        </p:spPr>
        <p:txBody>
          <a:bodyPr wrap="none" rtlCol="0">
            <a:spAutoFit/>
          </a:bodyPr>
          <a:lstStyle/>
          <a:p>
            <a:r>
              <a:rPr lang="pt-BR" sz="1200" b="1" i="1" dirty="0">
                <a:solidFill>
                  <a:srgbClr val="00B050"/>
                </a:solidFill>
              </a:rPr>
              <a:t>New</a:t>
            </a:r>
          </a:p>
        </p:txBody>
      </p:sp>
      <p:sp>
        <p:nvSpPr>
          <p:cNvPr id="51" name="CaixaDeTexto 50">
            <a:extLst>
              <a:ext uri="{FF2B5EF4-FFF2-40B4-BE49-F238E27FC236}">
                <a16:creationId xmlns:a16="http://schemas.microsoft.com/office/drawing/2014/main" id="{47CBEF6A-398C-F11B-7FF2-7BD0F8B08D84}"/>
              </a:ext>
            </a:extLst>
          </p:cNvPr>
          <p:cNvSpPr txBox="1"/>
          <p:nvPr/>
        </p:nvSpPr>
        <p:spPr>
          <a:xfrm>
            <a:off x="9054270" y="2727516"/>
            <a:ext cx="475195" cy="276999"/>
          </a:xfrm>
          <a:prstGeom prst="rect">
            <a:avLst/>
          </a:prstGeom>
          <a:noFill/>
        </p:spPr>
        <p:txBody>
          <a:bodyPr wrap="none" rtlCol="0">
            <a:spAutoFit/>
          </a:bodyPr>
          <a:lstStyle/>
          <a:p>
            <a:r>
              <a:rPr lang="pt-BR" sz="1200" b="1" i="1" dirty="0">
                <a:solidFill>
                  <a:srgbClr val="00B050"/>
                </a:solidFill>
              </a:rPr>
              <a:t>New</a:t>
            </a:r>
          </a:p>
        </p:txBody>
      </p:sp>
      <p:sp>
        <p:nvSpPr>
          <p:cNvPr id="52" name="CaixaDeTexto 51">
            <a:extLst>
              <a:ext uri="{FF2B5EF4-FFF2-40B4-BE49-F238E27FC236}">
                <a16:creationId xmlns:a16="http://schemas.microsoft.com/office/drawing/2014/main" id="{6AD07AE9-C025-671A-01DA-449C6C86FE53}"/>
              </a:ext>
            </a:extLst>
          </p:cNvPr>
          <p:cNvSpPr txBox="1"/>
          <p:nvPr/>
        </p:nvSpPr>
        <p:spPr>
          <a:xfrm>
            <a:off x="9599869" y="2746288"/>
            <a:ext cx="475195" cy="276999"/>
          </a:xfrm>
          <a:prstGeom prst="rect">
            <a:avLst/>
          </a:prstGeom>
          <a:noFill/>
        </p:spPr>
        <p:txBody>
          <a:bodyPr wrap="none" rtlCol="0">
            <a:spAutoFit/>
          </a:bodyPr>
          <a:lstStyle/>
          <a:p>
            <a:r>
              <a:rPr lang="pt-BR" sz="1200" b="1" i="1" dirty="0">
                <a:solidFill>
                  <a:srgbClr val="00B050"/>
                </a:solidFill>
              </a:rPr>
              <a:t>New</a:t>
            </a:r>
          </a:p>
        </p:txBody>
      </p:sp>
      <p:sp>
        <p:nvSpPr>
          <p:cNvPr id="53" name="CaixaDeTexto 52">
            <a:extLst>
              <a:ext uri="{FF2B5EF4-FFF2-40B4-BE49-F238E27FC236}">
                <a16:creationId xmlns:a16="http://schemas.microsoft.com/office/drawing/2014/main" id="{66153BA8-8761-71B2-3C0C-14E05F8EA5C4}"/>
              </a:ext>
            </a:extLst>
          </p:cNvPr>
          <p:cNvSpPr txBox="1"/>
          <p:nvPr/>
        </p:nvSpPr>
        <p:spPr>
          <a:xfrm>
            <a:off x="7387146" y="2717322"/>
            <a:ext cx="475195" cy="276999"/>
          </a:xfrm>
          <a:prstGeom prst="rect">
            <a:avLst/>
          </a:prstGeom>
          <a:noFill/>
        </p:spPr>
        <p:txBody>
          <a:bodyPr wrap="none" rtlCol="0">
            <a:spAutoFit/>
          </a:bodyPr>
          <a:lstStyle/>
          <a:p>
            <a:r>
              <a:rPr lang="pt-BR" sz="1200" b="1" i="1" dirty="0">
                <a:solidFill>
                  <a:srgbClr val="00B050"/>
                </a:solidFill>
              </a:rPr>
              <a:t>New</a:t>
            </a:r>
          </a:p>
        </p:txBody>
      </p:sp>
      <p:sp>
        <p:nvSpPr>
          <p:cNvPr id="54" name="CaixaDeTexto 53">
            <a:extLst>
              <a:ext uri="{FF2B5EF4-FFF2-40B4-BE49-F238E27FC236}">
                <a16:creationId xmlns:a16="http://schemas.microsoft.com/office/drawing/2014/main" id="{7D5828E9-A4FD-E0FF-8A30-8029FA4533AB}"/>
              </a:ext>
            </a:extLst>
          </p:cNvPr>
          <p:cNvSpPr txBox="1"/>
          <p:nvPr/>
        </p:nvSpPr>
        <p:spPr>
          <a:xfrm>
            <a:off x="7387146" y="1049757"/>
            <a:ext cx="475195" cy="276999"/>
          </a:xfrm>
          <a:prstGeom prst="rect">
            <a:avLst/>
          </a:prstGeom>
          <a:noFill/>
        </p:spPr>
        <p:txBody>
          <a:bodyPr wrap="none" rtlCol="0">
            <a:spAutoFit/>
          </a:bodyPr>
          <a:lstStyle/>
          <a:p>
            <a:r>
              <a:rPr lang="pt-BR" sz="1200" b="1" i="1" dirty="0">
                <a:solidFill>
                  <a:srgbClr val="00B050"/>
                </a:solidFill>
              </a:rPr>
              <a:t>New</a:t>
            </a:r>
          </a:p>
        </p:txBody>
      </p:sp>
    </p:spTree>
    <p:extLst>
      <p:ext uri="{BB962C8B-B14F-4D97-AF65-F5344CB8AC3E}">
        <p14:creationId xmlns:p14="http://schemas.microsoft.com/office/powerpoint/2010/main" val="58161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10"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par>
                                <p:cTn id="67" presetID="10"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33"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38099" y="395874"/>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sp>
        <p:nvSpPr>
          <p:cNvPr id="3" name="Google Shape;239;p38">
            <a:extLst>
              <a:ext uri="{FF2B5EF4-FFF2-40B4-BE49-F238E27FC236}">
                <a16:creationId xmlns:a16="http://schemas.microsoft.com/office/drawing/2014/main" id="{E5B47FD6-D4EC-78E2-42BB-DB9C67721976}"/>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7" name="CaixaDeTexto 6">
            <a:extLst>
              <a:ext uri="{FF2B5EF4-FFF2-40B4-BE49-F238E27FC236}">
                <a16:creationId xmlns:a16="http://schemas.microsoft.com/office/drawing/2014/main" id="{ABF80759-8FFC-9348-927D-064BB063E351}"/>
              </a:ext>
            </a:extLst>
          </p:cNvPr>
          <p:cNvSpPr txBox="1"/>
          <p:nvPr/>
        </p:nvSpPr>
        <p:spPr>
          <a:xfrm>
            <a:off x="5543933" y="-1761966"/>
            <a:ext cx="1730521" cy="267811"/>
          </a:xfrm>
          <a:prstGeom prst="rect">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pt-BR"/>
            </a:defPPr>
            <a:lvl1pPr algn="ctr">
              <a:defRPr sz="1400" b="1">
                <a:solidFill>
                  <a:srgbClr val="2F528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200"/>
              <a:t>Comitê de Implantação</a:t>
            </a:r>
            <a:endParaRPr lang="en-US" sz="1200"/>
          </a:p>
        </p:txBody>
      </p:sp>
      <p:pic>
        <p:nvPicPr>
          <p:cNvPr id="9" name="Imagem 8">
            <a:extLst>
              <a:ext uri="{FF2B5EF4-FFF2-40B4-BE49-F238E27FC236}">
                <a16:creationId xmlns:a16="http://schemas.microsoft.com/office/drawing/2014/main" id="{F4367730-CE16-1F08-44E1-D2644173EC48}"/>
              </a:ext>
            </a:extLst>
          </p:cNvPr>
          <p:cNvPicPr>
            <a:picLocks noChangeAspect="1"/>
          </p:cNvPicPr>
          <p:nvPr/>
        </p:nvPicPr>
        <p:blipFill>
          <a:blip r:embed="rId4"/>
          <a:srcRect t="762" r="17320" b="49370"/>
          <a:stretch/>
        </p:blipFill>
        <p:spPr>
          <a:xfrm>
            <a:off x="12356200" y="759418"/>
            <a:ext cx="3963546" cy="5660114"/>
          </a:xfrm>
          <a:prstGeom prst="rect">
            <a:avLst/>
          </a:prstGeom>
        </p:spPr>
      </p:pic>
      <p:sp>
        <p:nvSpPr>
          <p:cNvPr id="2" name="Retângulo 1">
            <a:extLst>
              <a:ext uri="{FF2B5EF4-FFF2-40B4-BE49-F238E27FC236}">
                <a16:creationId xmlns:a16="http://schemas.microsoft.com/office/drawing/2014/main" id="{04DC6079-122F-C914-42FA-34442F8A859D}"/>
              </a:ext>
            </a:extLst>
          </p:cNvPr>
          <p:cNvSpPr/>
          <p:nvPr/>
        </p:nvSpPr>
        <p:spPr>
          <a:xfrm>
            <a:off x="12791106" y="1527460"/>
            <a:ext cx="1059994" cy="9341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ela 7">
            <a:extLst>
              <a:ext uri="{FF2B5EF4-FFF2-40B4-BE49-F238E27FC236}">
                <a16:creationId xmlns:a16="http://schemas.microsoft.com/office/drawing/2014/main" id="{E1A907D8-7C3F-9680-67B8-485286555EFC}"/>
              </a:ext>
            </a:extLst>
          </p:cNvPr>
          <p:cNvGraphicFramePr>
            <a:graphicFrameLocks noGrp="1"/>
          </p:cNvGraphicFramePr>
          <p:nvPr>
            <p:extLst>
              <p:ext uri="{D42A27DB-BD31-4B8C-83A1-F6EECF244321}">
                <p14:modId xmlns:p14="http://schemas.microsoft.com/office/powerpoint/2010/main" val="889844806"/>
              </p:ext>
            </p:extLst>
          </p:nvPr>
        </p:nvGraphicFramePr>
        <p:xfrm>
          <a:off x="140038" y="689485"/>
          <a:ext cx="11833426" cy="6117720"/>
        </p:xfrm>
        <a:graphic>
          <a:graphicData uri="http://schemas.openxmlformats.org/drawingml/2006/table">
            <a:tbl>
              <a:tblPr>
                <a:tableStyleId>{BDBED569-4797-4DF1-A0F4-6AAB3CD982D8}</a:tableStyleId>
              </a:tblPr>
              <a:tblGrid>
                <a:gridCol w="514497">
                  <a:extLst>
                    <a:ext uri="{9D8B030D-6E8A-4147-A177-3AD203B41FA5}">
                      <a16:colId xmlns:a16="http://schemas.microsoft.com/office/drawing/2014/main" val="288737692"/>
                    </a:ext>
                  </a:extLst>
                </a:gridCol>
                <a:gridCol w="2650976">
                  <a:extLst>
                    <a:ext uri="{9D8B030D-6E8A-4147-A177-3AD203B41FA5}">
                      <a16:colId xmlns:a16="http://schemas.microsoft.com/office/drawing/2014/main" val="1264000026"/>
                    </a:ext>
                  </a:extLst>
                </a:gridCol>
                <a:gridCol w="1421989">
                  <a:extLst>
                    <a:ext uri="{9D8B030D-6E8A-4147-A177-3AD203B41FA5}">
                      <a16:colId xmlns:a16="http://schemas.microsoft.com/office/drawing/2014/main" val="1039532646"/>
                    </a:ext>
                  </a:extLst>
                </a:gridCol>
                <a:gridCol w="7245964">
                  <a:extLst>
                    <a:ext uri="{9D8B030D-6E8A-4147-A177-3AD203B41FA5}">
                      <a16:colId xmlns:a16="http://schemas.microsoft.com/office/drawing/2014/main" val="2510654014"/>
                    </a:ext>
                  </a:extLst>
                </a:gridCol>
              </a:tblGrid>
              <a:tr h="208558">
                <a:tc>
                  <a:txBody>
                    <a:bodyPr/>
                    <a:lstStyle/>
                    <a:p>
                      <a:pPr algn="ctr" fontAlgn="b"/>
                      <a:r>
                        <a:rPr lang="pt-BR" sz="1200" b="1" u="none" strike="noStrike">
                          <a:solidFill>
                            <a:schemeClr val="bg1"/>
                          </a:solidFill>
                          <a:effectLst/>
                        </a:rPr>
                        <a:t>IT</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tc>
                  <a:txBody>
                    <a:bodyPr/>
                    <a:lstStyle/>
                    <a:p>
                      <a:pPr algn="ctr" fontAlgn="b"/>
                      <a:r>
                        <a:rPr lang="pt-BR" sz="1200" b="1" u="none" strike="noStrike">
                          <a:solidFill>
                            <a:schemeClr val="bg1"/>
                          </a:solidFill>
                          <a:effectLst/>
                        </a:rPr>
                        <a:t>PROCESSO</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tc>
                  <a:txBody>
                    <a:bodyPr/>
                    <a:lstStyle/>
                    <a:p>
                      <a:pPr algn="ctr" fontAlgn="b"/>
                      <a:r>
                        <a:rPr lang="pt-BR" sz="1200" b="1" u="none" strike="noStrike">
                          <a:solidFill>
                            <a:schemeClr val="bg1"/>
                          </a:solidFill>
                          <a:effectLst/>
                        </a:rPr>
                        <a:t>RESP.</a:t>
                      </a:r>
                    </a:p>
                  </a:txBody>
                  <a:tcPr marL="0" marR="0" marT="0" marB="0" anchor="b">
                    <a:solidFill>
                      <a:schemeClr val="accent5"/>
                    </a:solidFill>
                  </a:tcPr>
                </a:tc>
                <a:tc>
                  <a:txBody>
                    <a:bodyPr/>
                    <a:lstStyle/>
                    <a:p>
                      <a:pPr algn="ctr" fontAlgn="b"/>
                      <a:r>
                        <a:rPr lang="pt-BR" sz="1200" b="1" u="none" strike="noStrike">
                          <a:solidFill>
                            <a:schemeClr val="bg1"/>
                          </a:solidFill>
                          <a:effectLst/>
                        </a:rPr>
                        <a:t>DESCRIÇÃO</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extLst>
                  <a:ext uri="{0D108BD9-81ED-4DB2-BD59-A6C34878D82A}">
                    <a16:rowId xmlns:a16="http://schemas.microsoft.com/office/drawing/2014/main" val="3566536746"/>
                  </a:ext>
                </a:extLst>
              </a:tr>
              <a:tr h="173799">
                <a:tc>
                  <a:txBody>
                    <a:bodyPr/>
                    <a:lstStyle/>
                    <a:p>
                      <a:pPr algn="ctr" fontAlgn="ctr"/>
                      <a:r>
                        <a:rPr lang="pt-BR" sz="1000" u="none" strike="noStrike">
                          <a:effectLst/>
                        </a:rPr>
                        <a:t>P01</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 cópia Fonte PRD para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via nova oferta no </a:t>
                      </a:r>
                      <a:r>
                        <a:rPr lang="pt-BR" sz="1000" u="none" strike="noStrike" err="1">
                          <a:effectLst/>
                        </a:rPr>
                        <a:t>pitstop</a:t>
                      </a: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86265256"/>
                  </a:ext>
                </a:extLst>
              </a:tr>
              <a:tr h="347598">
                <a:tc>
                  <a:txBody>
                    <a:bodyPr/>
                    <a:lstStyle/>
                    <a:p>
                      <a:pPr algn="ctr" fontAlgn="ctr"/>
                      <a:r>
                        <a:rPr lang="pt-BR" sz="1000" u="none" strike="noStrike">
                          <a:effectLst/>
                        </a:rPr>
                        <a:t>P02</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Copia cód. fonte de PRD para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Os representantes do time de Infra - servidores irão realizar essa atividade gerando uma cópia do fonte de PRD no repositório de HML da aplicação. </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85394134"/>
                  </a:ext>
                </a:extLst>
              </a:tr>
              <a:tr h="347598">
                <a:tc>
                  <a:txBody>
                    <a:bodyPr/>
                    <a:lstStyle/>
                    <a:p>
                      <a:pPr algn="ctr" fontAlgn="ctr"/>
                      <a:r>
                        <a:rPr lang="pt-BR" sz="1000" u="none" strike="noStrike">
                          <a:effectLst/>
                        </a:rPr>
                        <a:t>P03</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Retira credenciais PRD do fonte de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 (Arquitetura)</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Essa atividade consiste na retirada manual das credenciais de produção do código fonte gerado em HML. O representante do time de infra pode acionar o representante do time de arquitetura para apoiá-lo. Após a conclusão, deve finalizar o chamado de cópia de fonte.</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26725239"/>
                  </a:ext>
                </a:extLst>
              </a:tr>
              <a:tr h="173799">
                <a:tc>
                  <a:txBody>
                    <a:bodyPr/>
                    <a:lstStyle/>
                    <a:p>
                      <a:pPr algn="ctr" fontAlgn="ctr"/>
                      <a:r>
                        <a:rPr lang="pt-BR" sz="1000" u="none" strike="noStrike">
                          <a:effectLst/>
                        </a:rPr>
                        <a:t>P04</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Altera cód. fonte em HML (J3/J4)</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84933131"/>
                  </a:ext>
                </a:extLst>
              </a:tr>
              <a:tr h="173799">
                <a:tc>
                  <a:txBody>
                    <a:bodyPr/>
                    <a:lstStyle/>
                    <a:p>
                      <a:pPr algn="ctr" fontAlgn="ctr"/>
                      <a:r>
                        <a:rPr lang="pt-BR" sz="1000" u="none" strike="noStrike">
                          <a:effectLst/>
                        </a:rPr>
                        <a:t>P05</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Testa solução no servidor de HML (J4/J5)</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16594944"/>
                  </a:ext>
                </a:extLst>
              </a:tr>
              <a:tr h="173799">
                <a:tc>
                  <a:txBody>
                    <a:bodyPr/>
                    <a:lstStyle/>
                    <a:p>
                      <a:pPr algn="ctr" fontAlgn="ctr"/>
                      <a:r>
                        <a:rPr lang="pt-BR" sz="1000" b="0" i="0" u="none" strike="noStrike">
                          <a:solidFill>
                            <a:srgbClr val="000000"/>
                          </a:solidFill>
                          <a:effectLst/>
                          <a:latin typeface="Calibri" panose="020F0502020204030204" pitchFamily="34" charset="0"/>
                        </a:rPr>
                        <a:t>P06</a:t>
                      </a: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  Solicita </a:t>
                      </a:r>
                      <a:r>
                        <a:rPr lang="pt-BR" sz="1000" b="0" i="0" u="none" strike="noStrike" err="1">
                          <a:solidFill>
                            <a:srgbClr val="000000"/>
                          </a:solidFill>
                          <a:effectLst/>
                          <a:latin typeface="Calibri" panose="020F0502020204030204" pitchFamily="34" charset="0"/>
                        </a:rPr>
                        <a:t>code</a:t>
                      </a:r>
                      <a:r>
                        <a:rPr lang="pt-BR" sz="1000" b="0" i="0" u="none" strike="noStrike">
                          <a:solidFill>
                            <a:srgbClr val="000000"/>
                          </a:solidFill>
                          <a:effectLst/>
                          <a:latin typeface="Calibri" panose="020F0502020204030204" pitchFamily="34" charset="0"/>
                        </a:rPr>
                        <a:t> review</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 Solicitação via nova oferta no </a:t>
                      </a:r>
                      <a:r>
                        <a:rPr lang="pt-BR" sz="1000" b="0" i="0" u="none" strike="noStrike" err="1">
                          <a:solidFill>
                            <a:srgbClr val="000000"/>
                          </a:solidFill>
                          <a:effectLst/>
                          <a:latin typeface="Calibri" panose="020F0502020204030204" pitchFamily="34" charset="0"/>
                        </a:rPr>
                        <a:t>pitstop</a:t>
                      </a:r>
                      <a:r>
                        <a:rPr lang="pt-BR" sz="1000" b="0" i="0" u="none" strike="noStrike">
                          <a:solidFill>
                            <a:srgbClr val="000000"/>
                          </a:solidFill>
                          <a:effectLst/>
                          <a:latin typeface="Calibri" panose="020F0502020204030204" pitchFamily="34" charset="0"/>
                        </a:rPr>
                        <a:t>;</a:t>
                      </a:r>
                    </a:p>
                  </a:txBody>
                  <a:tcPr marL="0" marR="0" marT="0" marB="0" anchor="ctr"/>
                </a:tc>
                <a:extLst>
                  <a:ext uri="{0D108BD9-81ED-4DB2-BD59-A6C34878D82A}">
                    <a16:rowId xmlns:a16="http://schemas.microsoft.com/office/drawing/2014/main" val="3485502310"/>
                  </a:ext>
                </a:extLst>
              </a:tr>
              <a:tr h="1042793">
                <a:tc>
                  <a:txBody>
                    <a:bodyPr/>
                    <a:lstStyle/>
                    <a:p>
                      <a:pPr algn="ctr" fontAlgn="ctr"/>
                      <a:r>
                        <a:rPr lang="pt-BR" sz="1000" b="0" i="0" u="none" strike="noStrike">
                          <a:solidFill>
                            <a:srgbClr val="000000"/>
                          </a:solidFill>
                          <a:effectLst/>
                          <a:latin typeface="Calibri" panose="020F0502020204030204" pitchFamily="34" charset="0"/>
                        </a:rPr>
                        <a:t>P07</a:t>
                      </a: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  Executa avaliação de </a:t>
                      </a:r>
                      <a:r>
                        <a:rPr lang="pt-BR" sz="1000" b="0" i="0" u="none" strike="noStrike" err="1">
                          <a:solidFill>
                            <a:srgbClr val="000000"/>
                          </a:solidFill>
                          <a:effectLst/>
                          <a:latin typeface="Calibri" panose="020F0502020204030204" pitchFamily="34" charset="0"/>
                        </a:rPr>
                        <a:t>code</a:t>
                      </a:r>
                      <a:r>
                        <a:rPr lang="pt-BR" sz="1000" b="0" i="0" u="none" strike="noStrike">
                          <a:solidFill>
                            <a:srgbClr val="000000"/>
                          </a:solidFill>
                          <a:effectLst/>
                          <a:latin typeface="Calibri" panose="020F0502020204030204" pitchFamily="34" charset="0"/>
                        </a:rPr>
                        <a:t> review</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  O representante do time de arquitetura é responsável por essa atividade.  Deverá avaliar o fonte da aplicação observando os seguintes critérios: </a:t>
                      </a:r>
                    </a:p>
                    <a:p>
                      <a:pPr algn="l" fontAlgn="ctr"/>
                      <a:r>
                        <a:rPr lang="pt-BR" sz="1000" b="0" i="0" u="none" strike="noStrike">
                          <a:solidFill>
                            <a:srgbClr val="000000"/>
                          </a:solidFill>
                          <a:effectLst/>
                          <a:latin typeface="Calibri" panose="020F0502020204030204" pitchFamily="34" charset="0"/>
                        </a:rPr>
                        <a:t>1) vulnerabilidades de segurança;</a:t>
                      </a:r>
                    </a:p>
                    <a:p>
                      <a:pPr algn="l" fontAlgn="ctr"/>
                      <a:r>
                        <a:rPr lang="pt-BR" sz="1000" b="0" i="0" u="none" strike="noStrike">
                          <a:solidFill>
                            <a:srgbClr val="000000"/>
                          </a:solidFill>
                          <a:effectLst/>
                          <a:latin typeface="Calibri" panose="020F0502020204030204" pitchFamily="34" charset="0"/>
                        </a:rPr>
                        <a:t>2) ferramentas de Terceiros (</a:t>
                      </a:r>
                      <a:r>
                        <a:rPr lang="pt-BR" sz="1000" b="0" i="0" u="none" strike="noStrike" err="1">
                          <a:solidFill>
                            <a:srgbClr val="000000"/>
                          </a:solidFill>
                          <a:effectLst/>
                          <a:latin typeface="Calibri" panose="020F0502020204030204" pitchFamily="34" charset="0"/>
                        </a:rPr>
                        <a:t>Fw</a:t>
                      </a:r>
                      <a:r>
                        <a:rPr lang="pt-BR" sz="1000" b="0" i="0" u="none" strike="noStrike">
                          <a:solidFill>
                            <a:srgbClr val="000000"/>
                          </a:solidFill>
                          <a:effectLst/>
                          <a:latin typeface="Calibri" panose="020F0502020204030204" pitchFamily="34" charset="0"/>
                        </a:rPr>
                        <a:t>, componentes, </a:t>
                      </a:r>
                      <a:r>
                        <a:rPr lang="pt-BR" sz="1000" b="0" i="0" u="none" strike="noStrike" err="1">
                          <a:solidFill>
                            <a:srgbClr val="000000"/>
                          </a:solidFill>
                          <a:effectLst/>
                          <a:latin typeface="Calibri" panose="020F0502020204030204" pitchFamily="34" charset="0"/>
                        </a:rPr>
                        <a:t>etc</a:t>
                      </a:r>
                      <a:r>
                        <a:rPr lang="pt-BR" sz="1000" b="0" i="0" u="none" strike="noStrike">
                          <a:solidFill>
                            <a:srgbClr val="000000"/>
                          </a:solidFill>
                          <a:effectLst/>
                          <a:latin typeface="Calibri" panose="020F0502020204030204" pitchFamily="34" charset="0"/>
                        </a:rPr>
                        <a:t>);</a:t>
                      </a:r>
                    </a:p>
                    <a:p>
                      <a:pPr algn="l" fontAlgn="ctr"/>
                      <a:r>
                        <a:rPr lang="pt-BR" sz="1000" b="0" i="0" u="none" strike="noStrike">
                          <a:solidFill>
                            <a:srgbClr val="000000"/>
                          </a:solidFill>
                          <a:effectLst/>
                          <a:latin typeface="Calibri" panose="020F0502020204030204" pitchFamily="34" charset="0"/>
                        </a:rPr>
                        <a:t>3) design </a:t>
                      </a:r>
                      <a:r>
                        <a:rPr lang="pt-BR" sz="1000" b="0" i="0" u="none" strike="noStrike" err="1">
                          <a:solidFill>
                            <a:srgbClr val="000000"/>
                          </a:solidFill>
                          <a:effectLst/>
                          <a:latin typeface="Calibri" panose="020F0502020204030204" pitchFamily="34" charset="0"/>
                        </a:rPr>
                        <a:t>patterns</a:t>
                      </a:r>
                      <a:r>
                        <a:rPr lang="pt-BR" sz="1000" b="0" i="0" u="none" strike="noStrike">
                          <a:solidFill>
                            <a:srgbClr val="000000"/>
                          </a:solidFill>
                          <a:effectLst/>
                          <a:latin typeface="Calibri" panose="020F0502020204030204" pitchFamily="34" charset="0"/>
                        </a:rPr>
                        <a:t>;</a:t>
                      </a:r>
                    </a:p>
                    <a:p>
                      <a:pPr algn="l" fontAlgn="ctr"/>
                      <a:r>
                        <a:rPr lang="pt-BR" sz="1000" b="0" i="0" u="none" strike="noStrike">
                          <a:solidFill>
                            <a:srgbClr val="000000"/>
                          </a:solidFill>
                          <a:effectLst/>
                          <a:latin typeface="Calibri" panose="020F0502020204030204" pitchFamily="34" charset="0"/>
                        </a:rPr>
                        <a:t>4) padrões de arquitetura do TI (Codificação, Servidores, </a:t>
                      </a:r>
                      <a:r>
                        <a:rPr lang="pt-BR" sz="1000" b="0" i="0" u="none" strike="noStrike" err="1">
                          <a:solidFill>
                            <a:srgbClr val="000000"/>
                          </a:solidFill>
                          <a:effectLst/>
                          <a:latin typeface="Calibri" panose="020F0502020204030204" pitchFamily="34" charset="0"/>
                        </a:rPr>
                        <a:t>etc</a:t>
                      </a:r>
                      <a:r>
                        <a:rPr lang="pt-BR" sz="1000" b="0" i="0" u="none" strike="noStrike">
                          <a:solidFill>
                            <a:srgbClr val="000000"/>
                          </a:solidFill>
                          <a:effectLst/>
                          <a:latin typeface="Calibri" panose="020F0502020204030204" pitchFamily="34" charset="0"/>
                        </a:rPr>
                        <a:t>);</a:t>
                      </a:r>
                    </a:p>
                  </a:txBody>
                  <a:tcPr marL="0" marR="0" marT="0" marB="0" anchor="ctr"/>
                </a:tc>
                <a:extLst>
                  <a:ext uri="{0D108BD9-81ED-4DB2-BD59-A6C34878D82A}">
                    <a16:rowId xmlns:a16="http://schemas.microsoft.com/office/drawing/2014/main" val="1345733886"/>
                  </a:ext>
                </a:extLst>
              </a:tr>
              <a:tr h="173799">
                <a:tc>
                  <a:txBody>
                    <a:bodyPr/>
                    <a:lstStyle/>
                    <a:p>
                      <a:pPr algn="ctr" fontAlgn="ctr"/>
                      <a:r>
                        <a:rPr lang="pt-BR" sz="1000" u="none" strike="noStrike">
                          <a:effectLst/>
                        </a:rPr>
                        <a:t>P08</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Cria GMUD e submete para aprovação na CAB</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76778512"/>
                  </a:ext>
                </a:extLst>
              </a:tr>
              <a:tr h="347598">
                <a:tc>
                  <a:txBody>
                    <a:bodyPr/>
                    <a:lstStyle/>
                    <a:p>
                      <a:pPr algn="ctr" fontAlgn="ctr"/>
                      <a:r>
                        <a:rPr lang="pt-BR" sz="1000" u="none" strike="noStrike">
                          <a:effectLst/>
                        </a:rPr>
                        <a:t>P09</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a:t>
                      </a:r>
                      <a:r>
                        <a:rPr lang="pt-BR" sz="1000" u="none" strike="noStrike" err="1">
                          <a:effectLst/>
                        </a:rPr>
                        <a:t>Deploy</a:t>
                      </a:r>
                      <a:r>
                        <a:rPr lang="pt-BR" sz="1000" u="none" strike="noStrike">
                          <a:effectLst/>
                        </a:rPr>
                        <a:t> </a:t>
                      </a:r>
                      <a:br>
                        <a:rPr lang="pt-BR" sz="1000" u="none" strike="noStrike">
                          <a:effectLst/>
                        </a:rPr>
                      </a:br>
                      <a:r>
                        <a:rPr lang="pt-BR" sz="1000" u="none" strike="noStrike">
                          <a:effectLst/>
                        </a:rPr>
                        <a:t>(Retorno de HML para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via nova oferta no </a:t>
                      </a:r>
                      <a:r>
                        <a:rPr lang="pt-BR" sz="1000" u="none" strike="noStrike" err="1">
                          <a:effectLst/>
                        </a:rPr>
                        <a:t>pitstop</a:t>
                      </a:r>
                      <a:r>
                        <a:rPr lang="pt-BR" sz="1000" u="none" strike="noStrike">
                          <a:effectLst/>
                        </a:rPr>
                        <a:t>: haverá um campo para sinalizar se deve ocorrer ou não o retorno dos fontes do repositório de HML para PRD (default é sim. </a:t>
                      </a:r>
                      <a:r>
                        <a:rPr lang="pt-BR" sz="1000" u="none" strike="noStrike" err="1">
                          <a:effectLst/>
                        </a:rPr>
                        <a:t>Excessão</a:t>
                      </a:r>
                      <a:r>
                        <a:rPr lang="pt-BR" sz="1000" u="none" strike="noStrike">
                          <a:effectLst/>
                        </a:rPr>
                        <a:t> deve ser justificada);</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36122105"/>
                  </a:ext>
                </a:extLst>
              </a:tr>
              <a:tr h="1042793">
                <a:tc>
                  <a:txBody>
                    <a:bodyPr/>
                    <a:lstStyle/>
                    <a:p>
                      <a:pPr algn="ctr" fontAlgn="ctr"/>
                      <a:r>
                        <a:rPr lang="pt-BR" sz="1000" u="none" strike="noStrike">
                          <a:effectLst/>
                        </a:rPr>
                        <a:t>P10</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Executa retorno do repositório de HML para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dirty="0">
                          <a:effectLst/>
                        </a:rPr>
                        <a:t>a) se no chamado for marcado que deve ocorrer retorno para PRD:</a:t>
                      </a:r>
                      <a:br>
                        <a:rPr lang="pt-BR" sz="1000" u="none" strike="noStrike" dirty="0">
                          <a:effectLst/>
                        </a:rPr>
                      </a:br>
                      <a:r>
                        <a:rPr lang="pt-BR" sz="1000" u="none" strike="noStrike" dirty="0">
                          <a:effectLst/>
                        </a:rPr>
                        <a:t>     - Representante do time de infra copia os fontes de HML para PRD;</a:t>
                      </a:r>
                      <a:br>
                        <a:rPr lang="pt-BR" sz="1000" u="none" strike="noStrike" dirty="0">
                          <a:effectLst/>
                        </a:rPr>
                      </a:br>
                      <a:r>
                        <a:rPr lang="pt-BR" sz="1000" u="none" strike="noStrike" dirty="0">
                          <a:effectLst/>
                        </a:rPr>
                        <a:t>b) senão (</a:t>
                      </a:r>
                      <a:r>
                        <a:rPr lang="pt-BR" sz="1000" u="none" strike="noStrike" dirty="0" err="1">
                          <a:effectLst/>
                        </a:rPr>
                        <a:t>excessão</a:t>
                      </a:r>
                      <a:r>
                        <a:rPr lang="pt-BR" sz="1000" u="none" strike="noStrike" dirty="0">
                          <a:effectLst/>
                        </a:rPr>
                        <a:t>):</a:t>
                      </a:r>
                      <a:br>
                        <a:rPr lang="pt-BR" sz="1000" u="none" strike="noStrike" dirty="0">
                          <a:effectLst/>
                        </a:rPr>
                      </a:br>
                      <a:r>
                        <a:rPr lang="pt-BR" sz="1000" u="none" strike="noStrike" dirty="0">
                          <a:effectLst/>
                        </a:rPr>
                        <a:t>     - Avaliar a justificativa (Critério é coerência do argumento e cenário + acordo com a gestão).      </a:t>
                      </a:r>
                      <a:br>
                        <a:rPr lang="pt-BR" sz="1000" u="none" strike="noStrike" dirty="0">
                          <a:effectLst/>
                        </a:rPr>
                      </a:br>
                      <a:r>
                        <a:rPr lang="pt-BR" sz="1000" u="none" strike="noStrike" dirty="0">
                          <a:effectLst/>
                        </a:rPr>
                        <a:t>               - Caso aprovada:  Aprova o chamado; copia os fontes de HML para ambiente de </a:t>
                      </a:r>
                      <a:r>
                        <a:rPr lang="pt-BR" sz="1000" u="none" strike="noStrike" dirty="0" err="1">
                          <a:effectLst/>
                        </a:rPr>
                        <a:t>Pré</a:t>
                      </a:r>
                      <a:r>
                        <a:rPr lang="pt-BR" sz="1000" u="none" strike="noStrike" dirty="0">
                          <a:effectLst/>
                        </a:rPr>
                        <a:t>-PRD; Finaliza Chamado;</a:t>
                      </a:r>
                      <a:br>
                        <a:rPr lang="pt-BR" sz="1000" u="none" strike="noStrike" dirty="0">
                          <a:effectLst/>
                        </a:rPr>
                      </a:br>
                      <a:r>
                        <a:rPr lang="pt-BR" sz="1000" u="none" strike="noStrike" dirty="0">
                          <a:effectLst/>
                        </a:rPr>
                        <a:t>               - Caso reprovada: Reprova o chamado; Finaliza chamado;</a:t>
                      </a:r>
                      <a:endParaRPr lang="pt-BR"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62948784"/>
                  </a:ext>
                </a:extLst>
              </a:tr>
              <a:tr h="521396">
                <a:tc>
                  <a:txBody>
                    <a:bodyPr/>
                    <a:lstStyle/>
                    <a:p>
                      <a:pPr algn="ctr" fontAlgn="ctr"/>
                      <a:r>
                        <a:rPr lang="pt-BR" sz="1000" u="none" strike="noStrike">
                          <a:effectLst/>
                        </a:rPr>
                        <a:t>P11</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Inclusão de credenciais das </a:t>
                      </a:r>
                      <a:r>
                        <a:rPr lang="pt-BR" sz="1000" u="none" strike="noStrike" err="1">
                          <a:effectLst/>
                        </a:rPr>
                        <a:t>BD's</a:t>
                      </a:r>
                      <a:r>
                        <a:rPr lang="pt-BR" sz="1000" u="none" strike="noStrike">
                          <a:effectLst/>
                        </a:rPr>
                        <a:t> de Produção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dirty="0">
                          <a:effectLst/>
                        </a:rPr>
                        <a:t>Infra Servidores (Arquitetura)</a:t>
                      </a:r>
                      <a:endParaRPr lang="pt-BR" sz="10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Apoio do representante do time de arquitetura (opcional):</a:t>
                      </a:r>
                      <a:br>
                        <a:rPr lang="pt-BR" sz="1000" u="none" strike="noStrike">
                          <a:effectLst/>
                        </a:rPr>
                      </a:br>
                      <a:r>
                        <a:rPr lang="pt-BR" sz="1000" u="none" strike="noStrike">
                          <a:effectLst/>
                        </a:rPr>
                        <a:t>  - o representante do time de infra acessa o repositório onde está o fonte da solicitação (PRD ou </a:t>
                      </a:r>
                      <a:r>
                        <a:rPr lang="pt-BR" sz="1000" u="none" strike="noStrike" err="1">
                          <a:effectLst/>
                        </a:rPr>
                        <a:t>Pré</a:t>
                      </a:r>
                      <a:r>
                        <a:rPr lang="pt-BR" sz="1000" u="none" strike="noStrike">
                          <a:effectLst/>
                        </a:rPr>
                        <a:t>-PRD) e inclui as credencias de PRD da aplicação (código fonte, arquivos textos, </a:t>
                      </a:r>
                      <a:r>
                        <a:rPr lang="pt-BR" sz="1000" u="none" strike="noStrike" err="1">
                          <a:effectLst/>
                        </a:rPr>
                        <a:t>etc</a:t>
                      </a: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05326442"/>
                  </a:ext>
                </a:extLst>
              </a:tr>
              <a:tr h="521396">
                <a:tc>
                  <a:txBody>
                    <a:bodyPr/>
                    <a:lstStyle/>
                    <a:p>
                      <a:pPr algn="ctr" fontAlgn="ctr"/>
                      <a:r>
                        <a:rPr lang="pt-BR" sz="1000" u="none" strike="noStrike">
                          <a:effectLst/>
                        </a:rPr>
                        <a:t>P12</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Geração de Executáveis de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 (Arquitetura)</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Apoio do representante do time de arquitetura (opcional):</a:t>
                      </a:r>
                      <a:br>
                        <a:rPr lang="pt-BR" sz="1000" u="none" strike="noStrike">
                          <a:effectLst/>
                        </a:rPr>
                      </a:br>
                      <a:r>
                        <a:rPr lang="pt-BR" sz="1000" u="none" strike="noStrike">
                          <a:effectLst/>
                        </a:rPr>
                        <a:t>  - o representante do time de infra acessa o repositório onde está o fonte da solicitação (PRD ou </a:t>
                      </a:r>
                      <a:r>
                        <a:rPr lang="pt-BR" sz="1000" u="none" strike="noStrike" err="1">
                          <a:effectLst/>
                        </a:rPr>
                        <a:t>Pré</a:t>
                      </a:r>
                      <a:r>
                        <a:rPr lang="pt-BR" sz="1000" u="none" strike="noStrike">
                          <a:effectLst/>
                        </a:rPr>
                        <a:t>-PRD), gera executáveis de PRD da aplicação;</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60548681"/>
                  </a:ext>
                </a:extLst>
              </a:tr>
              <a:tr h="173799">
                <a:tc>
                  <a:txBody>
                    <a:bodyPr/>
                    <a:lstStyle/>
                    <a:p>
                      <a:pPr algn="ctr" fontAlgn="ctr"/>
                      <a:r>
                        <a:rPr lang="pt-BR" sz="1000" u="none" strike="noStrike">
                          <a:effectLst/>
                        </a:rPr>
                        <a:t>P13</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t>
                      </a:r>
                      <a:r>
                        <a:rPr lang="pt-BR" sz="1000" u="none" strike="noStrike" err="1">
                          <a:effectLst/>
                        </a:rPr>
                        <a:t>Deploy</a:t>
                      </a:r>
                      <a:r>
                        <a:rPr lang="pt-BR" sz="1000" u="none" strike="noStrike">
                          <a:effectLst/>
                        </a:rPr>
                        <a:t> da solução no servidor de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 Representante do time de infra obtém os executáveis gerados e realiza o </a:t>
                      </a:r>
                      <a:r>
                        <a:rPr lang="pt-BR" sz="1000" u="none" strike="noStrike" err="1">
                          <a:effectLst/>
                        </a:rPr>
                        <a:t>deploy</a:t>
                      </a:r>
                      <a:r>
                        <a:rPr lang="pt-BR" sz="1000" u="none" strike="noStrike">
                          <a:effectLst/>
                        </a:rPr>
                        <a:t> no ambiente de PRD de acordo com a solicitação;</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44842845"/>
                  </a:ext>
                </a:extLst>
              </a:tr>
              <a:tr h="347598">
                <a:tc>
                  <a:txBody>
                    <a:bodyPr/>
                    <a:lstStyle/>
                    <a:p>
                      <a:pPr algn="ctr" fontAlgn="ctr"/>
                      <a:r>
                        <a:rPr lang="pt-BR" sz="1000" b="0" i="0" u="none" strike="noStrike">
                          <a:solidFill>
                            <a:srgbClr val="000000"/>
                          </a:solidFill>
                          <a:effectLst/>
                          <a:latin typeface="Calibri" panose="020F0502020204030204" pitchFamily="34" charset="0"/>
                        </a:rPr>
                        <a:t>P14</a:t>
                      </a: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Auditoria dos retornos de </a:t>
                      </a:r>
                      <a:r>
                        <a:rPr lang="pt-BR" sz="1000" b="0" i="0" u="none" strike="noStrike" err="1">
                          <a:solidFill>
                            <a:srgbClr val="000000"/>
                          </a:solidFill>
                          <a:effectLst/>
                          <a:latin typeface="Calibri" panose="020F0502020204030204" pitchFamily="34" charset="0"/>
                        </a:rPr>
                        <a:t>reposit</a:t>
                      </a:r>
                      <a:r>
                        <a:rPr lang="pt-BR" sz="1000" b="0" i="0" u="none" strike="noStrike">
                          <a:solidFill>
                            <a:srgbClr val="000000"/>
                          </a:solidFill>
                          <a:effectLst/>
                          <a:latin typeface="Calibri" panose="020F0502020204030204" pitchFamily="34" charset="0"/>
                        </a:rPr>
                        <a:t>. Código fonte (HML para PRD)</a:t>
                      </a:r>
                    </a:p>
                  </a:txBody>
                  <a:tcPr marL="0" marR="0" marT="0" marB="0" anchor="ctr"/>
                </a:tc>
                <a:tc>
                  <a:txBody>
                    <a:bodyPr/>
                    <a:lstStyle/>
                    <a:p>
                      <a:pPr algn="ctr" fontAlgn="ctr"/>
                      <a:r>
                        <a:rPr lang="pt-BR" sz="1000" b="0" i="0" u="none" strike="noStrike">
                          <a:solidFill>
                            <a:srgbClr val="000000"/>
                          </a:solidFill>
                          <a:effectLst/>
                          <a:latin typeface="Calibri" panose="020F0502020204030204" pitchFamily="34" charset="0"/>
                        </a:rPr>
                        <a:t>Governança</a:t>
                      </a: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  - Período Mensal. Faz o levantamento e divulgação dos itens monitorados: </a:t>
                      </a:r>
                    </a:p>
                  </a:txBody>
                  <a:tcPr marL="0" marR="0" marT="0" marB="0" anchor="ctr"/>
                </a:tc>
                <a:extLst>
                  <a:ext uri="{0D108BD9-81ED-4DB2-BD59-A6C34878D82A}">
                    <a16:rowId xmlns:a16="http://schemas.microsoft.com/office/drawing/2014/main" val="1963686180"/>
                  </a:ext>
                </a:extLst>
              </a:tr>
              <a:tr h="347598">
                <a:tc>
                  <a:txBody>
                    <a:bodyPr/>
                    <a:lstStyle/>
                    <a:p>
                      <a:pPr algn="ctr" fontAlgn="ctr"/>
                      <a:r>
                        <a:rPr lang="pt-BR" sz="1000" b="0" i="0" u="none" strike="noStrike">
                          <a:solidFill>
                            <a:srgbClr val="000000"/>
                          </a:solidFill>
                          <a:effectLst/>
                          <a:latin typeface="Calibri" panose="020F0502020204030204" pitchFamily="34" charset="0"/>
                        </a:rPr>
                        <a:t>P15</a:t>
                      </a:r>
                    </a:p>
                  </a:txBody>
                  <a:tcPr marL="0" marR="0" marT="0" marB="0" anchor="ctr"/>
                </a:tc>
                <a:tc>
                  <a:txBody>
                    <a:bodyPr/>
                    <a:lstStyle/>
                    <a:p>
                      <a:pPr algn="l" fontAlgn="ctr"/>
                      <a:r>
                        <a:rPr lang="pt-BR" sz="1000" b="0" i="0" u="none" strike="noStrike">
                          <a:solidFill>
                            <a:srgbClr val="000000"/>
                          </a:solidFill>
                          <a:effectLst/>
                          <a:latin typeface="Calibri" panose="020F0502020204030204" pitchFamily="34" charset="0"/>
                        </a:rPr>
                        <a:t>Assessment Periódico de segurança nas aplicações da HDA</a:t>
                      </a:r>
                    </a:p>
                  </a:txBody>
                  <a:tcPr marL="0" marR="0" marT="0" marB="0" anchor="ctr"/>
                </a:tc>
                <a:tc>
                  <a:txBody>
                    <a:bodyPr/>
                    <a:lstStyle/>
                    <a:p>
                      <a:pPr algn="ctr" fontAlgn="ctr"/>
                      <a:r>
                        <a:rPr lang="pt-BR" sz="1000" b="0" i="0" u="none" strike="noStrike">
                          <a:solidFill>
                            <a:srgbClr val="000000"/>
                          </a:solidFill>
                          <a:effectLst/>
                          <a:latin typeface="Calibri" panose="020F0502020204030204" pitchFamily="34" charset="0"/>
                        </a:rPr>
                        <a:t>Segurança da Informação</a:t>
                      </a:r>
                    </a:p>
                  </a:txBody>
                  <a:tcPr marL="0" marR="0" marT="0" marB="0" anchor="ctr"/>
                </a:tc>
                <a:tc>
                  <a:txBody>
                    <a:bodyPr/>
                    <a:lstStyle/>
                    <a:p>
                      <a:pPr algn="l" fontAlgn="ctr"/>
                      <a:r>
                        <a:rPr lang="pt-BR" sz="1000" b="0" i="0" u="none" strike="noStrike" dirty="0">
                          <a:solidFill>
                            <a:srgbClr val="000000"/>
                          </a:solidFill>
                          <a:effectLst/>
                          <a:latin typeface="Calibri" panose="020F0502020204030204" pitchFamily="34" charset="0"/>
                        </a:rPr>
                        <a:t>  - Mensalmente realiza diagnostico de segurança das aplicações e atualiza ranking exposto ao TI.</a:t>
                      </a:r>
                    </a:p>
                  </a:txBody>
                  <a:tcPr marL="0" marR="0" marT="0" marB="0" anchor="ctr"/>
                </a:tc>
                <a:extLst>
                  <a:ext uri="{0D108BD9-81ED-4DB2-BD59-A6C34878D82A}">
                    <a16:rowId xmlns:a16="http://schemas.microsoft.com/office/drawing/2014/main" val="3059700088"/>
                  </a:ext>
                </a:extLst>
              </a:tr>
            </a:tbl>
          </a:graphicData>
        </a:graphic>
      </p:graphicFrame>
      <p:sp>
        <p:nvSpPr>
          <p:cNvPr id="4" name="Retângulo 3">
            <a:extLst>
              <a:ext uri="{FF2B5EF4-FFF2-40B4-BE49-F238E27FC236}">
                <a16:creationId xmlns:a16="http://schemas.microsoft.com/office/drawing/2014/main" id="{534DC919-80EF-A896-A962-575B2769C0D2}"/>
              </a:ext>
            </a:extLst>
          </p:cNvPr>
          <p:cNvSpPr/>
          <p:nvPr/>
        </p:nvSpPr>
        <p:spPr>
          <a:xfrm>
            <a:off x="4597399" y="3861418"/>
            <a:ext cx="7506583" cy="209488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3930E42-C080-1231-9104-1A9AD7137A0C}"/>
              </a:ext>
            </a:extLst>
          </p:cNvPr>
          <p:cNvSpPr txBox="1"/>
          <p:nvPr/>
        </p:nvSpPr>
        <p:spPr>
          <a:xfrm>
            <a:off x="2873181" y="1388960"/>
            <a:ext cx="475195" cy="276999"/>
          </a:xfrm>
          <a:prstGeom prst="rect">
            <a:avLst/>
          </a:prstGeom>
          <a:noFill/>
        </p:spPr>
        <p:txBody>
          <a:bodyPr wrap="none" rtlCol="0">
            <a:spAutoFit/>
          </a:bodyPr>
          <a:lstStyle/>
          <a:p>
            <a:r>
              <a:rPr lang="pt-BR" sz="1200" b="1" i="1" dirty="0">
                <a:solidFill>
                  <a:srgbClr val="00B050"/>
                </a:solidFill>
              </a:rPr>
              <a:t>New</a:t>
            </a:r>
          </a:p>
        </p:txBody>
      </p:sp>
      <p:sp>
        <p:nvSpPr>
          <p:cNvPr id="10" name="CaixaDeTexto 9">
            <a:extLst>
              <a:ext uri="{FF2B5EF4-FFF2-40B4-BE49-F238E27FC236}">
                <a16:creationId xmlns:a16="http://schemas.microsoft.com/office/drawing/2014/main" id="{548C4EA4-0612-47EC-2DCC-E00F7ED2A816}"/>
              </a:ext>
            </a:extLst>
          </p:cNvPr>
          <p:cNvSpPr txBox="1"/>
          <p:nvPr/>
        </p:nvSpPr>
        <p:spPr>
          <a:xfrm>
            <a:off x="2873181" y="2088435"/>
            <a:ext cx="475195" cy="276999"/>
          </a:xfrm>
          <a:prstGeom prst="rect">
            <a:avLst/>
          </a:prstGeom>
          <a:noFill/>
        </p:spPr>
        <p:txBody>
          <a:bodyPr wrap="none" rtlCol="0">
            <a:spAutoFit/>
          </a:bodyPr>
          <a:lstStyle/>
          <a:p>
            <a:r>
              <a:rPr lang="pt-BR" sz="1200" b="1" i="1" dirty="0">
                <a:solidFill>
                  <a:srgbClr val="00B050"/>
                </a:solidFill>
              </a:rPr>
              <a:t>New</a:t>
            </a:r>
          </a:p>
        </p:txBody>
      </p:sp>
      <p:sp>
        <p:nvSpPr>
          <p:cNvPr id="11" name="CaixaDeTexto 10">
            <a:extLst>
              <a:ext uri="{FF2B5EF4-FFF2-40B4-BE49-F238E27FC236}">
                <a16:creationId xmlns:a16="http://schemas.microsoft.com/office/drawing/2014/main" id="{CC598B52-F3C5-AC06-7655-3086E8FF73D2}"/>
              </a:ext>
            </a:extLst>
          </p:cNvPr>
          <p:cNvSpPr txBox="1"/>
          <p:nvPr/>
        </p:nvSpPr>
        <p:spPr>
          <a:xfrm>
            <a:off x="2873181" y="2315133"/>
            <a:ext cx="475195" cy="276999"/>
          </a:xfrm>
          <a:prstGeom prst="rect">
            <a:avLst/>
          </a:prstGeom>
          <a:noFill/>
        </p:spPr>
        <p:txBody>
          <a:bodyPr wrap="none" rtlCol="0">
            <a:spAutoFit/>
          </a:bodyPr>
          <a:lstStyle/>
          <a:p>
            <a:r>
              <a:rPr lang="pt-BR" sz="1200" b="1" i="1" dirty="0">
                <a:solidFill>
                  <a:srgbClr val="00B050"/>
                </a:solidFill>
              </a:rPr>
              <a:t>New</a:t>
            </a:r>
          </a:p>
        </p:txBody>
      </p:sp>
      <p:sp>
        <p:nvSpPr>
          <p:cNvPr id="12" name="CaixaDeTexto 11">
            <a:extLst>
              <a:ext uri="{FF2B5EF4-FFF2-40B4-BE49-F238E27FC236}">
                <a16:creationId xmlns:a16="http://schemas.microsoft.com/office/drawing/2014/main" id="{71A9C60B-BDFF-A335-CCB5-57493C6D998A}"/>
              </a:ext>
            </a:extLst>
          </p:cNvPr>
          <p:cNvSpPr txBox="1"/>
          <p:nvPr/>
        </p:nvSpPr>
        <p:spPr>
          <a:xfrm>
            <a:off x="2873180" y="3496496"/>
            <a:ext cx="475195" cy="276999"/>
          </a:xfrm>
          <a:prstGeom prst="rect">
            <a:avLst/>
          </a:prstGeom>
          <a:noFill/>
        </p:spPr>
        <p:txBody>
          <a:bodyPr wrap="none" rtlCol="0">
            <a:spAutoFit/>
          </a:bodyPr>
          <a:lstStyle/>
          <a:p>
            <a:r>
              <a:rPr lang="pt-BR" sz="1200" b="1" i="1" dirty="0">
                <a:solidFill>
                  <a:srgbClr val="00B050"/>
                </a:solidFill>
              </a:rPr>
              <a:t>New</a:t>
            </a:r>
          </a:p>
        </p:txBody>
      </p:sp>
      <p:sp>
        <p:nvSpPr>
          <p:cNvPr id="13" name="CaixaDeTexto 12">
            <a:extLst>
              <a:ext uri="{FF2B5EF4-FFF2-40B4-BE49-F238E27FC236}">
                <a16:creationId xmlns:a16="http://schemas.microsoft.com/office/drawing/2014/main" id="{ABF3601A-06F7-BCD3-3FEC-D758BDF0F7DD}"/>
              </a:ext>
            </a:extLst>
          </p:cNvPr>
          <p:cNvSpPr txBox="1"/>
          <p:nvPr/>
        </p:nvSpPr>
        <p:spPr>
          <a:xfrm>
            <a:off x="2853530" y="3832289"/>
            <a:ext cx="475195" cy="276999"/>
          </a:xfrm>
          <a:prstGeom prst="rect">
            <a:avLst/>
          </a:prstGeom>
          <a:noFill/>
        </p:spPr>
        <p:txBody>
          <a:bodyPr wrap="none" rtlCol="0">
            <a:spAutoFit/>
          </a:bodyPr>
          <a:lstStyle/>
          <a:p>
            <a:r>
              <a:rPr lang="pt-BR" sz="1200" b="1" i="1" dirty="0">
                <a:solidFill>
                  <a:srgbClr val="00B050"/>
                </a:solidFill>
              </a:rPr>
              <a:t>New</a:t>
            </a:r>
          </a:p>
        </p:txBody>
      </p:sp>
      <p:sp>
        <p:nvSpPr>
          <p:cNvPr id="14" name="CaixaDeTexto 13">
            <a:extLst>
              <a:ext uri="{FF2B5EF4-FFF2-40B4-BE49-F238E27FC236}">
                <a16:creationId xmlns:a16="http://schemas.microsoft.com/office/drawing/2014/main" id="{64E66B4D-6685-7A9A-FE69-F5C8B622675F}"/>
              </a:ext>
            </a:extLst>
          </p:cNvPr>
          <p:cNvSpPr txBox="1"/>
          <p:nvPr/>
        </p:nvSpPr>
        <p:spPr>
          <a:xfrm>
            <a:off x="2873180" y="5878518"/>
            <a:ext cx="475195" cy="276999"/>
          </a:xfrm>
          <a:prstGeom prst="rect">
            <a:avLst/>
          </a:prstGeom>
          <a:noFill/>
        </p:spPr>
        <p:txBody>
          <a:bodyPr wrap="none" rtlCol="0">
            <a:spAutoFit/>
          </a:bodyPr>
          <a:lstStyle/>
          <a:p>
            <a:r>
              <a:rPr lang="pt-BR" sz="1200" b="1" i="1" dirty="0">
                <a:solidFill>
                  <a:srgbClr val="00B050"/>
                </a:solidFill>
              </a:rPr>
              <a:t>New</a:t>
            </a:r>
          </a:p>
        </p:txBody>
      </p:sp>
      <p:sp>
        <p:nvSpPr>
          <p:cNvPr id="15" name="CaixaDeTexto 14">
            <a:extLst>
              <a:ext uri="{FF2B5EF4-FFF2-40B4-BE49-F238E27FC236}">
                <a16:creationId xmlns:a16="http://schemas.microsoft.com/office/drawing/2014/main" id="{022FD932-D73A-2D07-9F94-1163CF449F91}"/>
              </a:ext>
            </a:extLst>
          </p:cNvPr>
          <p:cNvSpPr txBox="1"/>
          <p:nvPr/>
        </p:nvSpPr>
        <p:spPr>
          <a:xfrm>
            <a:off x="2873180" y="6234103"/>
            <a:ext cx="475195" cy="276999"/>
          </a:xfrm>
          <a:prstGeom prst="rect">
            <a:avLst/>
          </a:prstGeom>
          <a:noFill/>
        </p:spPr>
        <p:txBody>
          <a:bodyPr wrap="none" rtlCol="0">
            <a:spAutoFit/>
          </a:bodyPr>
          <a:lstStyle/>
          <a:p>
            <a:r>
              <a:rPr lang="pt-BR" sz="1200" b="1" i="1" dirty="0">
                <a:solidFill>
                  <a:srgbClr val="00B050"/>
                </a:solidFill>
              </a:rPr>
              <a:t>New</a:t>
            </a:r>
          </a:p>
        </p:txBody>
      </p:sp>
      <p:sp>
        <p:nvSpPr>
          <p:cNvPr id="16" name="CaixaDeTexto 15">
            <a:extLst>
              <a:ext uri="{FF2B5EF4-FFF2-40B4-BE49-F238E27FC236}">
                <a16:creationId xmlns:a16="http://schemas.microsoft.com/office/drawing/2014/main" id="{9C1391BA-93E9-0878-2637-19CA0E500BAE}"/>
              </a:ext>
            </a:extLst>
          </p:cNvPr>
          <p:cNvSpPr txBox="1"/>
          <p:nvPr/>
        </p:nvSpPr>
        <p:spPr>
          <a:xfrm>
            <a:off x="2853530" y="6559603"/>
            <a:ext cx="475195" cy="276999"/>
          </a:xfrm>
          <a:prstGeom prst="rect">
            <a:avLst/>
          </a:prstGeom>
          <a:noFill/>
        </p:spPr>
        <p:txBody>
          <a:bodyPr wrap="none" rtlCol="0">
            <a:spAutoFit/>
          </a:bodyPr>
          <a:lstStyle/>
          <a:p>
            <a:r>
              <a:rPr lang="pt-BR" sz="1200" b="1" i="1" dirty="0">
                <a:solidFill>
                  <a:srgbClr val="00B050"/>
                </a:solidFill>
              </a:rPr>
              <a:t>New</a:t>
            </a:r>
          </a:p>
        </p:txBody>
      </p:sp>
      <p:sp>
        <p:nvSpPr>
          <p:cNvPr id="17" name="CaixaDeTexto 16">
            <a:extLst>
              <a:ext uri="{FF2B5EF4-FFF2-40B4-BE49-F238E27FC236}">
                <a16:creationId xmlns:a16="http://schemas.microsoft.com/office/drawing/2014/main" id="{DDAC28B6-BCE0-4024-5B05-D4E5332ACD16}"/>
              </a:ext>
            </a:extLst>
          </p:cNvPr>
          <p:cNvSpPr txBox="1"/>
          <p:nvPr/>
        </p:nvSpPr>
        <p:spPr>
          <a:xfrm>
            <a:off x="2873180" y="4875152"/>
            <a:ext cx="475195" cy="276999"/>
          </a:xfrm>
          <a:prstGeom prst="rect">
            <a:avLst/>
          </a:prstGeom>
          <a:noFill/>
        </p:spPr>
        <p:txBody>
          <a:bodyPr wrap="none" rtlCol="0">
            <a:spAutoFit/>
          </a:bodyPr>
          <a:lstStyle/>
          <a:p>
            <a:r>
              <a:rPr lang="pt-BR" sz="1200" b="1" i="1" dirty="0">
                <a:solidFill>
                  <a:srgbClr val="00B050"/>
                </a:solidFill>
              </a:rPr>
              <a:t>New</a:t>
            </a:r>
          </a:p>
        </p:txBody>
      </p:sp>
      <p:sp>
        <p:nvSpPr>
          <p:cNvPr id="18" name="CaixaDeTexto 17">
            <a:extLst>
              <a:ext uri="{FF2B5EF4-FFF2-40B4-BE49-F238E27FC236}">
                <a16:creationId xmlns:a16="http://schemas.microsoft.com/office/drawing/2014/main" id="{65F19DDA-FEE1-A5F4-EFE5-95A8CDE0A915}"/>
              </a:ext>
            </a:extLst>
          </p:cNvPr>
          <p:cNvSpPr txBox="1"/>
          <p:nvPr/>
        </p:nvSpPr>
        <p:spPr>
          <a:xfrm>
            <a:off x="2853529" y="5441966"/>
            <a:ext cx="475195" cy="276999"/>
          </a:xfrm>
          <a:prstGeom prst="rect">
            <a:avLst/>
          </a:prstGeom>
          <a:noFill/>
        </p:spPr>
        <p:txBody>
          <a:bodyPr wrap="none" rtlCol="0">
            <a:spAutoFit/>
          </a:bodyPr>
          <a:lstStyle/>
          <a:p>
            <a:r>
              <a:rPr lang="pt-BR" sz="1200" b="1" i="1" dirty="0">
                <a:solidFill>
                  <a:srgbClr val="00B050"/>
                </a:solidFill>
              </a:rPr>
              <a:t>New</a:t>
            </a:r>
          </a:p>
        </p:txBody>
      </p:sp>
    </p:spTree>
    <p:extLst>
      <p:ext uri="{BB962C8B-B14F-4D97-AF65-F5344CB8AC3E}">
        <p14:creationId xmlns:p14="http://schemas.microsoft.com/office/powerpoint/2010/main" val="126170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id="{40208F14-AB82-F243-3688-45DC166880F6}"/>
              </a:ext>
            </a:extLst>
          </p:cNvPr>
          <p:cNvSpPr/>
          <p:nvPr/>
        </p:nvSpPr>
        <p:spPr>
          <a:xfrm>
            <a:off x="5569756" y="927277"/>
            <a:ext cx="6448305" cy="5392138"/>
          </a:xfrm>
          <a:prstGeom prst="rect">
            <a:avLst/>
          </a:prstGeom>
          <a:solidFill>
            <a:srgbClr val="E0ECF7"/>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53" name="Retângulo Arredondado 271">
            <a:extLst>
              <a:ext uri="{FF2B5EF4-FFF2-40B4-BE49-F238E27FC236}">
                <a16:creationId xmlns:a16="http://schemas.microsoft.com/office/drawing/2014/main" id="{A5BE4FD7-2789-6534-3406-FDDE539BA2FF}"/>
              </a:ext>
            </a:extLst>
          </p:cNvPr>
          <p:cNvSpPr/>
          <p:nvPr/>
        </p:nvSpPr>
        <p:spPr>
          <a:xfrm>
            <a:off x="14370605" y="819037"/>
            <a:ext cx="2596139" cy="2035117"/>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alibri"/>
                <a:ea typeface="+mn-ea"/>
                <a:cs typeface="Arial"/>
              </a:rPr>
              <a:t>Líder do comitê</a:t>
            </a:r>
          </a:p>
        </p:txBody>
      </p:sp>
      <p:sp>
        <p:nvSpPr>
          <p:cNvPr id="55" name="Retângulo de cantos arredondados 246">
            <a:extLst>
              <a:ext uri="{FF2B5EF4-FFF2-40B4-BE49-F238E27FC236}">
                <a16:creationId xmlns:a16="http://schemas.microsoft.com/office/drawing/2014/main" id="{33197FD5-5C18-6925-671C-1AF44AE7D6D0}"/>
              </a:ext>
            </a:extLst>
          </p:cNvPr>
          <p:cNvSpPr/>
          <p:nvPr/>
        </p:nvSpPr>
        <p:spPr>
          <a:xfrm>
            <a:off x="14467397" y="1302043"/>
            <a:ext cx="2419302" cy="88792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Planejar, coordenar e administrar a execução das atividades;</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Facilitar a comunicação entre os membros do comitê e outras partes interessadas.</a:t>
            </a:r>
          </a:p>
        </p:txBody>
      </p:sp>
      <p:sp>
        <p:nvSpPr>
          <p:cNvPr id="6" name="Retângulo de cantos arredondados 246">
            <a:extLst>
              <a:ext uri="{FF2B5EF4-FFF2-40B4-BE49-F238E27FC236}">
                <a16:creationId xmlns:a16="http://schemas.microsoft.com/office/drawing/2014/main" id="{3A9852DC-6E3C-E2B1-50CC-C8282B567F81}"/>
              </a:ext>
            </a:extLst>
          </p:cNvPr>
          <p:cNvSpPr/>
          <p:nvPr/>
        </p:nvSpPr>
        <p:spPr>
          <a:xfrm>
            <a:off x="14467397" y="2402998"/>
            <a:ext cx="2419302" cy="319503"/>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Claudio Spindola (</a:t>
            </a:r>
            <a:r>
              <a:rPr lang="pt-BR" b="1">
                <a:solidFill>
                  <a:prstClr val="black"/>
                </a:solidFill>
                <a:latin typeface="Calibri"/>
                <a:cs typeface="Arial"/>
              </a:rPr>
              <a:t>G)</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1" name="Retângulo Arredondado 271">
            <a:extLst>
              <a:ext uri="{FF2B5EF4-FFF2-40B4-BE49-F238E27FC236}">
                <a16:creationId xmlns:a16="http://schemas.microsoft.com/office/drawing/2014/main" id="{C1B53677-7913-8692-6DCF-113F8CBF21D3}"/>
              </a:ext>
            </a:extLst>
          </p:cNvPr>
          <p:cNvSpPr/>
          <p:nvPr/>
        </p:nvSpPr>
        <p:spPr>
          <a:xfrm>
            <a:off x="12629454" y="3131421"/>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Infraestrutura Servidores</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22" name="Retângulo de cantos arredondados 246">
            <a:extLst>
              <a:ext uri="{FF2B5EF4-FFF2-40B4-BE49-F238E27FC236}">
                <a16:creationId xmlns:a16="http://schemas.microsoft.com/office/drawing/2014/main" id="{C7312821-83AD-F56D-21CE-3358B55885EC}"/>
              </a:ext>
            </a:extLst>
          </p:cNvPr>
          <p:cNvSpPr/>
          <p:nvPr/>
        </p:nvSpPr>
        <p:spPr>
          <a:xfrm>
            <a:off x="12726246" y="3726120"/>
            <a:ext cx="2419302" cy="164046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just" defTabSz="533400">
              <a:lnSpc>
                <a:spcPts val="1200"/>
              </a:lnSpc>
              <a:spcAft>
                <a:spcPct val="35000"/>
              </a:spcAft>
              <a:buFontTx/>
              <a:buChar char="-"/>
              <a:defRPr/>
            </a:pPr>
            <a:r>
              <a:rPr lang="pt-BR" sz="1050">
                <a:solidFill>
                  <a:prstClr val="black"/>
                </a:solidFill>
                <a:latin typeface="Calibri"/>
                <a:cs typeface="Arial"/>
              </a:rPr>
              <a:t>Executar o </a:t>
            </a:r>
            <a:r>
              <a:rPr lang="pt-BR" sz="1050" err="1">
                <a:solidFill>
                  <a:prstClr val="black"/>
                </a:solidFill>
                <a:latin typeface="Calibri"/>
                <a:cs typeface="Arial"/>
              </a:rPr>
              <a:t>deploy</a:t>
            </a:r>
            <a:r>
              <a:rPr lang="pt-BR" sz="1050">
                <a:solidFill>
                  <a:prstClr val="black"/>
                </a:solidFill>
                <a:latin typeface="Calibri"/>
                <a:cs typeface="Arial"/>
              </a:rPr>
              <a:t> da solução no servidor de Produção;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a:ln>
                  <a:noFill/>
                </a:ln>
                <a:solidFill>
                  <a:prstClr val="black"/>
                </a:solidFill>
                <a:effectLst/>
                <a:uLnTx/>
                <a:uFillTx/>
                <a:latin typeface="Calibri"/>
                <a:ea typeface="+mn-ea"/>
                <a:cs typeface="Arial"/>
              </a:rPr>
              <a:t>Copiar o Código fonte da solução a partir do repositório de PRD para o Repositório de HML;</a:t>
            </a:r>
          </a:p>
          <a:p>
            <a:pPr marL="171450" indent="-171450" algn="just" defTabSz="533400">
              <a:lnSpc>
                <a:spcPts val="1200"/>
              </a:lnSpc>
              <a:spcAft>
                <a:spcPct val="35000"/>
              </a:spcAft>
              <a:buFontTx/>
              <a:buChar char="-"/>
              <a:defRPr/>
            </a:pPr>
            <a:r>
              <a:rPr kumimoji="0" lang="pt-BR" sz="1050" i="0" u="none" strike="noStrike" kern="1200" cap="none" spc="0" normalizeH="0" baseline="0" noProof="0">
                <a:ln>
                  <a:noFill/>
                </a:ln>
                <a:solidFill>
                  <a:prstClr val="black"/>
                </a:solidFill>
                <a:effectLst/>
                <a:uLnTx/>
                <a:uFillTx/>
                <a:latin typeface="Calibri"/>
                <a:ea typeface="+mn-ea"/>
                <a:cs typeface="Arial"/>
              </a:rPr>
              <a:t>Retornar o Código fonte da solução a partir do repositório de HML para o Repositório de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endParaRPr kumimoji="0" lang="pt-BR" sz="1050" i="0" u="none" strike="noStrike" kern="1200" cap="none" spc="0" normalizeH="0" baseline="0" noProof="0">
              <a:ln>
                <a:noFill/>
              </a:ln>
              <a:solidFill>
                <a:prstClr val="black"/>
              </a:solidFill>
              <a:effectLst/>
              <a:uLnTx/>
              <a:uFillTx/>
              <a:latin typeface="Calibri"/>
              <a:ea typeface="+mn-ea"/>
              <a:cs typeface="Arial"/>
            </a:endParaRPr>
          </a:p>
        </p:txBody>
      </p:sp>
      <p:sp>
        <p:nvSpPr>
          <p:cNvPr id="23" name="Retângulo de cantos arredondados 246">
            <a:extLst>
              <a:ext uri="{FF2B5EF4-FFF2-40B4-BE49-F238E27FC236}">
                <a16:creationId xmlns:a16="http://schemas.microsoft.com/office/drawing/2014/main" id="{0ED61195-5CAA-76FE-71C5-ED9FF3434298}"/>
              </a:ext>
            </a:extLst>
          </p:cNvPr>
          <p:cNvSpPr/>
          <p:nvPr/>
        </p:nvSpPr>
        <p:spPr>
          <a:xfrm>
            <a:off x="12726246" y="5638287"/>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Alexander Paludeto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4" name="Retângulo de cantos arredondados 246">
            <a:extLst>
              <a:ext uri="{FF2B5EF4-FFF2-40B4-BE49-F238E27FC236}">
                <a16:creationId xmlns:a16="http://schemas.microsoft.com/office/drawing/2014/main" id="{6AC93EB2-534A-1F98-59AC-D7AD3BEC15F8}"/>
              </a:ext>
            </a:extLst>
          </p:cNvPr>
          <p:cNvSpPr/>
          <p:nvPr/>
        </p:nvSpPr>
        <p:spPr>
          <a:xfrm>
            <a:off x="12726246" y="5847211"/>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Marcelo Frederick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5" name="Retângulo de cantos arredondados 246">
            <a:extLst>
              <a:ext uri="{FF2B5EF4-FFF2-40B4-BE49-F238E27FC236}">
                <a16:creationId xmlns:a16="http://schemas.microsoft.com/office/drawing/2014/main" id="{E52F9339-62E4-CAA1-37ED-FDBF01D7224C}"/>
              </a:ext>
            </a:extLst>
          </p:cNvPr>
          <p:cNvSpPr/>
          <p:nvPr/>
        </p:nvSpPr>
        <p:spPr>
          <a:xfrm>
            <a:off x="12726246" y="6057847"/>
            <a:ext cx="2419302"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Wantuil dos Santos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36" name="Retângulo Arredondado 271">
            <a:extLst>
              <a:ext uri="{FF2B5EF4-FFF2-40B4-BE49-F238E27FC236}">
                <a16:creationId xmlns:a16="http://schemas.microsoft.com/office/drawing/2014/main" id="{740D53EF-1221-EF39-8DDF-C6D5F3233213}"/>
              </a:ext>
            </a:extLst>
          </p:cNvPr>
          <p:cNvSpPr/>
          <p:nvPr/>
        </p:nvSpPr>
        <p:spPr>
          <a:xfrm>
            <a:off x="16250880" y="3131421"/>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Arquitetura</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37" name="Retângulo de cantos arredondados 246">
            <a:extLst>
              <a:ext uri="{FF2B5EF4-FFF2-40B4-BE49-F238E27FC236}">
                <a16:creationId xmlns:a16="http://schemas.microsoft.com/office/drawing/2014/main" id="{2838DF55-0C6E-F7F2-598B-C61E707DA682}"/>
              </a:ext>
            </a:extLst>
          </p:cNvPr>
          <p:cNvSpPr/>
          <p:nvPr/>
        </p:nvSpPr>
        <p:spPr>
          <a:xfrm>
            <a:off x="16347672" y="3782581"/>
            <a:ext cx="2419302" cy="1491335"/>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Apoiar na retirada de credenciais de PRD do fonte de HML;</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a:ln>
                  <a:noFill/>
                </a:ln>
                <a:solidFill>
                  <a:prstClr val="black"/>
                </a:solidFill>
                <a:effectLst/>
                <a:uLnTx/>
                <a:uFillTx/>
                <a:latin typeface="Calibri"/>
                <a:ea typeface="+mn-ea"/>
                <a:cs typeface="Arial"/>
              </a:rPr>
              <a:t>Apoiar na inclusão de credenciais de PRD no fonte de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Apoiar na geração dos executáveis de PRD para o </a:t>
            </a:r>
            <a:r>
              <a:rPr lang="pt-BR" sz="1050" err="1">
                <a:solidFill>
                  <a:prstClr val="black"/>
                </a:solidFill>
                <a:latin typeface="Calibri"/>
                <a:cs typeface="Arial"/>
              </a:rPr>
              <a:t>deploy</a:t>
            </a:r>
            <a:r>
              <a:rPr lang="pt-BR" sz="1050">
                <a:solidFill>
                  <a:prstClr val="black"/>
                </a:solidFill>
                <a:latin typeface="Calibri"/>
                <a:cs typeface="Arial"/>
              </a:rPr>
              <a:t> da solução;</a:t>
            </a:r>
          </a:p>
        </p:txBody>
      </p:sp>
      <p:sp>
        <p:nvSpPr>
          <p:cNvPr id="38" name="Retângulo de cantos arredondados 246">
            <a:extLst>
              <a:ext uri="{FF2B5EF4-FFF2-40B4-BE49-F238E27FC236}">
                <a16:creationId xmlns:a16="http://schemas.microsoft.com/office/drawing/2014/main" id="{A4A65837-6CCB-6280-DD1E-AA759702671B}"/>
              </a:ext>
            </a:extLst>
          </p:cNvPr>
          <p:cNvSpPr/>
          <p:nvPr/>
        </p:nvSpPr>
        <p:spPr>
          <a:xfrm>
            <a:off x="16347672" y="5638287"/>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Christyan Mendonça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cxnSp>
        <p:nvCxnSpPr>
          <p:cNvPr id="2" name="Conector angulado 264">
            <a:extLst>
              <a:ext uri="{FF2B5EF4-FFF2-40B4-BE49-F238E27FC236}">
                <a16:creationId xmlns:a16="http://schemas.microsoft.com/office/drawing/2014/main" id="{9A110712-ADD9-E767-96E1-CBA28CBA8BBC}"/>
              </a:ext>
            </a:extLst>
          </p:cNvPr>
          <p:cNvCxnSpPr>
            <a:cxnSpLocks/>
            <a:stCxn id="53" idx="2"/>
            <a:endCxn id="21" idx="0"/>
          </p:cNvCxnSpPr>
          <p:nvPr/>
        </p:nvCxnSpPr>
        <p:spPr>
          <a:xfrm rot="5400000">
            <a:off x="14659467" y="2122212"/>
            <a:ext cx="277267" cy="1741151"/>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4" name="Conector angulado 264">
            <a:extLst>
              <a:ext uri="{FF2B5EF4-FFF2-40B4-BE49-F238E27FC236}">
                <a16:creationId xmlns:a16="http://schemas.microsoft.com/office/drawing/2014/main" id="{59B54424-A8ED-2641-8439-0134D326C58C}"/>
              </a:ext>
            </a:extLst>
          </p:cNvPr>
          <p:cNvCxnSpPr>
            <a:cxnSpLocks/>
            <a:stCxn id="53" idx="2"/>
            <a:endCxn id="36" idx="0"/>
          </p:cNvCxnSpPr>
          <p:nvPr/>
        </p:nvCxnSpPr>
        <p:spPr>
          <a:xfrm rot="16200000" flipH="1">
            <a:off x="16470179" y="2052649"/>
            <a:ext cx="277267" cy="1880275"/>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FC7B1877-40C0-381A-3158-F49D12AC520D}"/>
              </a:ext>
            </a:extLst>
          </p:cNvPr>
          <p:cNvSpPr txBox="1"/>
          <p:nvPr/>
        </p:nvSpPr>
        <p:spPr>
          <a:xfrm>
            <a:off x="495320" y="-867282"/>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18" name="Espaço Reservado para Conteúdo 2">
            <a:extLst>
              <a:ext uri="{FF2B5EF4-FFF2-40B4-BE49-F238E27FC236}">
                <a16:creationId xmlns:a16="http://schemas.microsoft.com/office/drawing/2014/main" id="{DCF7CAA2-455A-14CF-F050-93C24070A0F1}"/>
              </a:ext>
            </a:extLst>
          </p:cNvPr>
          <p:cNvSpPr txBox="1">
            <a:spLocks/>
          </p:cNvSpPr>
          <p:nvPr/>
        </p:nvSpPr>
        <p:spPr>
          <a:xfrm>
            <a:off x="86319" y="978141"/>
            <a:ext cx="5338714" cy="5236441"/>
          </a:xfrm>
          <a:prstGeom prst="rect">
            <a:avLst/>
          </a:prstGeom>
          <a:ln>
            <a:noFill/>
          </a:ln>
        </p:spPr>
        <p:txBody>
          <a:bodyPr lIns="36000" rIns="3600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pt-BR" sz="1800" dirty="0"/>
              <a:t>O que será feito</a:t>
            </a:r>
          </a:p>
          <a:p>
            <a:pPr lvl="1">
              <a:buFont typeface="Wingdings" panose="05000000000000000000" pitchFamily="2" charset="2"/>
              <a:buChar char="§"/>
            </a:pPr>
            <a:r>
              <a:rPr lang="pt-BR" sz="1050" i="1" dirty="0">
                <a:solidFill>
                  <a:schemeClr val="tx1">
                    <a:lumMod val="65000"/>
                    <a:lumOff val="35000"/>
                  </a:schemeClr>
                </a:solidFill>
              </a:rPr>
              <a:t>Estabelecimento de um comitê responsável pelo processo de implantação de código e a regularização das 17 aplicações com credenciais expostas.</a:t>
            </a:r>
          </a:p>
          <a:p>
            <a:pPr>
              <a:buFont typeface="Wingdings" panose="05000000000000000000" pitchFamily="2" charset="2"/>
              <a:buChar char="Ø"/>
            </a:pPr>
            <a:r>
              <a:rPr lang="pt-BR" sz="1800" dirty="0"/>
              <a:t>Porque</a:t>
            </a:r>
          </a:p>
          <a:p>
            <a:pPr lvl="1">
              <a:buFont typeface="Wingdings" panose="05000000000000000000" pitchFamily="2" charset="2"/>
              <a:buChar char="§"/>
            </a:pPr>
            <a:r>
              <a:rPr lang="pt-BR" sz="1050" i="1" dirty="0">
                <a:solidFill>
                  <a:schemeClr val="tx1">
                    <a:lumMod val="65000"/>
                    <a:lumOff val="35000"/>
                  </a:schemeClr>
                </a:solidFill>
              </a:rPr>
              <a:t>Evitar acesso indevido às credências de banco de dados de PRD;</a:t>
            </a:r>
          </a:p>
          <a:p>
            <a:pPr lvl="1">
              <a:buFont typeface="Wingdings" panose="05000000000000000000" pitchFamily="2" charset="2"/>
              <a:buChar char="§"/>
            </a:pPr>
            <a:r>
              <a:rPr lang="pt-BR" sz="1050" i="1" dirty="0">
                <a:solidFill>
                  <a:schemeClr val="tx1">
                    <a:lumMod val="65000"/>
                    <a:lumOff val="35000"/>
                  </a:schemeClr>
                </a:solidFill>
              </a:rPr>
              <a:t>Organizar e aprimorar os processos de implantação de soluções de software na HDA;</a:t>
            </a:r>
          </a:p>
          <a:p>
            <a:pPr lvl="1">
              <a:buFont typeface="Wingdings" panose="05000000000000000000" pitchFamily="2" charset="2"/>
              <a:buChar char="§"/>
            </a:pPr>
            <a:r>
              <a:rPr lang="pt-BR" sz="1050" i="1" dirty="0">
                <a:solidFill>
                  <a:schemeClr val="tx1">
                    <a:lumMod val="65000"/>
                    <a:lumOff val="35000"/>
                  </a:schemeClr>
                </a:solidFill>
              </a:rPr>
              <a:t>Monitorar e decidir sobre políticas/práticas de implantação de software na  HDA;</a:t>
            </a:r>
          </a:p>
          <a:p>
            <a:pPr lvl="1">
              <a:buFont typeface="Wingdings" panose="05000000000000000000" pitchFamily="2" charset="2"/>
              <a:buChar char="§"/>
            </a:pPr>
            <a:r>
              <a:rPr lang="pt-BR" sz="1050" i="1" dirty="0">
                <a:solidFill>
                  <a:schemeClr val="tx1">
                    <a:lumMod val="65000"/>
                    <a:lumOff val="35000"/>
                  </a:schemeClr>
                </a:solidFill>
              </a:rPr>
              <a:t>Garantir o </a:t>
            </a:r>
            <a:r>
              <a:rPr lang="pt-BR" sz="1050" i="1" dirty="0" err="1">
                <a:solidFill>
                  <a:schemeClr val="tx1">
                    <a:lumMod val="65000"/>
                    <a:lumOff val="35000"/>
                  </a:schemeClr>
                </a:solidFill>
              </a:rPr>
              <a:t>complice</a:t>
            </a:r>
            <a:r>
              <a:rPr lang="pt-BR" sz="1050" i="1" dirty="0">
                <a:solidFill>
                  <a:schemeClr val="tx1">
                    <a:lumMod val="65000"/>
                    <a:lumOff val="35000"/>
                  </a:schemeClr>
                </a:solidFill>
              </a:rPr>
              <a:t> das soluções com os padrões estabelecidos pelo departamento em repositórios de fontes, servidores de aplicação, </a:t>
            </a:r>
            <a:r>
              <a:rPr lang="pt-BR" sz="1050" i="1" dirty="0" err="1">
                <a:solidFill>
                  <a:schemeClr val="tx1">
                    <a:lumMod val="65000"/>
                    <a:lumOff val="35000"/>
                  </a:schemeClr>
                </a:solidFill>
              </a:rPr>
              <a:t>etc</a:t>
            </a:r>
            <a:r>
              <a:rPr lang="pt-BR" sz="1050" i="1" dirty="0">
                <a:solidFill>
                  <a:schemeClr val="tx1">
                    <a:lumMod val="65000"/>
                    <a:lumOff val="35000"/>
                  </a:schemeClr>
                </a:solidFill>
              </a:rPr>
              <a:t>;</a:t>
            </a:r>
          </a:p>
          <a:p>
            <a:pPr>
              <a:buFont typeface="Wingdings" panose="05000000000000000000" pitchFamily="2" charset="2"/>
              <a:buChar char="Ø"/>
            </a:pPr>
            <a:r>
              <a:rPr lang="pt-BR" sz="1800" dirty="0"/>
              <a:t>Onde</a:t>
            </a:r>
          </a:p>
          <a:p>
            <a:pPr lvl="1">
              <a:buFont typeface="Wingdings" panose="05000000000000000000" pitchFamily="2" charset="2"/>
              <a:buChar char="§"/>
            </a:pPr>
            <a:r>
              <a:rPr lang="pt-BR" sz="1050" i="1" dirty="0">
                <a:solidFill>
                  <a:schemeClr val="tx1">
                    <a:lumMod val="65000"/>
                    <a:lumOff val="35000"/>
                  </a:schemeClr>
                </a:solidFill>
              </a:rPr>
              <a:t>DTI HDA.</a:t>
            </a:r>
            <a:endParaRPr lang="pt-BR" sz="1600" i="1" dirty="0">
              <a:solidFill>
                <a:schemeClr val="tx1">
                  <a:lumMod val="65000"/>
                  <a:lumOff val="35000"/>
                </a:schemeClr>
              </a:solidFill>
            </a:endParaRPr>
          </a:p>
          <a:p>
            <a:pPr>
              <a:buFont typeface="Wingdings" panose="05000000000000000000" pitchFamily="2" charset="2"/>
              <a:buChar char="Ø"/>
            </a:pPr>
            <a:r>
              <a:rPr lang="pt-BR" sz="1800" dirty="0"/>
              <a:t>Quando</a:t>
            </a:r>
          </a:p>
          <a:p>
            <a:pPr lvl="1">
              <a:buFont typeface="Wingdings" panose="05000000000000000000" pitchFamily="2" charset="2"/>
              <a:buChar char="§"/>
            </a:pPr>
            <a:r>
              <a:rPr lang="pt-BR" sz="1050" i="1" dirty="0">
                <a:solidFill>
                  <a:schemeClr val="tx1">
                    <a:lumMod val="65000"/>
                    <a:lumOff val="35000"/>
                  </a:schemeClr>
                </a:solidFill>
              </a:rPr>
              <a:t>de Abr’25 Jul’25.</a:t>
            </a:r>
          </a:p>
          <a:p>
            <a:pPr>
              <a:buFont typeface="Wingdings" panose="05000000000000000000" pitchFamily="2" charset="2"/>
              <a:buChar char="Ø"/>
            </a:pPr>
            <a:r>
              <a:rPr lang="pt-BR" sz="1800" dirty="0"/>
              <a:t>Quem</a:t>
            </a:r>
          </a:p>
          <a:p>
            <a:pPr lvl="1">
              <a:buFont typeface="Wingdings" panose="05000000000000000000" pitchFamily="2" charset="2"/>
              <a:buChar char="§"/>
            </a:pPr>
            <a:r>
              <a:rPr lang="pt-BR" sz="1050" i="1" dirty="0">
                <a:solidFill>
                  <a:schemeClr val="tx1">
                    <a:lumMod val="65000"/>
                    <a:lumOff val="35000"/>
                  </a:schemeClr>
                </a:solidFill>
              </a:rPr>
              <a:t>Christyan com apoio da gestão do DTI HDA.</a:t>
            </a:r>
          </a:p>
          <a:p>
            <a:pPr>
              <a:buFont typeface="Wingdings" panose="05000000000000000000" pitchFamily="2" charset="2"/>
              <a:buChar char="Ø"/>
            </a:pPr>
            <a:r>
              <a:rPr lang="pt-BR" sz="1800" dirty="0"/>
              <a:t>Como será feito</a:t>
            </a:r>
          </a:p>
          <a:p>
            <a:pPr lvl="1">
              <a:buFont typeface="Wingdings" panose="05000000000000000000" pitchFamily="2" charset="2"/>
              <a:buChar char="§"/>
            </a:pPr>
            <a:r>
              <a:rPr lang="pt-BR" sz="1050" b="1" i="1" dirty="0">
                <a:solidFill>
                  <a:schemeClr val="tx1">
                    <a:lumMod val="65000"/>
                    <a:lumOff val="35000"/>
                  </a:schemeClr>
                </a:solidFill>
              </a:rPr>
              <a:t>Step1:</a:t>
            </a:r>
            <a:r>
              <a:rPr lang="pt-BR" sz="1050" i="1" dirty="0">
                <a:solidFill>
                  <a:schemeClr val="tx1">
                    <a:lumMod val="65000"/>
                    <a:lumOff val="35000"/>
                  </a:schemeClr>
                </a:solidFill>
              </a:rPr>
              <a:t> CRIAÇÃO DO COMITÊ NA HDA + REGULARIZAÇÃO DAS 17 APLICAÇÕES;</a:t>
            </a:r>
          </a:p>
          <a:p>
            <a:pPr lvl="2">
              <a:buFont typeface="Wingdings" panose="05000000000000000000" pitchFamily="2" charset="2"/>
              <a:buChar char="§"/>
            </a:pPr>
            <a:r>
              <a:rPr lang="pt-BR" sz="800" i="1" dirty="0">
                <a:solidFill>
                  <a:schemeClr val="tx1">
                    <a:lumMod val="65000"/>
                    <a:lumOff val="35000"/>
                  </a:schemeClr>
                </a:solidFill>
              </a:rPr>
              <a:t>Aprovação com a Gestão; Criar novas ofertas no </a:t>
            </a:r>
            <a:r>
              <a:rPr lang="pt-BR" sz="800" i="1" dirty="0" err="1">
                <a:solidFill>
                  <a:schemeClr val="tx1">
                    <a:lumMod val="65000"/>
                    <a:lumOff val="35000"/>
                  </a:schemeClr>
                </a:solidFill>
              </a:rPr>
              <a:t>pitstop</a:t>
            </a:r>
            <a:r>
              <a:rPr lang="pt-BR" sz="800" i="1" dirty="0">
                <a:solidFill>
                  <a:schemeClr val="tx1">
                    <a:lumMod val="65000"/>
                    <a:lumOff val="35000"/>
                  </a:schemeClr>
                </a:solidFill>
              </a:rPr>
              <a:t>; Revisão dos Repositórios de Código Fonte;</a:t>
            </a:r>
          </a:p>
          <a:p>
            <a:pPr lvl="2">
              <a:buFont typeface="Wingdings" panose="05000000000000000000" pitchFamily="2" charset="2"/>
              <a:buChar char="§"/>
            </a:pPr>
            <a:r>
              <a:rPr lang="pt-BR" sz="800" i="1" dirty="0">
                <a:solidFill>
                  <a:schemeClr val="tx1">
                    <a:lumMod val="65000"/>
                    <a:lumOff val="35000"/>
                  </a:schemeClr>
                </a:solidFill>
              </a:rPr>
              <a:t>Alteração no fluxo de implantação;</a:t>
            </a:r>
          </a:p>
          <a:p>
            <a:pPr lvl="2">
              <a:buFont typeface="Wingdings" panose="05000000000000000000" pitchFamily="2" charset="2"/>
              <a:buChar char="§"/>
            </a:pPr>
            <a:r>
              <a:rPr lang="pt-BR" sz="800" i="1" dirty="0">
                <a:solidFill>
                  <a:schemeClr val="tx1">
                    <a:lumMod val="65000"/>
                    <a:lumOff val="35000"/>
                  </a:schemeClr>
                </a:solidFill>
              </a:rPr>
              <a:t>Criação de novos processos;</a:t>
            </a:r>
          </a:p>
          <a:p>
            <a:pPr lvl="2">
              <a:buFont typeface="Wingdings" panose="05000000000000000000" pitchFamily="2" charset="2"/>
              <a:buChar char="§"/>
            </a:pPr>
            <a:r>
              <a:rPr lang="pt-BR" sz="800" i="1" dirty="0">
                <a:solidFill>
                  <a:schemeClr val="tx1">
                    <a:lumMod val="65000"/>
                    <a:lumOff val="35000"/>
                  </a:schemeClr>
                </a:solidFill>
              </a:rPr>
              <a:t>Participação das áreas de apoio do TI HDA;</a:t>
            </a:r>
          </a:p>
          <a:p>
            <a:pPr lvl="1">
              <a:buFont typeface="Wingdings" panose="05000000000000000000" pitchFamily="2" charset="2"/>
              <a:buChar char="§"/>
            </a:pPr>
            <a:r>
              <a:rPr lang="pt-BR" sz="1050" b="1" i="1" dirty="0">
                <a:solidFill>
                  <a:schemeClr val="tx1">
                    <a:lumMod val="65000"/>
                    <a:lumOff val="35000"/>
                  </a:schemeClr>
                </a:solidFill>
              </a:rPr>
              <a:t>Step2:</a:t>
            </a:r>
            <a:r>
              <a:rPr lang="pt-BR" sz="1050" i="1" dirty="0">
                <a:solidFill>
                  <a:schemeClr val="tx1">
                    <a:lumMod val="65000"/>
                    <a:lumOff val="35000"/>
                  </a:schemeClr>
                </a:solidFill>
              </a:rPr>
              <a:t> MODERNIZAÇÃO AMBIENTE (COMITE &amp; ESTEIRA DE IMPLANTAÇÃO);</a:t>
            </a:r>
          </a:p>
          <a:p>
            <a:pPr lvl="1">
              <a:buFont typeface="Wingdings" panose="05000000000000000000" pitchFamily="2" charset="2"/>
              <a:buChar char="§"/>
            </a:pPr>
            <a:endParaRPr lang="pt-BR" sz="1050" i="1" dirty="0">
              <a:solidFill>
                <a:schemeClr val="tx1">
                  <a:lumMod val="65000"/>
                  <a:lumOff val="35000"/>
                </a:schemeClr>
              </a:solidFill>
            </a:endParaRPr>
          </a:p>
          <a:p>
            <a:pPr>
              <a:buFont typeface="Wingdings" panose="05000000000000000000" pitchFamily="2" charset="2"/>
              <a:buChar char="Ø"/>
            </a:pPr>
            <a:r>
              <a:rPr lang="pt-BR" sz="1800" dirty="0"/>
              <a:t>Quanto</a:t>
            </a:r>
          </a:p>
          <a:p>
            <a:pPr lvl="1">
              <a:buFont typeface="Wingdings" panose="05000000000000000000" pitchFamily="2" charset="2"/>
              <a:buChar char="§"/>
            </a:pPr>
            <a:r>
              <a:rPr lang="pt-BR" sz="1050" i="1" dirty="0">
                <a:solidFill>
                  <a:schemeClr val="tx1">
                    <a:lumMod val="65000"/>
                    <a:lumOff val="35000"/>
                  </a:schemeClr>
                </a:solidFill>
              </a:rPr>
              <a:t>R$ 0,00</a:t>
            </a:r>
          </a:p>
          <a:p>
            <a:pPr marL="457200" lvl="1" indent="0">
              <a:buFont typeface="Arial" panose="020B0604020202020204" pitchFamily="34" charset="0"/>
              <a:buNone/>
            </a:pPr>
            <a:endParaRPr lang="pt-BR" sz="1100" dirty="0"/>
          </a:p>
          <a:p>
            <a:pPr lvl="1"/>
            <a:endParaRPr lang="pt-BR" sz="1100" dirty="0"/>
          </a:p>
        </p:txBody>
      </p:sp>
      <p:sp>
        <p:nvSpPr>
          <p:cNvPr id="3" name="CaixaDeTexto 2">
            <a:extLst>
              <a:ext uri="{FF2B5EF4-FFF2-40B4-BE49-F238E27FC236}">
                <a16:creationId xmlns:a16="http://schemas.microsoft.com/office/drawing/2014/main" id="{C9625687-EB5E-67E3-CF54-C824E57C206D}"/>
              </a:ext>
            </a:extLst>
          </p:cNvPr>
          <p:cNvSpPr txBox="1"/>
          <p:nvPr/>
        </p:nvSpPr>
        <p:spPr>
          <a:xfrm>
            <a:off x="14135477" y="1086971"/>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8" name="CaixaDeTexto 7">
            <a:extLst>
              <a:ext uri="{FF2B5EF4-FFF2-40B4-BE49-F238E27FC236}">
                <a16:creationId xmlns:a16="http://schemas.microsoft.com/office/drawing/2014/main" id="{0C212BA1-F94A-954A-1F31-C98C219B11DD}"/>
              </a:ext>
            </a:extLst>
          </p:cNvPr>
          <p:cNvSpPr txBox="1"/>
          <p:nvPr/>
        </p:nvSpPr>
        <p:spPr>
          <a:xfrm>
            <a:off x="14271386" y="2175816"/>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9" name="CaixaDeTexto 8">
            <a:extLst>
              <a:ext uri="{FF2B5EF4-FFF2-40B4-BE49-F238E27FC236}">
                <a16:creationId xmlns:a16="http://schemas.microsoft.com/office/drawing/2014/main" id="{4071AE82-1DE0-55C4-89E6-E94FB1C70A4B}"/>
              </a:ext>
            </a:extLst>
          </p:cNvPr>
          <p:cNvSpPr txBox="1"/>
          <p:nvPr/>
        </p:nvSpPr>
        <p:spPr>
          <a:xfrm>
            <a:off x="12340676" y="3517427"/>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10" name="CaixaDeTexto 9">
            <a:extLst>
              <a:ext uri="{FF2B5EF4-FFF2-40B4-BE49-F238E27FC236}">
                <a16:creationId xmlns:a16="http://schemas.microsoft.com/office/drawing/2014/main" id="{79929F8B-988A-70ED-8BF2-1820BF6AD845}"/>
              </a:ext>
            </a:extLst>
          </p:cNvPr>
          <p:cNvSpPr txBox="1"/>
          <p:nvPr/>
        </p:nvSpPr>
        <p:spPr>
          <a:xfrm>
            <a:off x="12521861" y="5408032"/>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11" name="CaixaDeTexto 10">
            <a:extLst>
              <a:ext uri="{FF2B5EF4-FFF2-40B4-BE49-F238E27FC236}">
                <a16:creationId xmlns:a16="http://schemas.microsoft.com/office/drawing/2014/main" id="{C61A15F6-9919-BBCE-6BFA-BFC40DE23043}"/>
              </a:ext>
            </a:extLst>
          </p:cNvPr>
          <p:cNvSpPr txBox="1"/>
          <p:nvPr/>
        </p:nvSpPr>
        <p:spPr>
          <a:xfrm>
            <a:off x="16034927" y="3567842"/>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19" name="CaixaDeTexto 18">
            <a:extLst>
              <a:ext uri="{FF2B5EF4-FFF2-40B4-BE49-F238E27FC236}">
                <a16:creationId xmlns:a16="http://schemas.microsoft.com/office/drawing/2014/main" id="{5D87E694-7592-F168-4051-C5D8ABE0483A}"/>
              </a:ext>
            </a:extLst>
          </p:cNvPr>
          <p:cNvSpPr txBox="1"/>
          <p:nvPr/>
        </p:nvSpPr>
        <p:spPr>
          <a:xfrm>
            <a:off x="16143288" y="5443805"/>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29" name="Retângulo: Cantos Arredondados 28">
            <a:extLst>
              <a:ext uri="{FF2B5EF4-FFF2-40B4-BE49-F238E27FC236}">
                <a16:creationId xmlns:a16="http://schemas.microsoft.com/office/drawing/2014/main" id="{025C546D-5C4B-3622-A30A-6431BD52EE5C}"/>
              </a:ext>
            </a:extLst>
          </p:cNvPr>
          <p:cNvSpPr/>
          <p:nvPr/>
        </p:nvSpPr>
        <p:spPr>
          <a:xfrm>
            <a:off x="488970" y="4314825"/>
            <a:ext cx="4925508" cy="750570"/>
          </a:xfrm>
          <a:prstGeom prst="roundRect">
            <a:avLst/>
          </a:prstGeom>
          <a:solidFill>
            <a:schemeClr val="accent5">
              <a:alpha val="18824"/>
            </a:schemeClr>
          </a:solidFill>
          <a:ln>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4710417E-71C8-F757-577D-577E35499751}"/>
              </a:ext>
            </a:extLst>
          </p:cNvPr>
          <p:cNvSpPr txBox="1"/>
          <p:nvPr/>
        </p:nvSpPr>
        <p:spPr>
          <a:xfrm>
            <a:off x="-665350" y="-1870638"/>
            <a:ext cx="11767126" cy="646331"/>
          </a:xfrm>
          <a:prstGeom prst="rect">
            <a:avLst/>
          </a:prstGeom>
          <a:solidFill>
            <a:schemeClr val="bg1"/>
          </a:solidFill>
        </p:spPr>
        <p:txBody>
          <a:bodyPr wrap="square">
            <a:spAutoFit/>
          </a:bodyPr>
          <a:lstStyle/>
          <a:p>
            <a:pPr lvl="1">
              <a:buFont typeface="Wingdings" panose="05000000000000000000" pitchFamily="2" charset="2"/>
              <a:buChar char="§"/>
            </a:pPr>
            <a:r>
              <a:rPr lang="pt-BR" sz="1800" i="1">
                <a:solidFill>
                  <a:schemeClr val="tx1">
                    <a:lumMod val="65000"/>
                    <a:lumOff val="35000"/>
                  </a:schemeClr>
                </a:solidFill>
              </a:rPr>
              <a:t>Para garantir a conformidade com os padrões estabelecidos no setor (qualidade, organização, </a:t>
            </a:r>
            <a:r>
              <a:rPr lang="pt-BR" sz="1800" i="1" err="1">
                <a:solidFill>
                  <a:schemeClr val="tx1">
                    <a:lumMod val="65000"/>
                    <a:lumOff val="35000"/>
                  </a:schemeClr>
                </a:solidFill>
              </a:rPr>
              <a:t>etc</a:t>
            </a:r>
            <a:r>
              <a:rPr lang="pt-BR" sz="1800" i="1">
                <a:solidFill>
                  <a:schemeClr val="tx1">
                    <a:lumMod val="65000"/>
                    <a:lumOff val="35000"/>
                  </a:schemeClr>
                </a:solidFill>
              </a:rPr>
              <a:t>) e reduzir problemas na esteira de implantação de software;</a:t>
            </a:r>
          </a:p>
        </p:txBody>
      </p:sp>
      <p:pic>
        <p:nvPicPr>
          <p:cNvPr id="33" name="Imagem 32">
            <a:extLst>
              <a:ext uri="{FF2B5EF4-FFF2-40B4-BE49-F238E27FC236}">
                <a16:creationId xmlns:a16="http://schemas.microsoft.com/office/drawing/2014/main" id="{10669458-B252-AE11-2BC8-16F853CD981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34" name="CaixaDeTexto 33">
            <a:extLst>
              <a:ext uri="{FF2B5EF4-FFF2-40B4-BE49-F238E27FC236}">
                <a16:creationId xmlns:a16="http://schemas.microsoft.com/office/drawing/2014/main" id="{F9AB4C4B-8FCC-D3B6-3A3F-2F28AF4E8C98}"/>
              </a:ext>
            </a:extLst>
          </p:cNvPr>
          <p:cNvSpPr txBox="1"/>
          <p:nvPr/>
        </p:nvSpPr>
        <p:spPr>
          <a:xfrm>
            <a:off x="-61951" y="6524381"/>
            <a:ext cx="10709839" cy="334313"/>
          </a:xfrm>
          <a:prstGeom prst="rect">
            <a:avLst/>
          </a:prstGeom>
          <a:noFill/>
        </p:spPr>
        <p:txBody>
          <a:bodyPr wrap="square" lIns="36000" tIns="36000" rIns="36000" bIns="36000" anchor="b">
            <a:spAutoFit/>
          </a:bodyPr>
          <a:lstStyle/>
          <a:p>
            <a:pPr algn="r">
              <a:lnSpc>
                <a:spcPct val="85000"/>
              </a:lnSpc>
              <a:spcAft>
                <a:spcPts val="600"/>
              </a:spcAft>
              <a:defRPr/>
            </a:pPr>
            <a:r>
              <a:rPr lang="en-US" sz="1000" b="1">
                <a:latin typeface="Segoe UI" panose="020B0502040204020203" pitchFamily="34" charset="0"/>
                <a:cs typeface="Segoe UI" panose="020B0502040204020203" pitchFamily="34" charset="0"/>
              </a:rPr>
              <a:t>O </a:t>
            </a:r>
            <a:r>
              <a:rPr lang="en-US" sz="1000" b="1" err="1">
                <a:latin typeface="Segoe UI" panose="020B0502040204020203" pitchFamily="34" charset="0"/>
                <a:cs typeface="Segoe UI" panose="020B0502040204020203" pitchFamily="34" charset="0"/>
              </a:rPr>
              <a:t>comitê</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possuirá</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razão</a:t>
            </a:r>
            <a:r>
              <a:rPr lang="en-US" sz="1000" b="1">
                <a:latin typeface="Segoe UI" panose="020B0502040204020203" pitchFamily="34" charset="0"/>
                <a:cs typeface="Segoe UI" panose="020B0502040204020203" pitchFamily="34" charset="0"/>
              </a:rPr>
              <a:t> de ser e </a:t>
            </a:r>
            <a:r>
              <a:rPr lang="en-US" sz="1000" b="1" err="1">
                <a:latin typeface="Segoe UI" panose="020B0502040204020203" pitchFamily="34" charset="0"/>
                <a:cs typeface="Segoe UI" panose="020B0502040204020203" pitchFamily="34" charset="0"/>
              </a:rPr>
              <a:t>objetivos</a:t>
            </a:r>
            <a:r>
              <a:rPr lang="en-US" sz="1000" b="1">
                <a:latin typeface="Segoe UI" panose="020B0502040204020203" pitchFamily="34" charset="0"/>
                <a:cs typeface="Segoe UI" panose="020B0502040204020203" pitchFamily="34" charset="0"/>
              </a:rPr>
              <a:t> claros, </a:t>
            </a:r>
            <a:r>
              <a:rPr lang="en-US" sz="1000" b="1" err="1">
                <a:latin typeface="Segoe UI" panose="020B0502040204020203" pitchFamily="34" charset="0"/>
                <a:cs typeface="Segoe UI" panose="020B0502040204020203" pitchFamily="34" charset="0"/>
              </a:rPr>
              <a:t>focados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na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melhoria</a:t>
            </a:r>
            <a:r>
              <a:rPr lang="en-US" sz="1000" b="1">
                <a:latin typeface="Segoe UI" panose="020B0502040204020203" pitchFamily="34" charset="0"/>
                <a:cs typeface="Segoe UI" panose="020B0502040204020203" pitchFamily="34" charset="0"/>
              </a:rPr>
              <a:t> do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entrega</a:t>
            </a:r>
            <a:r>
              <a:rPr lang="en-US" sz="1000" b="1">
                <a:latin typeface="Segoe UI" panose="020B0502040204020203" pitchFamily="34" charset="0"/>
                <a:cs typeface="Segoe UI" panose="020B0502040204020203" pitchFamily="34" charset="0"/>
              </a:rPr>
              <a:t> de software. </a:t>
            </a:r>
            <a:r>
              <a:rPr lang="en-US" sz="1000" b="1" err="1">
                <a:latin typeface="Segoe UI" panose="020B0502040204020203" pitchFamily="34" charset="0"/>
                <a:cs typeface="Segoe UI" panose="020B0502040204020203" pitchFamily="34" charset="0"/>
              </a:rPr>
              <a:t>Será</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aprimorado</a:t>
            </a:r>
            <a:r>
              <a:rPr lang="en-US" sz="1000" b="1">
                <a:latin typeface="Segoe UI" panose="020B0502040204020203" pitchFamily="34" charset="0"/>
                <a:cs typeface="Segoe UI" panose="020B0502040204020203" pitchFamily="34" charset="0"/>
              </a:rPr>
              <a:t> com ferramentas </a:t>
            </a:r>
            <a:r>
              <a:rPr lang="en-US" sz="1000" b="1" err="1">
                <a:latin typeface="Segoe UI" panose="020B0502040204020203" pitchFamily="34" charset="0"/>
                <a:cs typeface="Segoe UI" panose="020B0502040204020203" pitchFamily="34" charset="0"/>
              </a:rPr>
              <a:t>ao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longo</a:t>
            </a:r>
            <a:r>
              <a:rPr lang="en-US" sz="1000" b="1">
                <a:latin typeface="Segoe UI" panose="020B0502040204020203" pitchFamily="34" charset="0"/>
                <a:cs typeface="Segoe UI" panose="020B0502040204020203" pitchFamily="34" charset="0"/>
              </a:rPr>
              <a:t> do tempo e </a:t>
            </a:r>
            <a:r>
              <a:rPr lang="en-US" sz="1000" b="1" err="1">
                <a:latin typeface="Segoe UI" panose="020B0502040204020203" pitchFamily="34" charset="0"/>
                <a:cs typeface="Segoe UI" panose="020B0502040204020203" pitchFamily="34" charset="0"/>
              </a:rPr>
              <a:t>necessita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inicialmente</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colaboração</a:t>
            </a:r>
            <a:r>
              <a:rPr lang="en-US" sz="1000" b="1">
                <a:latin typeface="Segoe UI" panose="020B0502040204020203" pitchFamily="34" charset="0"/>
                <a:cs typeface="Segoe UI" panose="020B0502040204020203" pitchFamily="34" charset="0"/>
              </a:rPr>
              <a:t> entre equipes de infra e </a:t>
            </a:r>
            <a:r>
              <a:rPr lang="en-US" sz="1000" b="1" err="1">
                <a:latin typeface="Segoe UI" panose="020B0502040204020203" pitchFamily="34" charset="0"/>
                <a:cs typeface="Segoe UI" panose="020B0502040204020203" pitchFamily="34" charset="0"/>
              </a:rPr>
              <a:t>arquitetura</a:t>
            </a:r>
            <a:r>
              <a:rPr lang="en-US" sz="1000" b="1">
                <a:latin typeface="Segoe UI" panose="020B0502040204020203" pitchFamily="34" charset="0"/>
                <a:cs typeface="Segoe UI" panose="020B0502040204020203" pitchFamily="34" charset="0"/>
              </a:rPr>
              <a:t>.</a:t>
            </a:r>
          </a:p>
        </p:txBody>
      </p:sp>
      <p:pic>
        <p:nvPicPr>
          <p:cNvPr id="35" name="Imagem 34">
            <a:extLst>
              <a:ext uri="{FF2B5EF4-FFF2-40B4-BE49-F238E27FC236}">
                <a16:creationId xmlns:a16="http://schemas.microsoft.com/office/drawing/2014/main" id="{3D942B2B-6F0C-5F41-ED0D-ADA2F0B56AF9}"/>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41" name="Imagem 40">
            <a:extLst>
              <a:ext uri="{FF2B5EF4-FFF2-40B4-BE49-F238E27FC236}">
                <a16:creationId xmlns:a16="http://schemas.microsoft.com/office/drawing/2014/main" id="{4C88FD86-BA9D-417B-EDE0-6878F1B81999}"/>
              </a:ext>
            </a:extLst>
          </p:cNvPr>
          <p:cNvPicPr>
            <a:picLocks noChangeAspect="1"/>
          </p:cNvPicPr>
          <p:nvPr/>
        </p:nvPicPr>
        <p:blipFill>
          <a:blip r:embed="rId6"/>
          <a:stretch>
            <a:fillRect/>
          </a:stretch>
        </p:blipFill>
        <p:spPr>
          <a:xfrm>
            <a:off x="5947923" y="1046661"/>
            <a:ext cx="5447276" cy="4361843"/>
          </a:xfrm>
          <a:prstGeom prst="rect">
            <a:avLst/>
          </a:prstGeom>
        </p:spPr>
      </p:pic>
      <p:sp>
        <p:nvSpPr>
          <p:cNvPr id="43" name="CaixaDeTexto 42">
            <a:extLst>
              <a:ext uri="{FF2B5EF4-FFF2-40B4-BE49-F238E27FC236}">
                <a16:creationId xmlns:a16="http://schemas.microsoft.com/office/drawing/2014/main" id="{FFED7CE6-6E59-D361-9732-F83FDADF0BA3}"/>
              </a:ext>
            </a:extLst>
          </p:cNvPr>
          <p:cNvSpPr txBox="1"/>
          <p:nvPr/>
        </p:nvSpPr>
        <p:spPr>
          <a:xfrm>
            <a:off x="5540496" y="694544"/>
            <a:ext cx="1354858" cy="246221"/>
          </a:xfrm>
          <a:prstGeom prst="rect">
            <a:avLst/>
          </a:prstGeom>
          <a:noFill/>
        </p:spPr>
        <p:txBody>
          <a:bodyPr wrap="none" rtlCol="0">
            <a:spAutoFit/>
          </a:bodyPr>
          <a:lstStyle/>
          <a:p>
            <a:r>
              <a:rPr lang="pt-BR" sz="1000" b="1">
                <a:solidFill>
                  <a:schemeClr val="bg1">
                    <a:lumMod val="50000"/>
                  </a:schemeClr>
                </a:solidFill>
                <a:latin typeface="Arial" panose="020B0604020202020204" pitchFamily="34" charset="0"/>
                <a:cs typeface="Arial" panose="020B0604020202020204" pitchFamily="34" charset="0"/>
              </a:rPr>
              <a:t>FUNCIONOGRAMA</a:t>
            </a:r>
          </a:p>
        </p:txBody>
      </p:sp>
      <p:sp>
        <p:nvSpPr>
          <p:cNvPr id="45" name="Retângulo 44">
            <a:extLst>
              <a:ext uri="{FF2B5EF4-FFF2-40B4-BE49-F238E27FC236}">
                <a16:creationId xmlns:a16="http://schemas.microsoft.com/office/drawing/2014/main" id="{74BAFDA8-4EEA-8F69-B297-6330C6199671}"/>
              </a:ext>
            </a:extLst>
          </p:cNvPr>
          <p:cNvSpPr/>
          <p:nvPr/>
        </p:nvSpPr>
        <p:spPr>
          <a:xfrm>
            <a:off x="103324" y="929084"/>
            <a:ext cx="5321709" cy="5372150"/>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76240116-2C89-60DA-FC1A-25434B016022}"/>
              </a:ext>
            </a:extLst>
          </p:cNvPr>
          <p:cNvSpPr txBox="1"/>
          <p:nvPr/>
        </p:nvSpPr>
        <p:spPr>
          <a:xfrm>
            <a:off x="5984039" y="5554401"/>
            <a:ext cx="5444138" cy="615553"/>
          </a:xfrm>
          <a:prstGeom prst="rect">
            <a:avLst/>
          </a:prstGeom>
          <a:solidFill>
            <a:schemeClr val="accent4">
              <a:lumMod val="20000"/>
              <a:lumOff val="80000"/>
            </a:schemeClr>
          </a:solidFill>
        </p:spPr>
        <p:txBody>
          <a:bodyPr wrap="square" lIns="72000" tIns="0" rIns="72000" bIns="0">
            <a:spAutoFit/>
          </a:bodyPr>
          <a:lstStyle/>
          <a:p>
            <a:r>
              <a:rPr lang="pt-BR" sz="1000" dirty="0"/>
              <a:t>   Para garantir uma visão ampla e colaborativa necessário que sejam incluídos membros de outras equipes: </a:t>
            </a:r>
          </a:p>
          <a:p>
            <a:r>
              <a:rPr lang="pt-BR" sz="1000" i="1" dirty="0"/>
              <a:t>	a) Infra (Servidores, Operação);	c) Governança</a:t>
            </a:r>
          </a:p>
          <a:p>
            <a:r>
              <a:rPr lang="pt-BR" sz="1000" dirty="0"/>
              <a:t>	b) </a:t>
            </a:r>
            <a:r>
              <a:rPr lang="pt-BR" sz="1000" i="1" dirty="0"/>
              <a:t>Arquitetura;		d) Segurança</a:t>
            </a:r>
          </a:p>
        </p:txBody>
      </p:sp>
      <p:sp>
        <p:nvSpPr>
          <p:cNvPr id="20" name="Botão de Ação: Obter Informações 19">
            <a:hlinkClick r:id="" action="ppaction://customshow?id=2&amp;return=true" highlightClick="1"/>
            <a:extLst>
              <a:ext uri="{FF2B5EF4-FFF2-40B4-BE49-F238E27FC236}">
                <a16:creationId xmlns:a16="http://schemas.microsoft.com/office/drawing/2014/main" id="{47E5807B-3AEB-E973-2218-D3D599D6D5EB}"/>
              </a:ext>
            </a:extLst>
          </p:cNvPr>
          <p:cNvSpPr/>
          <p:nvPr/>
        </p:nvSpPr>
        <p:spPr>
          <a:xfrm>
            <a:off x="-590014" y="4150148"/>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Botão de Ação: Obter Informações 25">
            <a:hlinkClick r:id="" action="ppaction://customshow?id=3&amp;return=true" highlightClick="1"/>
            <a:extLst>
              <a:ext uri="{FF2B5EF4-FFF2-40B4-BE49-F238E27FC236}">
                <a16:creationId xmlns:a16="http://schemas.microsoft.com/office/drawing/2014/main" id="{D4AA74FA-499F-2996-78A4-8D7EA349DCDB}"/>
              </a:ext>
            </a:extLst>
          </p:cNvPr>
          <p:cNvSpPr/>
          <p:nvPr/>
        </p:nvSpPr>
        <p:spPr>
          <a:xfrm>
            <a:off x="-597955" y="4391688"/>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Botão de Ação: Obter Informações 26">
            <a:hlinkClick r:id="" action="ppaction://customshow?id=4&amp;return=true" highlightClick="1"/>
            <a:extLst>
              <a:ext uri="{FF2B5EF4-FFF2-40B4-BE49-F238E27FC236}">
                <a16:creationId xmlns:a16="http://schemas.microsoft.com/office/drawing/2014/main" id="{B306A19A-63A8-1366-18CB-52714BDFCC3B}"/>
              </a:ext>
            </a:extLst>
          </p:cNvPr>
          <p:cNvSpPr/>
          <p:nvPr/>
        </p:nvSpPr>
        <p:spPr>
          <a:xfrm>
            <a:off x="-597955" y="5167412"/>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txtPage">
            <a:extLst>
              <a:ext uri="{FF2B5EF4-FFF2-40B4-BE49-F238E27FC236}">
                <a16:creationId xmlns:a16="http://schemas.microsoft.com/office/drawing/2014/main" id="{B260A9D6-8823-2B57-A7C6-FD619EDF16C2}"/>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8 / 17</a:t>
            </a:r>
          </a:p>
        </p:txBody>
      </p:sp>
      <p:sp>
        <p:nvSpPr>
          <p:cNvPr id="16" name="CaixaDeTexto 15">
            <a:extLst>
              <a:ext uri="{FF2B5EF4-FFF2-40B4-BE49-F238E27FC236}">
                <a16:creationId xmlns:a16="http://schemas.microsoft.com/office/drawing/2014/main" id="{1294CF6D-B5CA-D489-4E48-1C14F02CE0E2}"/>
              </a:ext>
            </a:extLst>
          </p:cNvPr>
          <p:cNvSpPr txBox="1"/>
          <p:nvPr/>
        </p:nvSpPr>
        <p:spPr>
          <a:xfrm>
            <a:off x="701228" y="6948680"/>
            <a:ext cx="10565622" cy="5678478"/>
          </a:xfrm>
          <a:prstGeom prst="rect">
            <a:avLst/>
          </a:prstGeom>
          <a:solidFill>
            <a:schemeClr val="bg1"/>
          </a:solidFill>
        </p:spPr>
        <p:txBody>
          <a:bodyPr wrap="square">
            <a:spAutoFit/>
          </a:bodyPr>
          <a:lstStyle/>
          <a:p>
            <a:r>
              <a:rPr lang="pt-BR" sz="1200" b="1" dirty="0"/>
              <a:t>Comitê de “Implantação de Software”</a:t>
            </a:r>
          </a:p>
          <a:p>
            <a:endParaRPr lang="pt-BR" sz="1100" b="1" dirty="0"/>
          </a:p>
          <a:p>
            <a:pPr>
              <a:buFont typeface="+mj-lt"/>
              <a:buAutoNum type="arabicPeriod"/>
            </a:pPr>
            <a:r>
              <a:rPr lang="pt-BR" sz="1000" b="1" dirty="0"/>
              <a:t> Propósito e Objetivos</a:t>
            </a:r>
            <a:endParaRPr lang="pt-BR" sz="1000" dirty="0"/>
          </a:p>
          <a:p>
            <a:pPr lvl="1"/>
            <a:r>
              <a:rPr lang="pt-BR" sz="1000" b="1" dirty="0"/>
              <a:t>a) Propósito</a:t>
            </a:r>
            <a:r>
              <a:rPr lang="pt-BR" sz="1000" dirty="0"/>
              <a:t>: Organizar o processo de entrega e implantação de código no DTI HDA, aprimorando o seu ciclo de implantação de sistemas.</a:t>
            </a:r>
          </a:p>
          <a:p>
            <a:pPr lvl="1"/>
            <a:r>
              <a:rPr lang="pt-BR" sz="1000" b="1" dirty="0"/>
              <a:t>b) Objetivos</a:t>
            </a:r>
            <a:r>
              <a:rPr lang="pt-BR" sz="1000" dirty="0"/>
              <a:t>: </a:t>
            </a:r>
          </a:p>
          <a:p>
            <a:pPr lvl="2"/>
            <a:r>
              <a:rPr lang="en-US" sz="1000" dirty="0">
                <a:latin typeface="Segoe UI" panose="020B0502040204020203" pitchFamily="34" charset="0"/>
                <a:cs typeface="Segoe UI" panose="020B0502040204020203" pitchFamily="34" charset="0"/>
              </a:rPr>
              <a:t>1) </a:t>
            </a:r>
            <a:r>
              <a:rPr lang="en-US" sz="1000" dirty="0" err="1">
                <a:latin typeface="Segoe UI" panose="020B0502040204020203" pitchFamily="34" charset="0"/>
                <a:cs typeface="Segoe UI" panose="020B0502040204020203" pitchFamily="34" charset="0"/>
              </a:rPr>
              <a:t>Gerenciar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 </a:t>
            </a:r>
            <a:r>
              <a:rPr lang="en-US" sz="1000" dirty="0" err="1">
                <a:latin typeface="Segoe UI" panose="020B0502040204020203" pitchFamily="34" charset="0"/>
                <a:cs typeface="Segoe UI" panose="020B0502040204020203" pitchFamily="34" charset="0"/>
              </a:rPr>
              <a:t>senhas</a:t>
            </a:r>
            <a:r>
              <a:rPr lang="en-US" sz="1000" dirty="0">
                <a:latin typeface="Segoe UI" panose="020B0502040204020203" pitchFamily="34" charset="0"/>
                <a:cs typeface="Segoe UI" panose="020B0502040204020203" pitchFamily="34" charset="0"/>
              </a:rPr>
              <a:t> de BD’s de </a:t>
            </a:r>
            <a:r>
              <a:rPr lang="en-US" sz="1000" dirty="0" err="1">
                <a:latin typeface="Segoe UI" panose="020B0502040204020203" pitchFamily="34" charset="0"/>
                <a:cs typeface="Segoe UI" panose="020B0502040204020203" pitchFamily="34" charset="0"/>
              </a:rPr>
              <a:t>produção</a:t>
            </a:r>
            <a:r>
              <a:rPr lang="en-US" sz="1000" dirty="0">
                <a:latin typeface="Segoe UI" panose="020B0502040204020203" pitchFamily="34" charset="0"/>
                <a:cs typeface="Segoe UI" panose="020B0502040204020203" pitchFamily="34" charset="0"/>
              </a:rPr>
              <a:t> e </a:t>
            </a:r>
            <a:r>
              <a:rPr lang="en-US" sz="1000" dirty="0" err="1">
                <a:latin typeface="Segoe UI" panose="020B0502040204020203" pitchFamily="34" charset="0"/>
                <a:cs typeface="Segoe UI" panose="020B0502040204020203" pitchFamily="34" charset="0"/>
              </a:rPr>
              <a:t>evitar</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direto</a:t>
            </a:r>
            <a:r>
              <a:rPr lang="en-US" sz="1000" dirty="0">
                <a:latin typeface="Segoe UI" panose="020B0502040204020203" pitchFamily="34" charset="0"/>
                <a:cs typeface="Segoe UI" panose="020B0502040204020203" pitchFamily="34" charset="0"/>
              </a:rPr>
              <a:t> de BP’s e </a:t>
            </a:r>
            <a:r>
              <a:rPr lang="en-US" sz="1000" dirty="0" err="1">
                <a:latin typeface="Segoe UI" panose="020B0502040204020203" pitchFamily="34" charset="0"/>
                <a:cs typeface="Segoe UI" panose="020B0502040204020203" pitchFamily="34" charset="0"/>
              </a:rPr>
              <a:t>Desenv</a:t>
            </a:r>
            <a:r>
              <a:rPr lang="en-US" sz="1000" dirty="0">
                <a:latin typeface="Segoe UI" panose="020B0502040204020203" pitchFamily="34" charset="0"/>
                <a:cs typeface="Segoe UI" panose="020B0502040204020203" pitchFamily="34" charset="0"/>
              </a:rPr>
              <a:t>.;</a:t>
            </a:r>
          </a:p>
          <a:p>
            <a:pPr lvl="2"/>
            <a:r>
              <a:rPr lang="en-US" sz="1000" dirty="0">
                <a:latin typeface="Segoe UI" panose="020B0502040204020203" pitchFamily="34" charset="0"/>
                <a:cs typeface="Segoe UI" panose="020B0502040204020203" pitchFamily="34" charset="0"/>
              </a:rPr>
              <a:t>2) </a:t>
            </a:r>
            <a:r>
              <a:rPr lang="en-US" sz="1000" dirty="0" err="1">
                <a:latin typeface="Segoe UI" panose="020B0502040204020203" pitchFamily="34" charset="0"/>
                <a:cs typeface="Segoe UI" panose="020B0502040204020203" pitchFamily="34" charset="0"/>
              </a:rPr>
              <a:t>Revisão</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código</a:t>
            </a:r>
            <a:r>
              <a:rPr lang="en-US" sz="1000" dirty="0">
                <a:latin typeface="Segoe UI" panose="020B0502040204020203" pitchFamily="34" charset="0"/>
                <a:cs typeface="Segoe UI" panose="020B0502040204020203" pitchFamily="34" charset="0"/>
              </a:rPr>
              <a:t> a </a:t>
            </a:r>
            <a:r>
              <a:rPr lang="en-US" sz="1000" dirty="0" err="1">
                <a:latin typeface="Segoe UI" panose="020B0502040204020203" pitchFamily="34" charset="0"/>
                <a:cs typeface="Segoe UI" panose="020B0502040204020203" pitchFamily="34" charset="0"/>
              </a:rPr>
              <a:t>fim</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mitigar</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despadronização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vulnerabilidades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segurança</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uso</a:t>
            </a:r>
            <a:r>
              <a:rPr lang="en-US" sz="1000" dirty="0">
                <a:latin typeface="Segoe UI" panose="020B0502040204020203" pitchFamily="34" charset="0"/>
                <a:cs typeface="Segoe UI" panose="020B0502040204020203" pitchFamily="34" charset="0"/>
              </a:rPr>
              <a:t> illegal de ferramentas de </a:t>
            </a:r>
            <a:r>
              <a:rPr lang="en-US" sz="1000" dirty="0" err="1">
                <a:latin typeface="Segoe UI" panose="020B0502040204020203" pitchFamily="34" charset="0"/>
                <a:cs typeface="Segoe UI" panose="020B0502040204020203" pitchFamily="34" charset="0"/>
              </a:rPr>
              <a:t>terceiros</a:t>
            </a:r>
            <a:r>
              <a:rPr lang="en-US" sz="1000" dirty="0">
                <a:latin typeface="Segoe UI" panose="020B0502040204020203" pitchFamily="34" charset="0"/>
                <a:cs typeface="Segoe UI" panose="020B0502040204020203" pitchFamily="34" charset="0"/>
              </a:rPr>
              <a:t>, entre outros;</a:t>
            </a:r>
          </a:p>
          <a:p>
            <a:pPr lvl="2"/>
            <a:r>
              <a:rPr lang="en-US" sz="1000" dirty="0">
                <a:latin typeface="Segoe UI" panose="020B0502040204020203" pitchFamily="34" charset="0"/>
                <a:cs typeface="Segoe UI" panose="020B0502040204020203" pitchFamily="34" charset="0"/>
              </a:rPr>
              <a:t>3) </a:t>
            </a:r>
            <a:r>
              <a:rPr lang="en-US" sz="1000" dirty="0" err="1">
                <a:latin typeface="Segoe UI" panose="020B0502040204020203" pitchFamily="34" charset="0"/>
                <a:cs typeface="Segoe UI" panose="020B0502040204020203" pitchFamily="34" charset="0"/>
              </a:rPr>
              <a:t>Garantir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complice</a:t>
            </a:r>
            <a:r>
              <a:rPr lang="en-US" sz="1000" dirty="0">
                <a:latin typeface="Segoe UI" panose="020B0502040204020203" pitchFamily="34" charset="0"/>
                <a:cs typeface="Segoe UI" panose="020B0502040204020203" pitchFamily="34" charset="0"/>
              </a:rPr>
              <a:t> com </a:t>
            </a:r>
            <a:r>
              <a:rPr lang="en-US" sz="1000" dirty="0" err="1">
                <a:latin typeface="Segoe UI" panose="020B0502040204020203" pitchFamily="34" charset="0"/>
                <a:cs typeface="Segoe UI" panose="020B0502040204020203" pitchFamily="34" charset="0"/>
              </a:rPr>
              <a:t>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padrões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estabelecidos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pelo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departamento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em</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repositórios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fontes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servidores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aplicação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etc</a:t>
            </a:r>
            <a:r>
              <a:rPr lang="en-US" sz="1000" dirty="0">
                <a:latin typeface="Segoe UI" panose="020B0502040204020203" pitchFamily="34" charset="0"/>
                <a:cs typeface="Segoe UI" panose="020B0502040204020203" pitchFamily="34" charset="0"/>
              </a:rPr>
              <a:t>;</a:t>
            </a:r>
          </a:p>
          <a:p>
            <a:pPr lvl="2"/>
            <a:endParaRPr lang="pt-BR" sz="1000" dirty="0"/>
          </a:p>
          <a:p>
            <a:r>
              <a:rPr lang="pt-BR" sz="1000" b="1" dirty="0"/>
              <a:t>2. Membros:</a:t>
            </a:r>
            <a:endParaRPr lang="pt-BR" sz="1000" dirty="0"/>
          </a:p>
          <a:p>
            <a:pPr lvl="1"/>
            <a:r>
              <a:rPr lang="pt-BR" sz="1000" dirty="0"/>
              <a:t>Para garantir uma visão ampla e colaborativa necessário que os membros sejam (inicialmente) das seguintes equipes: </a:t>
            </a:r>
          </a:p>
          <a:p>
            <a:r>
              <a:rPr lang="pt-BR" sz="1000" i="1" dirty="0"/>
              <a:t>	a) Infra (Servidores, Operação);	c) Governança</a:t>
            </a:r>
          </a:p>
          <a:p>
            <a:r>
              <a:rPr lang="pt-BR" sz="1000" dirty="0"/>
              <a:t>	b) </a:t>
            </a:r>
            <a:r>
              <a:rPr lang="pt-BR" sz="1000" i="1" dirty="0"/>
              <a:t>Arquitetura;		d) Segurança</a:t>
            </a:r>
          </a:p>
          <a:p>
            <a:r>
              <a:rPr lang="pt-BR" sz="1000" i="1" dirty="0"/>
              <a:t> </a:t>
            </a:r>
          </a:p>
          <a:p>
            <a:r>
              <a:rPr lang="pt-BR" sz="1000" b="1" dirty="0"/>
              <a:t>3. Estrutura de Papeis / Responsabilidades:</a:t>
            </a:r>
            <a:endParaRPr lang="pt-BR" sz="1000" dirty="0"/>
          </a:p>
          <a:p>
            <a:pPr marL="685800" lvl="1" indent="-228600">
              <a:buAutoNum type="alphaLcParenR"/>
            </a:pPr>
            <a:r>
              <a:rPr lang="pt-BR" sz="1000" b="1" dirty="0"/>
              <a:t>Lider do comitê: </a:t>
            </a:r>
            <a:r>
              <a:rPr lang="pt-BR" sz="1000" dirty="0"/>
              <a:t>(Cláudio Spindola)</a:t>
            </a:r>
          </a:p>
          <a:p>
            <a:pPr marL="685800" lvl="1" indent="-228600">
              <a:buAutoNum type="alphaLcParenR"/>
            </a:pPr>
            <a:r>
              <a:rPr lang="pt-BR" sz="1000" b="1" dirty="0"/>
              <a:t>Revisor de Código de </a:t>
            </a:r>
            <a:r>
              <a:rPr lang="pt-BR" sz="1000" b="1" dirty="0" err="1"/>
              <a:t>Deploy</a:t>
            </a:r>
            <a:r>
              <a:rPr lang="pt-BR" sz="1000" b="1" dirty="0"/>
              <a:t>:</a:t>
            </a:r>
            <a:r>
              <a:rPr lang="pt-BR" sz="1000" dirty="0"/>
              <a:t> Arquitetura;</a:t>
            </a:r>
          </a:p>
          <a:p>
            <a:pPr marL="685800" lvl="1" indent="-228600">
              <a:buFontTx/>
              <a:buAutoNum type="alphaLcParenR"/>
            </a:pPr>
            <a:r>
              <a:rPr lang="pt-BR" sz="1000" b="1" dirty="0"/>
              <a:t>Controlador de Credenciais de </a:t>
            </a:r>
            <a:r>
              <a:rPr lang="pt-BR" sz="1000" b="1" dirty="0" err="1"/>
              <a:t>BD’s</a:t>
            </a:r>
            <a:r>
              <a:rPr lang="pt-BR" sz="1000" b="1" dirty="0"/>
              <a:t> de Produção:</a:t>
            </a:r>
            <a:r>
              <a:rPr lang="pt-BR" sz="1000" dirty="0"/>
              <a:t> Infra e Arquitetura;</a:t>
            </a:r>
          </a:p>
          <a:p>
            <a:pPr marL="685800" lvl="1" indent="-228600">
              <a:buFontTx/>
              <a:buAutoNum type="alphaLcParenR"/>
            </a:pPr>
            <a:r>
              <a:rPr lang="pt-BR" sz="1000" b="1" dirty="0"/>
              <a:t>Controlador de Repositórios de Fontes:</a:t>
            </a:r>
            <a:r>
              <a:rPr lang="pt-BR" sz="1000" dirty="0"/>
              <a:t> Infra e Arquitetura;</a:t>
            </a:r>
          </a:p>
          <a:p>
            <a:pPr marL="685800" lvl="1" indent="-228600">
              <a:buFontTx/>
              <a:buAutoNum type="alphaLcParenR"/>
            </a:pPr>
            <a:r>
              <a:rPr lang="pt-BR" sz="1000" b="1" dirty="0"/>
              <a:t>Organizador de Servidores:</a:t>
            </a:r>
            <a:r>
              <a:rPr lang="pt-BR" sz="1000" dirty="0"/>
              <a:t> Arquitetura e Infra;</a:t>
            </a:r>
          </a:p>
          <a:p>
            <a:pPr marL="685800" lvl="1" indent="-228600">
              <a:buAutoNum type="alphaLcParenR"/>
            </a:pPr>
            <a:r>
              <a:rPr lang="pt-BR" sz="1000" b="1" dirty="0"/>
              <a:t>Responsável pela Atualização de Senha e Compilação do Código de Produção:</a:t>
            </a:r>
            <a:r>
              <a:rPr lang="pt-BR" sz="1000" dirty="0"/>
              <a:t> Infra e Arquitetura;</a:t>
            </a:r>
          </a:p>
          <a:p>
            <a:pPr marL="685800" lvl="1" indent="-228600">
              <a:buAutoNum type="alphaLcParenR"/>
            </a:pPr>
            <a:r>
              <a:rPr lang="pt-BR" sz="1000" b="1" dirty="0"/>
              <a:t>Responsável pela Implantação em Produção:</a:t>
            </a:r>
            <a:r>
              <a:rPr lang="pt-BR" sz="1000" dirty="0"/>
              <a:t> Infra;</a:t>
            </a:r>
          </a:p>
          <a:p>
            <a:pPr lvl="1"/>
            <a:endParaRPr lang="pt-BR" sz="1000" dirty="0"/>
          </a:p>
          <a:p>
            <a:r>
              <a:rPr lang="pt-BR" sz="1000" b="1" dirty="0"/>
              <a:t>4. Plano de Ação :</a:t>
            </a:r>
          </a:p>
          <a:p>
            <a:pPr marL="685800" lvl="1" indent="-228600">
              <a:buAutoNum type="alphaLcParenR"/>
            </a:pPr>
            <a:r>
              <a:rPr lang="pt-BR" sz="1000" dirty="0"/>
              <a:t>Definir e documentar as funções de cada membro das equipes envolvidas para evitar ambiguidades; </a:t>
            </a:r>
          </a:p>
          <a:p>
            <a:pPr marL="685800" lvl="1" indent="-228600">
              <a:buAutoNum type="alphaLcParenR"/>
            </a:pPr>
            <a:r>
              <a:rPr lang="pt-BR" sz="1000" dirty="0"/>
              <a:t>Documentar os fluxos de trabalho do comitê para garantir consistência;</a:t>
            </a:r>
          </a:p>
          <a:p>
            <a:pPr marL="685800" lvl="1" indent="-228600">
              <a:buAutoNum type="alphaLcParenR"/>
            </a:pPr>
            <a:r>
              <a:rPr lang="pt-BR" sz="1000" dirty="0"/>
              <a:t>Obter aprovação da gestão TI HDA;</a:t>
            </a:r>
          </a:p>
          <a:p>
            <a:pPr marL="685800" lvl="1" indent="-228600">
              <a:buFontTx/>
              <a:buAutoNum type="alphaLcParenR"/>
            </a:pPr>
            <a:r>
              <a:rPr lang="pt-BR" sz="1000" kern="0" dirty="0">
                <a:solidFill>
                  <a:prstClr val="black"/>
                </a:solidFill>
              </a:rPr>
              <a:t>Regularizar retorno de repositórios das 17 aplicações;</a:t>
            </a:r>
          </a:p>
          <a:p>
            <a:pPr marL="685800" lvl="1" indent="-228600">
              <a:buFontTx/>
              <a:buAutoNum type="alphaLcParenR"/>
            </a:pPr>
            <a:r>
              <a:rPr lang="pt-BR" sz="1000" kern="0" dirty="0">
                <a:solidFill>
                  <a:prstClr val="black"/>
                </a:solidFill>
              </a:rPr>
              <a:t>Revisão de permissões de acesso aos repositórios de código fonte de produção;</a:t>
            </a:r>
          </a:p>
          <a:p>
            <a:pPr marL="685800" lvl="1" indent="-228600">
              <a:buFontTx/>
              <a:buAutoNum type="alphaLcParenR"/>
            </a:pPr>
            <a:r>
              <a:rPr kumimoji="0" lang="pt-BR" sz="1000" b="0" i="0" u="none" strike="noStrike" kern="0" cap="none" spc="0" normalizeH="0" baseline="0" noProof="0" dirty="0">
                <a:ln>
                  <a:noFill/>
                </a:ln>
                <a:solidFill>
                  <a:prstClr val="black"/>
                </a:solidFill>
                <a:effectLst/>
                <a:uLnTx/>
                <a:uFillTx/>
              </a:rPr>
              <a:t>Revisão e alteração de senhas de </a:t>
            </a:r>
            <a:r>
              <a:rPr kumimoji="0" lang="pt-BR" sz="1000" b="0" i="0" u="none" strike="noStrike" kern="0" cap="none" spc="0" normalizeH="0" baseline="0" noProof="0" dirty="0" err="1">
                <a:ln>
                  <a:noFill/>
                </a:ln>
                <a:solidFill>
                  <a:prstClr val="black"/>
                </a:solidFill>
                <a:effectLst/>
                <a:uLnTx/>
                <a:uFillTx/>
              </a:rPr>
              <a:t>BD’s</a:t>
            </a:r>
            <a:r>
              <a:rPr kumimoji="0" lang="pt-BR" sz="1000" b="0" i="0" u="none" strike="noStrike" kern="0" cap="none" spc="0" normalizeH="0" baseline="0" noProof="0" dirty="0">
                <a:ln>
                  <a:noFill/>
                </a:ln>
                <a:solidFill>
                  <a:prstClr val="black"/>
                </a:solidFill>
                <a:effectLst/>
                <a:uLnTx/>
                <a:uFillTx/>
              </a:rPr>
              <a:t> de Produção + Alteração nos fontes das 17 aplicações + </a:t>
            </a:r>
            <a:r>
              <a:rPr kumimoji="0" lang="pt-BR" sz="1000" b="0" i="0" u="none" strike="noStrike" kern="0" cap="none" spc="0" normalizeH="0" baseline="0" noProof="0" dirty="0" err="1">
                <a:ln>
                  <a:noFill/>
                </a:ln>
                <a:solidFill>
                  <a:prstClr val="black"/>
                </a:solidFill>
                <a:effectLst/>
                <a:uLnTx/>
                <a:uFillTx/>
              </a:rPr>
              <a:t>deploy</a:t>
            </a:r>
            <a:r>
              <a:rPr kumimoji="0" lang="pt-BR" sz="1000" b="0" i="0" u="none" strike="noStrike" kern="0" cap="none" spc="0" normalizeH="0" baseline="0" noProof="0" dirty="0">
                <a:ln>
                  <a:noFill/>
                </a:ln>
                <a:solidFill>
                  <a:prstClr val="black"/>
                </a:solidFill>
                <a:effectLst/>
                <a:uLnTx/>
                <a:uFillTx/>
              </a:rPr>
              <a:t>;</a:t>
            </a:r>
          </a:p>
          <a:p>
            <a:pPr marL="685800" lvl="1" indent="-228600">
              <a:buFontTx/>
              <a:buAutoNum type="alphaLcParenR"/>
            </a:pPr>
            <a:r>
              <a:rPr lang="pt-BR" sz="1000" kern="0" dirty="0">
                <a:solidFill>
                  <a:prstClr val="black"/>
                </a:solidFill>
              </a:rPr>
              <a:t>Instalação / configuração de </a:t>
            </a:r>
            <a:r>
              <a:rPr lang="pt-BR" sz="1000" kern="0" dirty="0" err="1">
                <a:solidFill>
                  <a:prstClr val="black"/>
                </a:solidFill>
              </a:rPr>
              <a:t>IDE’s</a:t>
            </a:r>
            <a:r>
              <a:rPr lang="pt-BR" sz="1000" kern="0" dirty="0">
                <a:solidFill>
                  <a:prstClr val="black"/>
                </a:solidFill>
              </a:rPr>
              <a:t> nas maquinas dos membros do comitê estabelecido;</a:t>
            </a:r>
            <a:endParaRPr lang="pt-BR" sz="1000" dirty="0"/>
          </a:p>
          <a:p>
            <a:pPr marL="742950" lvl="1" indent="-285750">
              <a:buFont typeface="+mj-lt"/>
              <a:buAutoNum type="arabicPeriod"/>
            </a:pPr>
            <a:endParaRPr lang="pt-BR" sz="1000" dirty="0"/>
          </a:p>
          <a:p>
            <a:r>
              <a:rPr lang="pt-BR" sz="1000" b="1" dirty="0"/>
              <a:t>5. Alteração em Processos e Políticas</a:t>
            </a:r>
            <a:endParaRPr lang="pt-BR" sz="1000" dirty="0"/>
          </a:p>
          <a:p>
            <a:pPr lvl="1"/>
            <a:r>
              <a:rPr lang="pt-BR" sz="1000" b="1" dirty="0"/>
              <a:t>a) GMUD: </a:t>
            </a:r>
            <a:r>
              <a:rPr lang="pt-BR" sz="1000" dirty="0"/>
              <a:t>A revisão e avaliação do comitê deve ser incluída como critério de Aprovação das implantações das </a:t>
            </a:r>
            <a:r>
              <a:rPr lang="pt-BR" sz="1000" dirty="0" err="1"/>
              <a:t>GMUD’s</a:t>
            </a:r>
            <a:r>
              <a:rPr lang="pt-BR" sz="1000" dirty="0"/>
              <a:t>, além dos testes, revisões de código, </a:t>
            </a:r>
            <a:r>
              <a:rPr lang="pt-BR" sz="1000" dirty="0" err="1"/>
              <a:t>etc</a:t>
            </a:r>
            <a:r>
              <a:rPr lang="pt-BR" sz="1000" dirty="0"/>
              <a:t>; </a:t>
            </a:r>
          </a:p>
          <a:p>
            <a:pPr lvl="1"/>
            <a:r>
              <a:rPr lang="pt-BR" sz="1000" b="1" dirty="0"/>
              <a:t>b) Checklists e Auditorias (Opcional)</a:t>
            </a:r>
            <a:r>
              <a:rPr lang="pt-BR" sz="1000" dirty="0"/>
              <a:t>: Criar checklists detalhados e processos de auditoria interna para garantir que todas as etapas sejam seguidas.</a:t>
            </a:r>
          </a:p>
          <a:p>
            <a:pPr lvl="1"/>
            <a:endParaRPr lang="pt-BR" sz="1000" dirty="0"/>
          </a:p>
        </p:txBody>
      </p:sp>
      <p:sp>
        <p:nvSpPr>
          <p:cNvPr id="15" name="CaixaDeTexto 14">
            <a:extLst>
              <a:ext uri="{FF2B5EF4-FFF2-40B4-BE49-F238E27FC236}">
                <a16:creationId xmlns:a16="http://schemas.microsoft.com/office/drawing/2014/main" id="{79A6DB56-9CC3-2A13-0D0E-110A441F7BB1}"/>
              </a:ext>
            </a:extLst>
          </p:cNvPr>
          <p:cNvSpPr txBox="1"/>
          <p:nvPr/>
        </p:nvSpPr>
        <p:spPr>
          <a:xfrm>
            <a:off x="4424914" y="1725331"/>
            <a:ext cx="841897" cy="215444"/>
          </a:xfrm>
          <a:prstGeom prst="rect">
            <a:avLst/>
          </a:prstGeom>
          <a:noFill/>
        </p:spPr>
        <p:txBody>
          <a:bodyPr wrap="none" rtlCol="0">
            <a:spAutoFit/>
          </a:bodyPr>
          <a:lstStyle/>
          <a:p>
            <a:r>
              <a:rPr lang="pt-BR" sz="800" b="1" i="1" dirty="0">
                <a:solidFill>
                  <a:schemeClr val="bg1">
                    <a:lumMod val="50000"/>
                  </a:schemeClr>
                </a:solidFill>
                <a:highlight>
                  <a:srgbClr val="FFFF00"/>
                </a:highlight>
                <a:latin typeface="Arial" panose="020B0604020202020204" pitchFamily="34" charset="0"/>
                <a:cs typeface="Arial" panose="020B0604020202020204" pitchFamily="34" charset="0"/>
              </a:rPr>
              <a:t>(OBJETIVOS)</a:t>
            </a:r>
          </a:p>
        </p:txBody>
      </p:sp>
    </p:spTree>
    <p:extLst>
      <p:ext uri="{BB962C8B-B14F-4D97-AF65-F5344CB8AC3E}">
        <p14:creationId xmlns:p14="http://schemas.microsoft.com/office/powerpoint/2010/main" val="24744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55208CF7-D22F-2D77-346F-CFAE05259A47}"/>
              </a:ext>
            </a:extLst>
          </p:cNvPr>
          <p:cNvSpPr/>
          <p:nvPr/>
        </p:nvSpPr>
        <p:spPr>
          <a:xfrm>
            <a:off x="5569756" y="816260"/>
            <a:ext cx="6448305" cy="3602812"/>
          </a:xfrm>
          <a:prstGeom prst="rect">
            <a:avLst/>
          </a:prstGeom>
          <a:solidFill>
            <a:srgbClr val="E0ECF7"/>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2D83154-F5B2-C41F-8003-21A6CC2DE333}"/>
              </a:ext>
            </a:extLst>
          </p:cNvPr>
          <p:cNvSpPr txBox="1"/>
          <p:nvPr/>
        </p:nvSpPr>
        <p:spPr>
          <a:xfrm>
            <a:off x="5563433" y="4342995"/>
            <a:ext cx="6448305" cy="276999"/>
          </a:xfrm>
          <a:prstGeom prst="rect">
            <a:avLst/>
          </a:prstGeom>
          <a:solidFill>
            <a:schemeClr val="accent4">
              <a:lumMod val="20000"/>
              <a:lumOff val="80000"/>
            </a:schemeClr>
          </a:solidFill>
        </p:spPr>
        <p:txBody>
          <a:bodyPr wrap="square" lIns="72000" tIns="0" rIns="72000" bIns="0">
            <a:spAutoFit/>
          </a:bodyPr>
          <a:lstStyle>
            <a:defPPr>
              <a:defRPr lang="pt-BR"/>
            </a:defPPr>
            <a:lvl1pPr>
              <a:defRPr sz="1000"/>
            </a:lvl1pPr>
          </a:lstStyle>
          <a:p>
            <a:r>
              <a:rPr lang="pt-BR" sz="900" dirty="0"/>
              <a:t>Realizar reuniões formais para discutir e tomar decisões colaborativas sobre políticas e práticas de implantação de solução de software na organização, tendo como principal pilar a execução conjunta.</a:t>
            </a:r>
          </a:p>
        </p:txBody>
      </p:sp>
      <p:sp>
        <p:nvSpPr>
          <p:cNvPr id="39" name="Espaço Reservado para Conteúdo 2">
            <a:extLst>
              <a:ext uri="{FF2B5EF4-FFF2-40B4-BE49-F238E27FC236}">
                <a16:creationId xmlns:a16="http://schemas.microsoft.com/office/drawing/2014/main" id="{B5539590-061C-6758-926C-A9008E43A215}"/>
              </a:ext>
            </a:extLst>
          </p:cNvPr>
          <p:cNvSpPr txBox="1">
            <a:spLocks/>
          </p:cNvSpPr>
          <p:nvPr/>
        </p:nvSpPr>
        <p:spPr>
          <a:xfrm>
            <a:off x="86319" y="978141"/>
            <a:ext cx="5338714" cy="5236441"/>
          </a:xfrm>
          <a:prstGeom prst="rect">
            <a:avLst/>
          </a:prstGeom>
          <a:solidFill>
            <a:schemeClr val="bg1"/>
          </a:solidFill>
          <a:ln>
            <a:noFill/>
          </a:ln>
        </p:spPr>
        <p:txBody>
          <a:bodyPr lIns="36000" rIns="3600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pt-BR" sz="1800" dirty="0"/>
              <a:t>O que será feito</a:t>
            </a:r>
          </a:p>
          <a:p>
            <a:pPr lvl="1">
              <a:buFont typeface="Wingdings" panose="05000000000000000000" pitchFamily="2" charset="2"/>
              <a:buChar char="§"/>
            </a:pPr>
            <a:r>
              <a:rPr lang="pt-BR" sz="1050" i="1" dirty="0">
                <a:solidFill>
                  <a:schemeClr val="tx1">
                    <a:lumMod val="65000"/>
                    <a:lumOff val="35000"/>
                  </a:schemeClr>
                </a:solidFill>
              </a:rPr>
              <a:t>Estabelecimento de um comitê responsável pelo processo de implantação de código e a regularização das 17 aplicações com credenciais expostas..</a:t>
            </a:r>
          </a:p>
          <a:p>
            <a:pPr>
              <a:buFont typeface="Wingdings" panose="05000000000000000000" pitchFamily="2" charset="2"/>
              <a:buChar char="Ø"/>
            </a:pPr>
            <a:r>
              <a:rPr lang="pt-BR" sz="1800" dirty="0"/>
              <a:t>Porque</a:t>
            </a:r>
          </a:p>
          <a:p>
            <a:pPr lvl="1">
              <a:buFont typeface="Wingdings" panose="05000000000000000000" pitchFamily="2" charset="2"/>
              <a:buChar char="§"/>
            </a:pPr>
            <a:r>
              <a:rPr lang="pt-BR" sz="1050" i="1" dirty="0">
                <a:solidFill>
                  <a:schemeClr val="tx1">
                    <a:lumMod val="65000"/>
                    <a:lumOff val="35000"/>
                  </a:schemeClr>
                </a:solidFill>
              </a:rPr>
              <a:t>Evitar acesso indevido às credências de banco de dados de PRD;</a:t>
            </a:r>
          </a:p>
          <a:p>
            <a:pPr lvl="1">
              <a:buFont typeface="Wingdings" panose="05000000000000000000" pitchFamily="2" charset="2"/>
              <a:buChar char="§"/>
            </a:pPr>
            <a:r>
              <a:rPr lang="pt-BR" sz="1050" i="1" dirty="0">
                <a:solidFill>
                  <a:schemeClr val="tx1">
                    <a:lumMod val="65000"/>
                    <a:lumOff val="35000"/>
                  </a:schemeClr>
                </a:solidFill>
              </a:rPr>
              <a:t>Organizar e aprimorar os processos de implantação de soluções de software na HDA;</a:t>
            </a:r>
          </a:p>
          <a:p>
            <a:pPr lvl="1">
              <a:buFont typeface="Wingdings" panose="05000000000000000000" pitchFamily="2" charset="2"/>
              <a:buChar char="§"/>
            </a:pPr>
            <a:r>
              <a:rPr lang="pt-BR" sz="1050" i="1" dirty="0">
                <a:solidFill>
                  <a:schemeClr val="tx1">
                    <a:lumMod val="65000"/>
                    <a:lumOff val="35000"/>
                  </a:schemeClr>
                </a:solidFill>
              </a:rPr>
              <a:t>Monitorar e decidir sobre políticas/práticas de implantação de software na  HDA;</a:t>
            </a:r>
          </a:p>
          <a:p>
            <a:pPr lvl="1">
              <a:buFont typeface="Wingdings" panose="05000000000000000000" pitchFamily="2" charset="2"/>
              <a:buChar char="§"/>
            </a:pPr>
            <a:r>
              <a:rPr lang="pt-BR" sz="1050" i="1" dirty="0">
                <a:solidFill>
                  <a:schemeClr val="tx1">
                    <a:lumMod val="65000"/>
                    <a:lumOff val="35000"/>
                  </a:schemeClr>
                </a:solidFill>
              </a:rPr>
              <a:t>Garantir o </a:t>
            </a:r>
            <a:r>
              <a:rPr lang="pt-BR" sz="1050" i="1" dirty="0" err="1">
                <a:solidFill>
                  <a:schemeClr val="tx1">
                    <a:lumMod val="65000"/>
                    <a:lumOff val="35000"/>
                  </a:schemeClr>
                </a:solidFill>
              </a:rPr>
              <a:t>complice</a:t>
            </a:r>
            <a:r>
              <a:rPr lang="pt-BR" sz="1050" i="1" dirty="0">
                <a:solidFill>
                  <a:schemeClr val="tx1">
                    <a:lumMod val="65000"/>
                    <a:lumOff val="35000"/>
                  </a:schemeClr>
                </a:solidFill>
              </a:rPr>
              <a:t> das soluções com os padrões estabelecidos pelo departamento em repositórios de fontes, servidores de aplicação, </a:t>
            </a:r>
            <a:r>
              <a:rPr lang="pt-BR" sz="1050" i="1" dirty="0" err="1">
                <a:solidFill>
                  <a:schemeClr val="tx1">
                    <a:lumMod val="65000"/>
                    <a:lumOff val="35000"/>
                  </a:schemeClr>
                </a:solidFill>
              </a:rPr>
              <a:t>etc</a:t>
            </a:r>
            <a:r>
              <a:rPr lang="pt-BR" sz="1050" i="1" dirty="0">
                <a:solidFill>
                  <a:schemeClr val="tx1">
                    <a:lumMod val="65000"/>
                    <a:lumOff val="35000"/>
                  </a:schemeClr>
                </a:solidFill>
              </a:rPr>
              <a:t>;</a:t>
            </a:r>
          </a:p>
          <a:p>
            <a:pPr>
              <a:buFont typeface="Wingdings" panose="05000000000000000000" pitchFamily="2" charset="2"/>
              <a:buChar char="Ø"/>
            </a:pPr>
            <a:r>
              <a:rPr lang="pt-BR" sz="1800" dirty="0"/>
              <a:t>Onde</a:t>
            </a:r>
          </a:p>
          <a:p>
            <a:pPr lvl="1">
              <a:buFont typeface="Wingdings" panose="05000000000000000000" pitchFamily="2" charset="2"/>
              <a:buChar char="§"/>
            </a:pPr>
            <a:r>
              <a:rPr lang="pt-BR" sz="1050" i="1" dirty="0">
                <a:solidFill>
                  <a:schemeClr val="tx1">
                    <a:lumMod val="65000"/>
                    <a:lumOff val="35000"/>
                  </a:schemeClr>
                </a:solidFill>
              </a:rPr>
              <a:t>DTI HDA.</a:t>
            </a:r>
            <a:endParaRPr lang="pt-BR" sz="1600" i="1" dirty="0">
              <a:solidFill>
                <a:schemeClr val="tx1">
                  <a:lumMod val="65000"/>
                  <a:lumOff val="35000"/>
                </a:schemeClr>
              </a:solidFill>
            </a:endParaRPr>
          </a:p>
          <a:p>
            <a:pPr>
              <a:buFont typeface="Wingdings" panose="05000000000000000000" pitchFamily="2" charset="2"/>
              <a:buChar char="Ø"/>
            </a:pPr>
            <a:r>
              <a:rPr lang="pt-BR" sz="1800" dirty="0"/>
              <a:t>Quando</a:t>
            </a:r>
          </a:p>
          <a:p>
            <a:pPr lvl="1">
              <a:buFont typeface="Wingdings" panose="05000000000000000000" pitchFamily="2" charset="2"/>
              <a:buChar char="§"/>
            </a:pPr>
            <a:r>
              <a:rPr lang="pt-BR" sz="1050" i="1" dirty="0">
                <a:solidFill>
                  <a:schemeClr val="tx1">
                    <a:lumMod val="65000"/>
                    <a:lumOff val="35000"/>
                  </a:schemeClr>
                </a:solidFill>
              </a:rPr>
              <a:t>de Abr’25 Jul’25.</a:t>
            </a:r>
          </a:p>
          <a:p>
            <a:pPr>
              <a:buFont typeface="Wingdings" panose="05000000000000000000" pitchFamily="2" charset="2"/>
              <a:buChar char="Ø"/>
            </a:pPr>
            <a:r>
              <a:rPr lang="pt-BR" sz="1800" dirty="0"/>
              <a:t>Quem</a:t>
            </a:r>
          </a:p>
          <a:p>
            <a:pPr lvl="1">
              <a:buFont typeface="Wingdings" panose="05000000000000000000" pitchFamily="2" charset="2"/>
              <a:buChar char="§"/>
            </a:pPr>
            <a:r>
              <a:rPr lang="pt-BR" sz="1050" i="1" dirty="0">
                <a:solidFill>
                  <a:schemeClr val="tx1">
                    <a:lumMod val="65000"/>
                    <a:lumOff val="35000"/>
                  </a:schemeClr>
                </a:solidFill>
              </a:rPr>
              <a:t>Christyan com apoio da gestão do DTI HDA.</a:t>
            </a:r>
          </a:p>
          <a:p>
            <a:pPr>
              <a:buFont typeface="Wingdings" panose="05000000000000000000" pitchFamily="2" charset="2"/>
              <a:buChar char="Ø"/>
            </a:pPr>
            <a:r>
              <a:rPr lang="pt-BR" sz="1800" dirty="0"/>
              <a:t>Como será feito</a:t>
            </a:r>
          </a:p>
          <a:p>
            <a:pPr lvl="1">
              <a:buFont typeface="Wingdings" panose="05000000000000000000" pitchFamily="2" charset="2"/>
              <a:buChar char="§"/>
            </a:pPr>
            <a:r>
              <a:rPr lang="pt-BR" sz="1050" b="1" i="1" dirty="0">
                <a:solidFill>
                  <a:schemeClr val="tx1">
                    <a:lumMod val="65000"/>
                    <a:lumOff val="35000"/>
                  </a:schemeClr>
                </a:solidFill>
              </a:rPr>
              <a:t>Step1:</a:t>
            </a:r>
            <a:r>
              <a:rPr lang="pt-BR" sz="1050" i="1" dirty="0">
                <a:solidFill>
                  <a:schemeClr val="tx1">
                    <a:lumMod val="65000"/>
                    <a:lumOff val="35000"/>
                  </a:schemeClr>
                </a:solidFill>
              </a:rPr>
              <a:t> CRIAÇÃO DO COMITÊ NA HDA + REGULARIZAÇÃO DAS 17 APLICAÇÕES;</a:t>
            </a:r>
          </a:p>
          <a:p>
            <a:pPr lvl="2">
              <a:buFont typeface="Wingdings" panose="05000000000000000000" pitchFamily="2" charset="2"/>
              <a:buChar char="§"/>
            </a:pPr>
            <a:r>
              <a:rPr lang="pt-BR" sz="700" i="1" dirty="0">
                <a:solidFill>
                  <a:schemeClr val="tx1">
                    <a:lumMod val="65000"/>
                    <a:lumOff val="35000"/>
                  </a:schemeClr>
                </a:solidFill>
              </a:rPr>
              <a:t>Aprovação com a Gestão; Criar novas ofertas no </a:t>
            </a:r>
            <a:r>
              <a:rPr lang="pt-BR" sz="700" i="1" dirty="0" err="1">
                <a:solidFill>
                  <a:schemeClr val="tx1">
                    <a:lumMod val="65000"/>
                    <a:lumOff val="35000"/>
                  </a:schemeClr>
                </a:solidFill>
              </a:rPr>
              <a:t>pitstop</a:t>
            </a:r>
            <a:r>
              <a:rPr lang="pt-BR" sz="700" i="1" dirty="0">
                <a:solidFill>
                  <a:schemeClr val="tx1">
                    <a:lumMod val="65000"/>
                    <a:lumOff val="35000"/>
                  </a:schemeClr>
                </a:solidFill>
              </a:rPr>
              <a:t>; Revisão dos Repositórios de Código Fonte;</a:t>
            </a:r>
          </a:p>
          <a:p>
            <a:pPr lvl="2">
              <a:buFont typeface="Wingdings" panose="05000000000000000000" pitchFamily="2" charset="2"/>
              <a:buChar char="§"/>
            </a:pPr>
            <a:r>
              <a:rPr lang="pt-BR" sz="700" i="1" dirty="0">
                <a:solidFill>
                  <a:schemeClr val="tx1">
                    <a:lumMod val="65000"/>
                    <a:lumOff val="35000"/>
                  </a:schemeClr>
                </a:solidFill>
              </a:rPr>
              <a:t>Alteração no fluxo de implantação;</a:t>
            </a:r>
          </a:p>
          <a:p>
            <a:pPr lvl="2">
              <a:buFont typeface="Wingdings" panose="05000000000000000000" pitchFamily="2" charset="2"/>
              <a:buChar char="§"/>
            </a:pPr>
            <a:r>
              <a:rPr lang="pt-BR" sz="700" i="1" dirty="0">
                <a:solidFill>
                  <a:schemeClr val="tx1">
                    <a:lumMod val="65000"/>
                    <a:lumOff val="35000"/>
                  </a:schemeClr>
                </a:solidFill>
              </a:rPr>
              <a:t>Criação de novos processos;</a:t>
            </a:r>
          </a:p>
          <a:p>
            <a:pPr lvl="2">
              <a:buFont typeface="Wingdings" panose="05000000000000000000" pitchFamily="2" charset="2"/>
              <a:buChar char="§"/>
            </a:pPr>
            <a:r>
              <a:rPr lang="pt-BR" sz="700" i="1" dirty="0">
                <a:solidFill>
                  <a:schemeClr val="tx1">
                    <a:lumMod val="65000"/>
                    <a:lumOff val="35000"/>
                  </a:schemeClr>
                </a:solidFill>
              </a:rPr>
              <a:t>Participação das áreas de apoio do TI HDA;</a:t>
            </a:r>
          </a:p>
          <a:p>
            <a:pPr lvl="1">
              <a:buFont typeface="Wingdings" panose="05000000000000000000" pitchFamily="2" charset="2"/>
              <a:buChar char="§"/>
            </a:pPr>
            <a:r>
              <a:rPr lang="pt-BR" sz="1050" b="1" i="1" dirty="0">
                <a:solidFill>
                  <a:schemeClr val="tx1">
                    <a:lumMod val="65000"/>
                    <a:lumOff val="35000"/>
                  </a:schemeClr>
                </a:solidFill>
              </a:rPr>
              <a:t>Step2:</a:t>
            </a:r>
            <a:r>
              <a:rPr lang="pt-BR" sz="1050" i="1" dirty="0">
                <a:solidFill>
                  <a:schemeClr val="tx1">
                    <a:lumMod val="65000"/>
                    <a:lumOff val="35000"/>
                  </a:schemeClr>
                </a:solidFill>
              </a:rPr>
              <a:t> MODERNIZAÇÃO AMBIENTE (COMITE &amp; ESTEIRA DE IMPLANTAÇÃO);</a:t>
            </a:r>
          </a:p>
          <a:p>
            <a:pPr>
              <a:buFont typeface="Wingdings" panose="05000000000000000000" pitchFamily="2" charset="2"/>
              <a:buChar char="Ø"/>
            </a:pPr>
            <a:r>
              <a:rPr lang="pt-BR" sz="1800" dirty="0"/>
              <a:t>Quanto</a:t>
            </a:r>
          </a:p>
          <a:p>
            <a:pPr lvl="1">
              <a:buFont typeface="Wingdings" panose="05000000000000000000" pitchFamily="2" charset="2"/>
              <a:buChar char="§"/>
            </a:pPr>
            <a:r>
              <a:rPr lang="pt-BR" sz="1050" i="1" dirty="0">
                <a:solidFill>
                  <a:schemeClr val="tx1">
                    <a:lumMod val="65000"/>
                    <a:lumOff val="35000"/>
                  </a:schemeClr>
                </a:solidFill>
              </a:rPr>
              <a:t>R$ 0,00</a:t>
            </a:r>
          </a:p>
          <a:p>
            <a:pPr marL="457200" lvl="1" indent="0">
              <a:buFont typeface="Arial" panose="020B0604020202020204" pitchFamily="34" charset="0"/>
              <a:buNone/>
            </a:pPr>
            <a:endParaRPr lang="pt-BR" sz="1100" dirty="0"/>
          </a:p>
          <a:p>
            <a:pPr lvl="1"/>
            <a:endParaRPr lang="pt-BR" sz="1100" dirty="0"/>
          </a:p>
        </p:txBody>
      </p:sp>
      <p:sp>
        <p:nvSpPr>
          <p:cNvPr id="6" name="CaixaDeTexto 5">
            <a:extLst>
              <a:ext uri="{FF2B5EF4-FFF2-40B4-BE49-F238E27FC236}">
                <a16:creationId xmlns:a16="http://schemas.microsoft.com/office/drawing/2014/main" id="{AFCC26BF-4846-EA6C-490A-2AE1712BCC2A}"/>
              </a:ext>
            </a:extLst>
          </p:cNvPr>
          <p:cNvSpPr txBox="1"/>
          <p:nvPr/>
        </p:nvSpPr>
        <p:spPr>
          <a:xfrm>
            <a:off x="4424914" y="1725331"/>
            <a:ext cx="841897" cy="215444"/>
          </a:xfrm>
          <a:prstGeom prst="rect">
            <a:avLst/>
          </a:prstGeom>
          <a:noFill/>
        </p:spPr>
        <p:txBody>
          <a:bodyPr wrap="none" rtlCol="0">
            <a:spAutoFit/>
          </a:bodyPr>
          <a:lstStyle/>
          <a:p>
            <a:r>
              <a:rPr lang="pt-BR" sz="800" b="1" i="1" dirty="0">
                <a:solidFill>
                  <a:schemeClr val="bg1">
                    <a:lumMod val="50000"/>
                  </a:schemeClr>
                </a:solidFill>
                <a:highlight>
                  <a:srgbClr val="FFFF00"/>
                </a:highlight>
                <a:latin typeface="Arial" panose="020B0604020202020204" pitchFamily="34" charset="0"/>
                <a:cs typeface="Arial" panose="020B0604020202020204" pitchFamily="34" charset="0"/>
              </a:rPr>
              <a:t>(OBJETIVOS)</a:t>
            </a:r>
          </a:p>
        </p:txBody>
      </p:sp>
      <p:sp>
        <p:nvSpPr>
          <p:cNvPr id="29" name="Retângulo: Cantos Arredondados 28">
            <a:extLst>
              <a:ext uri="{FF2B5EF4-FFF2-40B4-BE49-F238E27FC236}">
                <a16:creationId xmlns:a16="http://schemas.microsoft.com/office/drawing/2014/main" id="{025C546D-5C4B-3622-A30A-6431BD52EE5C}"/>
              </a:ext>
            </a:extLst>
          </p:cNvPr>
          <p:cNvSpPr/>
          <p:nvPr/>
        </p:nvSpPr>
        <p:spPr>
          <a:xfrm flipV="1">
            <a:off x="457199" y="5354744"/>
            <a:ext cx="4958309" cy="246221"/>
          </a:xfrm>
          <a:prstGeom prst="roundRect">
            <a:avLst/>
          </a:prstGeom>
          <a:solidFill>
            <a:schemeClr val="accent5">
              <a:alpha val="18824"/>
            </a:schemeClr>
          </a:solidFill>
          <a:ln>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611576F5-208B-D2CD-9C21-A3163D76B26A}"/>
              </a:ext>
            </a:extLst>
          </p:cNvPr>
          <p:cNvSpPr/>
          <p:nvPr/>
        </p:nvSpPr>
        <p:spPr>
          <a:xfrm>
            <a:off x="5563433" y="4656188"/>
            <a:ext cx="6448305" cy="1710227"/>
          </a:xfrm>
          <a:prstGeom prst="rect">
            <a:avLst/>
          </a:prstGeom>
          <a:solidFill>
            <a:srgbClr val="E0ECF7"/>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pic>
        <p:nvPicPr>
          <p:cNvPr id="28" name="Imagem 27">
            <a:extLst>
              <a:ext uri="{FF2B5EF4-FFF2-40B4-BE49-F238E27FC236}">
                <a16:creationId xmlns:a16="http://schemas.microsoft.com/office/drawing/2014/main" id="{A8935AFB-1D13-26AB-B921-7ADA24CBF71E}"/>
              </a:ext>
            </a:extLst>
          </p:cNvPr>
          <p:cNvPicPr>
            <a:picLocks noChangeAspect="1"/>
          </p:cNvPicPr>
          <p:nvPr/>
        </p:nvPicPr>
        <p:blipFill>
          <a:blip r:embed="rId3"/>
          <a:stretch>
            <a:fillRect/>
          </a:stretch>
        </p:blipFill>
        <p:spPr>
          <a:xfrm>
            <a:off x="5653126" y="910523"/>
            <a:ext cx="6230434" cy="3409231"/>
          </a:xfrm>
          <a:prstGeom prst="rect">
            <a:avLst/>
          </a:prstGeom>
        </p:spPr>
      </p:pic>
      <p:pic>
        <p:nvPicPr>
          <p:cNvPr id="32" name="Imagem 31">
            <a:extLst>
              <a:ext uri="{FF2B5EF4-FFF2-40B4-BE49-F238E27FC236}">
                <a16:creationId xmlns:a16="http://schemas.microsoft.com/office/drawing/2014/main" id="{4389345D-BFF3-4B07-A3C0-4FEC92176BC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33" name="Imagem 32">
            <a:extLst>
              <a:ext uri="{FF2B5EF4-FFF2-40B4-BE49-F238E27FC236}">
                <a16:creationId xmlns:a16="http://schemas.microsoft.com/office/drawing/2014/main" id="{4A3AF4FE-19F3-4C64-7938-32BB7DF084A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34" name="CaixaDeTexto 33">
            <a:extLst>
              <a:ext uri="{FF2B5EF4-FFF2-40B4-BE49-F238E27FC236}">
                <a16:creationId xmlns:a16="http://schemas.microsoft.com/office/drawing/2014/main" id="{64D2A884-83E6-60F4-4BF5-B404A4B5EC3E}"/>
              </a:ext>
            </a:extLst>
          </p:cNvPr>
          <p:cNvSpPr txBox="1"/>
          <p:nvPr/>
        </p:nvSpPr>
        <p:spPr>
          <a:xfrm>
            <a:off x="-290551" y="6552411"/>
            <a:ext cx="11101776" cy="203508"/>
          </a:xfrm>
          <a:prstGeom prst="rect">
            <a:avLst/>
          </a:prstGeom>
          <a:noFill/>
        </p:spPr>
        <p:txBody>
          <a:bodyPr wrap="square" lIns="36000" tIns="36000" rIns="36000" bIns="36000" anchor="b">
            <a:spAutoFit/>
          </a:bodyPr>
          <a:lstStyle/>
          <a:p>
            <a:pPr algn="r">
              <a:lnSpc>
                <a:spcPct val="85000"/>
              </a:lnSpc>
              <a:spcAft>
                <a:spcPts val="600"/>
              </a:spcAft>
              <a:defRPr/>
            </a:pPr>
            <a:r>
              <a:rPr lang="en-US" sz="1000" b="1" dirty="0">
                <a:latin typeface="Segoe UI" panose="020B0502040204020203" pitchFamily="34" charset="0"/>
                <a:cs typeface="Segoe UI" panose="020B0502040204020203" pitchFamily="34" charset="0"/>
              </a:rPr>
              <a:t>A </a:t>
            </a:r>
            <a:r>
              <a:rPr lang="en-US" sz="1000" b="1" dirty="0" err="1">
                <a:latin typeface="Segoe UI" panose="020B0502040204020203" pitchFamily="34" charset="0"/>
                <a:cs typeface="Segoe UI" panose="020B0502040204020203" pitchFamily="34" charset="0"/>
              </a:rPr>
              <a:t>etapa</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moderinização</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consiste</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na</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introdução</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novos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processos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às</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áreas</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arquitetura</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governança</a:t>
            </a:r>
            <a:r>
              <a:rPr lang="en-US" sz="1000" b="1" dirty="0">
                <a:latin typeface="Segoe UI" panose="020B0502040204020203" pitchFamily="34" charset="0"/>
                <a:cs typeface="Segoe UI" panose="020B0502040204020203" pitchFamily="34" charset="0"/>
              </a:rPr>
              <a:t> e </a:t>
            </a:r>
            <a:r>
              <a:rPr lang="en-US" sz="1000" b="1" dirty="0" err="1">
                <a:latin typeface="Segoe UI" panose="020B0502040204020203" pitchFamily="34" charset="0"/>
                <a:cs typeface="Segoe UI" panose="020B0502040204020203" pitchFamily="34" charset="0"/>
              </a:rPr>
              <a:t>segurança</a:t>
            </a:r>
            <a:r>
              <a:rPr lang="en-US" sz="1000" b="1" dirty="0">
                <a:latin typeface="Segoe UI" panose="020B0502040204020203" pitchFamily="34" charset="0"/>
                <a:cs typeface="Segoe UI" panose="020B0502040204020203" pitchFamily="34" charset="0"/>
              </a:rPr>
              <a:t>, </a:t>
            </a:r>
            <a:r>
              <a:rPr lang="en-US" sz="1000" b="1" dirty="0" err="1">
                <a:latin typeface="Segoe UI" panose="020B0502040204020203" pitchFamily="34" charset="0"/>
                <a:cs typeface="Segoe UI" panose="020B0502040204020203" pitchFamily="34" charset="0"/>
              </a:rPr>
              <a:t>além</a:t>
            </a:r>
            <a:r>
              <a:rPr lang="en-US" sz="1000" b="1" dirty="0">
                <a:latin typeface="Segoe UI" panose="020B0502040204020203" pitchFamily="34" charset="0"/>
                <a:cs typeface="Segoe UI" panose="020B0502040204020203" pitchFamily="34" charset="0"/>
              </a:rPr>
              <a:t> da </a:t>
            </a:r>
            <a:r>
              <a:rPr lang="en-US" sz="1000" b="1" dirty="0" err="1">
                <a:latin typeface="Segoe UI" panose="020B0502040204020203" pitchFamily="34" charset="0"/>
                <a:cs typeface="Segoe UI" panose="020B0502040204020203" pitchFamily="34" charset="0"/>
              </a:rPr>
              <a:t>fundação</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estrutura</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devops</a:t>
            </a:r>
            <a:r>
              <a:rPr lang="en-US" sz="1000" b="1" dirty="0">
                <a:latin typeface="Segoe UI" panose="020B0502040204020203" pitchFamily="34" charset="0"/>
                <a:cs typeface="Segoe UI" panose="020B0502040204020203" pitchFamily="34" charset="0"/>
              </a:rPr>
              <a:t> com </a:t>
            </a:r>
            <a:r>
              <a:rPr lang="en-US" sz="1000" b="1" dirty="0" err="1">
                <a:latin typeface="Segoe UI" panose="020B0502040204020203" pitchFamily="34" charset="0"/>
                <a:cs typeface="Segoe UI" panose="020B0502040204020203" pitchFamily="34" charset="0"/>
              </a:rPr>
              <a:t>área</a:t>
            </a:r>
            <a:r>
              <a:rPr lang="en-US" sz="1000" b="1" dirty="0">
                <a:latin typeface="Segoe UI" panose="020B0502040204020203" pitchFamily="34" charset="0"/>
                <a:cs typeface="Segoe UI" panose="020B0502040204020203" pitchFamily="34" charset="0"/>
              </a:rPr>
              <a:t> de infra.</a:t>
            </a:r>
          </a:p>
        </p:txBody>
      </p:sp>
      <p:sp>
        <p:nvSpPr>
          <p:cNvPr id="35" name="CaixaDeTexto 34">
            <a:extLst>
              <a:ext uri="{FF2B5EF4-FFF2-40B4-BE49-F238E27FC236}">
                <a16:creationId xmlns:a16="http://schemas.microsoft.com/office/drawing/2014/main" id="{5AA58751-DDBC-FC8E-F4CB-1C5192939FE8}"/>
              </a:ext>
            </a:extLst>
          </p:cNvPr>
          <p:cNvSpPr txBox="1"/>
          <p:nvPr/>
        </p:nvSpPr>
        <p:spPr>
          <a:xfrm>
            <a:off x="-1134088" y="832168"/>
            <a:ext cx="894797" cy="246221"/>
          </a:xfrm>
          <a:prstGeom prst="rect">
            <a:avLst/>
          </a:prstGeom>
          <a:noFill/>
        </p:spPr>
        <p:txBody>
          <a:bodyPr wrap="none" rtlCol="0">
            <a:spAutoFit/>
          </a:bodyPr>
          <a:lstStyle/>
          <a:p>
            <a:r>
              <a:rPr lang="pt-BR" sz="1000" b="1">
                <a:solidFill>
                  <a:schemeClr val="bg1">
                    <a:lumMod val="50000"/>
                  </a:schemeClr>
                </a:solidFill>
                <a:latin typeface="Arial" panose="020B0604020202020204" pitchFamily="34" charset="0"/>
                <a:cs typeface="Arial" panose="020B0604020202020204" pitchFamily="34" charset="0"/>
              </a:rPr>
              <a:t>PROPOSTA</a:t>
            </a:r>
          </a:p>
        </p:txBody>
      </p:sp>
      <p:sp>
        <p:nvSpPr>
          <p:cNvPr id="45" name="Retângulo 44">
            <a:extLst>
              <a:ext uri="{FF2B5EF4-FFF2-40B4-BE49-F238E27FC236}">
                <a16:creationId xmlns:a16="http://schemas.microsoft.com/office/drawing/2014/main" id="{C379AED8-EA4D-5E95-089B-3AE9C50A60F4}"/>
              </a:ext>
            </a:extLst>
          </p:cNvPr>
          <p:cNvSpPr/>
          <p:nvPr/>
        </p:nvSpPr>
        <p:spPr>
          <a:xfrm>
            <a:off x="103324" y="913440"/>
            <a:ext cx="5321709" cy="54529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6F73B15C-22ED-3AFE-3063-EBC504A3E3E2}"/>
              </a:ext>
            </a:extLst>
          </p:cNvPr>
          <p:cNvSpPr txBox="1"/>
          <p:nvPr/>
        </p:nvSpPr>
        <p:spPr>
          <a:xfrm>
            <a:off x="5540496" y="594758"/>
            <a:ext cx="1354858" cy="246221"/>
          </a:xfrm>
          <a:prstGeom prst="rect">
            <a:avLst/>
          </a:prstGeom>
          <a:noFill/>
        </p:spPr>
        <p:txBody>
          <a:bodyPr wrap="none" rtlCol="0">
            <a:spAutoFit/>
          </a:bodyPr>
          <a:lstStyle/>
          <a:p>
            <a:r>
              <a:rPr lang="pt-BR" sz="1000" b="1" dirty="0">
                <a:solidFill>
                  <a:schemeClr val="bg1">
                    <a:lumMod val="50000"/>
                  </a:schemeClr>
                </a:solidFill>
                <a:latin typeface="Arial" panose="020B0604020202020204" pitchFamily="34" charset="0"/>
                <a:cs typeface="Arial" panose="020B0604020202020204" pitchFamily="34" charset="0"/>
              </a:rPr>
              <a:t>FUNCIONOGRAMA</a:t>
            </a:r>
          </a:p>
        </p:txBody>
      </p:sp>
      <p:grpSp>
        <p:nvGrpSpPr>
          <p:cNvPr id="48" name="Agrupar 47">
            <a:extLst>
              <a:ext uri="{FF2B5EF4-FFF2-40B4-BE49-F238E27FC236}">
                <a16:creationId xmlns:a16="http://schemas.microsoft.com/office/drawing/2014/main" id="{ED3ABA1A-5561-BB04-E141-FC2570DEDC49}"/>
              </a:ext>
            </a:extLst>
          </p:cNvPr>
          <p:cNvGrpSpPr/>
          <p:nvPr/>
        </p:nvGrpSpPr>
        <p:grpSpPr>
          <a:xfrm>
            <a:off x="6087411" y="4786387"/>
            <a:ext cx="5003973" cy="1552035"/>
            <a:chOff x="6969426" y="4179127"/>
            <a:chExt cx="5003973" cy="1723767"/>
          </a:xfrm>
        </p:grpSpPr>
        <p:sp>
          <p:nvSpPr>
            <p:cNvPr id="49" name="Chave Direita 48">
              <a:extLst>
                <a:ext uri="{FF2B5EF4-FFF2-40B4-BE49-F238E27FC236}">
                  <a16:creationId xmlns:a16="http://schemas.microsoft.com/office/drawing/2014/main" id="{F5F881F1-093F-CF07-E5B8-4DD0AF9D73E3}"/>
                </a:ext>
              </a:extLst>
            </p:cNvPr>
            <p:cNvSpPr/>
            <p:nvPr/>
          </p:nvSpPr>
          <p:spPr>
            <a:xfrm flipH="1">
              <a:off x="7597984" y="4506564"/>
              <a:ext cx="308965" cy="1222946"/>
            </a:xfrm>
            <a:prstGeom prst="rightBrace">
              <a:avLst>
                <a:gd name="adj1" fmla="val 8333"/>
                <a:gd name="adj2" fmla="val 84270"/>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0" name="CaixaDeTexto 49">
              <a:extLst>
                <a:ext uri="{FF2B5EF4-FFF2-40B4-BE49-F238E27FC236}">
                  <a16:creationId xmlns:a16="http://schemas.microsoft.com/office/drawing/2014/main" id="{8FD65074-2CF1-4507-E25B-5B320000DE2A}"/>
                </a:ext>
              </a:extLst>
            </p:cNvPr>
            <p:cNvSpPr txBox="1"/>
            <p:nvPr/>
          </p:nvSpPr>
          <p:spPr>
            <a:xfrm>
              <a:off x="7131575" y="5413782"/>
              <a:ext cx="52610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a:ln>
                    <a:noFill/>
                  </a:ln>
                  <a:solidFill>
                    <a:schemeClr val="tx1">
                      <a:lumMod val="65000"/>
                      <a:lumOff val="35000"/>
                    </a:schemeClr>
                  </a:solidFill>
                  <a:effectLst/>
                  <a:uLnTx/>
                  <a:uFillTx/>
                </a:rPr>
                <a:t>102ki</a:t>
              </a:r>
            </a:p>
          </p:txBody>
        </p:sp>
        <p:sp>
          <p:nvSpPr>
            <p:cNvPr id="51" name="Estrela de 5 Pontas 41">
              <a:extLst>
                <a:ext uri="{FF2B5EF4-FFF2-40B4-BE49-F238E27FC236}">
                  <a16:creationId xmlns:a16="http://schemas.microsoft.com/office/drawing/2014/main" id="{56605A02-5B06-1880-25EC-3D7BF0D1A05C}"/>
                </a:ext>
              </a:extLst>
            </p:cNvPr>
            <p:cNvSpPr>
              <a:spLocks noChangeAspect="1"/>
            </p:cNvSpPr>
            <p:nvPr/>
          </p:nvSpPr>
          <p:spPr>
            <a:xfrm>
              <a:off x="6969426" y="5382721"/>
              <a:ext cx="264484" cy="252035"/>
            </a:xfrm>
            <a:prstGeom prst="star5">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 name="Imagem 51">
              <a:extLst>
                <a:ext uri="{FF2B5EF4-FFF2-40B4-BE49-F238E27FC236}">
                  <a16:creationId xmlns:a16="http://schemas.microsoft.com/office/drawing/2014/main" id="{55889C62-2617-1515-8530-47C1DC8B40F8}"/>
                </a:ext>
              </a:extLst>
            </p:cNvPr>
            <p:cNvPicPr>
              <a:picLocks noChangeAspect="1"/>
            </p:cNvPicPr>
            <p:nvPr/>
          </p:nvPicPr>
          <p:blipFill>
            <a:blip r:embed="rId7"/>
            <a:stretch>
              <a:fillRect/>
            </a:stretch>
          </p:blipFill>
          <p:spPr>
            <a:xfrm>
              <a:off x="7945049" y="4395969"/>
              <a:ext cx="3993098" cy="1506925"/>
            </a:xfrm>
            <a:prstGeom prst="rect">
              <a:avLst/>
            </a:prstGeom>
          </p:spPr>
        </p:pic>
        <p:sp>
          <p:nvSpPr>
            <p:cNvPr id="54" name="CaixaDeTexto 53">
              <a:extLst>
                <a:ext uri="{FF2B5EF4-FFF2-40B4-BE49-F238E27FC236}">
                  <a16:creationId xmlns:a16="http://schemas.microsoft.com/office/drawing/2014/main" id="{5802BA4E-5A5A-C424-2B92-1327D0DA0339}"/>
                </a:ext>
              </a:extLst>
            </p:cNvPr>
            <p:cNvSpPr txBox="1"/>
            <p:nvPr/>
          </p:nvSpPr>
          <p:spPr>
            <a:xfrm>
              <a:off x="7872479" y="4179127"/>
              <a:ext cx="4100920" cy="216589"/>
            </a:xfrm>
            <a:prstGeom prst="rect">
              <a:avLst/>
            </a:prstGeom>
            <a:noFill/>
          </p:spPr>
          <p:txBody>
            <a:bodyPr wrap="square" lIns="36000" tIns="36000" rIns="36000" bIns="36000" anchor="b">
              <a:spAutoFit/>
            </a:bodyPr>
            <a:lstStyle/>
            <a:p>
              <a:pPr algn="ctr">
                <a:lnSpc>
                  <a:spcPct val="85000"/>
                </a:lnSpc>
                <a:spcAft>
                  <a:spcPts val="600"/>
                </a:spcAft>
                <a:defRPr/>
              </a:pPr>
              <a:r>
                <a:rPr lang="en-US" sz="1100" b="1">
                  <a:solidFill>
                    <a:schemeClr val="bg1"/>
                  </a:solidFill>
                  <a:highlight>
                    <a:srgbClr val="2F528F"/>
                  </a:highlight>
                  <a:latin typeface="Segoe UI" panose="020B0502040204020203" pitchFamily="34" charset="0"/>
                  <a:cs typeface="Segoe UI" panose="020B0502040204020203" pitchFamily="34" charset="0"/>
                </a:rPr>
                <a:t> MODERNIZAÇÃO DO PIPELINE DE IMPLANTAÇÃO DA HDA </a:t>
              </a:r>
            </a:p>
          </p:txBody>
        </p:sp>
      </p:grpSp>
      <p:sp>
        <p:nvSpPr>
          <p:cNvPr id="40" name="Botão de Ação: Obter Informações 39">
            <a:hlinkClick r:id="" action="ppaction://customshow?id=2&amp;return=true" highlightClick="1"/>
            <a:extLst>
              <a:ext uri="{FF2B5EF4-FFF2-40B4-BE49-F238E27FC236}">
                <a16:creationId xmlns:a16="http://schemas.microsoft.com/office/drawing/2014/main" id="{4266E49E-B584-5148-6ED5-86B30D253DF8}"/>
              </a:ext>
            </a:extLst>
          </p:cNvPr>
          <p:cNvSpPr/>
          <p:nvPr/>
        </p:nvSpPr>
        <p:spPr>
          <a:xfrm>
            <a:off x="-728443" y="4124007"/>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Botão de Ação: Obter Informações 40">
            <a:hlinkClick r:id="" action="ppaction://customshow?id=3&amp;return=true" highlightClick="1"/>
            <a:extLst>
              <a:ext uri="{FF2B5EF4-FFF2-40B4-BE49-F238E27FC236}">
                <a16:creationId xmlns:a16="http://schemas.microsoft.com/office/drawing/2014/main" id="{DB11B040-17D2-B235-F0F0-80831383EE43}"/>
              </a:ext>
            </a:extLst>
          </p:cNvPr>
          <p:cNvSpPr/>
          <p:nvPr/>
        </p:nvSpPr>
        <p:spPr>
          <a:xfrm>
            <a:off x="-736384" y="4377422"/>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Botão de Ação: Obter Informações 42">
            <a:hlinkClick r:id="" action="ppaction://customshow?id=4&amp;return=true" highlightClick="1"/>
            <a:extLst>
              <a:ext uri="{FF2B5EF4-FFF2-40B4-BE49-F238E27FC236}">
                <a16:creationId xmlns:a16="http://schemas.microsoft.com/office/drawing/2014/main" id="{B52E9C1B-850C-E127-18E6-2220214EA805}"/>
              </a:ext>
            </a:extLst>
          </p:cNvPr>
          <p:cNvSpPr/>
          <p:nvPr/>
        </p:nvSpPr>
        <p:spPr>
          <a:xfrm>
            <a:off x="-736384" y="5158096"/>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xtPage">
            <a:extLst>
              <a:ext uri="{FF2B5EF4-FFF2-40B4-BE49-F238E27FC236}">
                <a16:creationId xmlns:a16="http://schemas.microsoft.com/office/drawing/2014/main" id="{C57EBAA0-EA40-2A9D-177F-940A1352A1C7}"/>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8 / 17</a:t>
            </a:r>
          </a:p>
        </p:txBody>
      </p:sp>
      <p:graphicFrame>
        <p:nvGraphicFramePr>
          <p:cNvPr id="24" name="Tabela 23"/>
          <p:cNvGraphicFramePr>
            <a:graphicFrameLocks noGrp="1"/>
          </p:cNvGraphicFramePr>
          <p:nvPr>
            <p:extLst>
              <p:ext uri="{D42A27DB-BD31-4B8C-83A1-F6EECF244321}">
                <p14:modId xmlns:p14="http://schemas.microsoft.com/office/powerpoint/2010/main" val="3100497132"/>
              </p:ext>
            </p:extLst>
          </p:nvPr>
        </p:nvGraphicFramePr>
        <p:xfrm>
          <a:off x="154532" y="1822398"/>
          <a:ext cx="5189265" cy="3143727"/>
        </p:xfrm>
        <a:graphic>
          <a:graphicData uri="http://schemas.openxmlformats.org/drawingml/2006/table">
            <a:tbl>
              <a:tblPr firstRow="1" bandRow="1">
                <a:tableStyleId>{5C22544A-7EE6-4342-B048-85BDC9FD1C3A}</a:tableStyleId>
              </a:tblPr>
              <a:tblGrid>
                <a:gridCol w="2240725">
                  <a:extLst>
                    <a:ext uri="{9D8B030D-6E8A-4147-A177-3AD203B41FA5}">
                      <a16:colId xmlns:a16="http://schemas.microsoft.com/office/drawing/2014/main" val="3785696835"/>
                    </a:ext>
                  </a:extLst>
                </a:gridCol>
                <a:gridCol w="508000">
                  <a:extLst>
                    <a:ext uri="{9D8B030D-6E8A-4147-A177-3AD203B41FA5}">
                      <a16:colId xmlns:a16="http://schemas.microsoft.com/office/drawing/2014/main" val="3356208441"/>
                    </a:ext>
                  </a:extLst>
                </a:gridCol>
                <a:gridCol w="2440540">
                  <a:extLst>
                    <a:ext uri="{9D8B030D-6E8A-4147-A177-3AD203B41FA5}">
                      <a16:colId xmlns:a16="http://schemas.microsoft.com/office/drawing/2014/main" val="135900593"/>
                    </a:ext>
                  </a:extLst>
                </a:gridCol>
              </a:tblGrid>
              <a:tr h="3308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500" dirty="0"/>
                        <a:t>Processo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500" dirty="0"/>
                        <a:t>It</a:t>
                      </a:r>
                    </a:p>
                  </a:txBody>
                  <a:tcPr/>
                </a:tc>
                <a:tc>
                  <a:txBody>
                    <a:bodyPr/>
                    <a:lstStyle/>
                    <a:p>
                      <a:pPr algn="ctr"/>
                      <a:r>
                        <a:rPr lang="pt-BR" sz="1500" dirty="0" err="1"/>
                        <a:t>KPI’s</a:t>
                      </a:r>
                      <a:endParaRPr lang="pt-BR" sz="1500" dirty="0"/>
                    </a:p>
                  </a:txBody>
                  <a:tcPr/>
                </a:tc>
                <a:extLst>
                  <a:ext uri="{0D108BD9-81ED-4DB2-BD59-A6C34878D82A}">
                    <a16:rowId xmlns:a16="http://schemas.microsoft.com/office/drawing/2014/main" val="546363671"/>
                  </a:ext>
                </a:extLst>
              </a:tr>
              <a:tr h="306284">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1" dirty="0"/>
                        <a:t>1. Checklists e Auditorias: </a:t>
                      </a:r>
                      <a:r>
                        <a:rPr lang="pt-BR" sz="1200" dirty="0"/>
                        <a:t>Criar checklists detalhados e processos de auditoria interna para garantir que todas as etapas sejam seguidas.</a:t>
                      </a:r>
                      <a:endParaRPr lang="pt-BR"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1.1</a:t>
                      </a:r>
                    </a:p>
                  </a:txBody>
                  <a:tcPr anchor="ctr"/>
                </a:tc>
                <a:tc>
                  <a:txBody>
                    <a:bodyPr/>
                    <a:lstStyle/>
                    <a:p>
                      <a:r>
                        <a:rPr lang="pt-BR" sz="1100" dirty="0"/>
                        <a:t>TTL repositórios de código fonte;</a:t>
                      </a:r>
                    </a:p>
                  </a:txBody>
                  <a:tcPr anchor="ctr"/>
                </a:tc>
                <a:extLst>
                  <a:ext uri="{0D108BD9-81ED-4DB2-BD59-A6C34878D82A}">
                    <a16:rowId xmlns:a16="http://schemas.microsoft.com/office/drawing/2014/main" val="1617214280"/>
                  </a:ext>
                </a:extLst>
              </a:tr>
              <a:tr h="283558">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1.2</a:t>
                      </a:r>
                    </a:p>
                  </a:txBody>
                  <a:tcPr anchor="ctr"/>
                </a:tc>
                <a:tc>
                  <a:txBody>
                    <a:bodyPr/>
                    <a:lstStyle/>
                    <a:p>
                      <a:r>
                        <a:rPr lang="pt-BR" sz="1100" dirty="0"/>
                        <a:t>TTL de copias de repositório</a:t>
                      </a:r>
                    </a:p>
                  </a:txBody>
                  <a:tcPr anchor="ctr"/>
                </a:tc>
                <a:extLst>
                  <a:ext uri="{0D108BD9-81ED-4DB2-BD59-A6C34878D82A}">
                    <a16:rowId xmlns:a16="http://schemas.microsoft.com/office/drawing/2014/main" val="1399608004"/>
                  </a:ext>
                </a:extLst>
              </a:tr>
              <a:tr h="308119">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1.3</a:t>
                      </a:r>
                    </a:p>
                  </a:txBody>
                  <a:tcPr anchor="ctr"/>
                </a:tc>
                <a:tc>
                  <a:txBody>
                    <a:bodyPr/>
                    <a:lstStyle/>
                    <a:p>
                      <a:r>
                        <a:rPr lang="pt-BR" sz="1100" dirty="0"/>
                        <a:t>TTL de retorno de repositório</a:t>
                      </a:r>
                    </a:p>
                  </a:txBody>
                  <a:tcPr anchor="ctr"/>
                </a:tc>
                <a:extLst>
                  <a:ext uri="{0D108BD9-81ED-4DB2-BD59-A6C34878D82A}">
                    <a16:rowId xmlns:a16="http://schemas.microsoft.com/office/drawing/2014/main" val="9434871"/>
                  </a:ext>
                </a:extLst>
              </a:tr>
              <a:tr h="30811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1.4</a:t>
                      </a:r>
                    </a:p>
                  </a:txBody>
                  <a:tcPr anchor="ctr"/>
                </a:tc>
                <a:tc>
                  <a:txBody>
                    <a:bodyPr/>
                    <a:lstStyle/>
                    <a:p>
                      <a:r>
                        <a:rPr lang="pt-BR" sz="1100" dirty="0"/>
                        <a:t>TTL demandas serviço para comitê;</a:t>
                      </a:r>
                    </a:p>
                  </a:txBody>
                  <a:tcPr anchor="ctr"/>
                </a:tc>
                <a:extLst>
                  <a:ext uri="{0D108BD9-81ED-4DB2-BD59-A6C34878D82A}">
                    <a16:rowId xmlns:a16="http://schemas.microsoft.com/office/drawing/2014/main" val="2947920530"/>
                  </a:ext>
                </a:extLst>
              </a:tr>
              <a:tr h="283558">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1.5</a:t>
                      </a:r>
                    </a:p>
                  </a:txBody>
                  <a:tcPr anchor="ctr"/>
                </a:tc>
                <a:tc>
                  <a:txBody>
                    <a:bodyPr/>
                    <a:lstStyle/>
                    <a:p>
                      <a:r>
                        <a:rPr lang="pt-BR" sz="1100" dirty="0"/>
                        <a:t>TTL demandas defendidas </a:t>
                      </a:r>
                      <a:r>
                        <a:rPr lang="pt-BR" sz="1100" dirty="0" err="1"/>
                        <a:t>code</a:t>
                      </a:r>
                      <a:r>
                        <a:rPr lang="pt-BR" sz="1100" dirty="0"/>
                        <a:t> review;</a:t>
                      </a:r>
                    </a:p>
                  </a:txBody>
                  <a:tcPr anchor="ctr"/>
                </a:tc>
                <a:extLst>
                  <a:ext uri="{0D108BD9-81ED-4DB2-BD59-A6C34878D82A}">
                    <a16:rowId xmlns:a16="http://schemas.microsoft.com/office/drawing/2014/main" val="3878568383"/>
                  </a:ext>
                </a:extLst>
              </a:tr>
              <a:tr h="283558">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1.6</a:t>
                      </a:r>
                    </a:p>
                  </a:txBody>
                  <a:tcPr anchor="ctr"/>
                </a:tc>
                <a:tc>
                  <a:txBody>
                    <a:bodyPr/>
                    <a:lstStyle/>
                    <a:p>
                      <a:r>
                        <a:rPr lang="pt-BR" sz="1100" dirty="0"/>
                        <a:t>TTL demandas implantação prevista;</a:t>
                      </a:r>
                    </a:p>
                  </a:txBody>
                  <a:tcPr anchor="ctr"/>
                </a:tc>
                <a:extLst>
                  <a:ext uri="{0D108BD9-81ED-4DB2-BD59-A6C34878D82A}">
                    <a16:rowId xmlns:a16="http://schemas.microsoft.com/office/drawing/2014/main" val="265390"/>
                  </a:ext>
                </a:extLst>
              </a:tr>
              <a:tr h="28355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1.7</a:t>
                      </a:r>
                    </a:p>
                  </a:txBody>
                  <a:tcPr anchor="ctr"/>
                </a:tc>
                <a:tc>
                  <a:txBody>
                    <a:bodyPr/>
                    <a:lstStyle/>
                    <a:p>
                      <a:r>
                        <a:rPr lang="pt-BR" sz="1100" dirty="0"/>
                        <a:t>TTL demandas implantadas;</a:t>
                      </a:r>
                    </a:p>
                  </a:txBody>
                  <a:tcPr anchor="ctr"/>
                </a:tc>
                <a:extLst>
                  <a:ext uri="{0D108BD9-81ED-4DB2-BD59-A6C34878D82A}">
                    <a16:rowId xmlns:a16="http://schemas.microsoft.com/office/drawing/2014/main" val="822733879"/>
                  </a:ext>
                </a:extLst>
              </a:tr>
              <a:tr h="28355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1.8</a:t>
                      </a:r>
                    </a:p>
                  </a:txBody>
                  <a:tcPr anchor="ctr"/>
                </a:tc>
                <a:tc>
                  <a:txBody>
                    <a:bodyPr/>
                    <a:lstStyle/>
                    <a:p>
                      <a:r>
                        <a:rPr lang="pt-BR" sz="1100" dirty="0"/>
                        <a:t>TTL Repositórios sem retorno para PRD;</a:t>
                      </a:r>
                    </a:p>
                  </a:txBody>
                  <a:tcPr anchor="ctr"/>
                </a:tc>
                <a:extLst>
                  <a:ext uri="{0D108BD9-81ED-4DB2-BD59-A6C34878D82A}">
                    <a16:rowId xmlns:a16="http://schemas.microsoft.com/office/drawing/2014/main" val="1220366328"/>
                  </a:ext>
                </a:extLst>
              </a:tr>
              <a:tr h="47259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1.9</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Lista dos repositórios sem retorno para PRD com </a:t>
                      </a:r>
                      <a:r>
                        <a:rPr lang="pt-BR" sz="1100" dirty="0" err="1"/>
                        <a:t>resp</a:t>
                      </a:r>
                      <a:r>
                        <a:rPr lang="pt-BR" sz="1100" dirty="0"/>
                        <a:t>, data início e previsão;</a:t>
                      </a:r>
                    </a:p>
                  </a:txBody>
                  <a:tcPr anchor="ctr"/>
                </a:tc>
                <a:extLst>
                  <a:ext uri="{0D108BD9-81ED-4DB2-BD59-A6C34878D82A}">
                    <a16:rowId xmlns:a16="http://schemas.microsoft.com/office/drawing/2014/main" val="3357833583"/>
                  </a:ext>
                </a:extLst>
              </a:tr>
            </a:tbl>
          </a:graphicData>
        </a:graphic>
      </p:graphicFrame>
      <p:sp>
        <p:nvSpPr>
          <p:cNvPr id="25" name="Retângulo 24"/>
          <p:cNvSpPr/>
          <p:nvPr/>
        </p:nvSpPr>
        <p:spPr>
          <a:xfrm>
            <a:off x="97186" y="1779400"/>
            <a:ext cx="5321709" cy="321530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Botão de ação: Avançar ou Próximo 9">
            <a:hlinkClick r:id="" action="ppaction://noaction" highlightClick="1"/>
          </p:cNvPr>
          <p:cNvSpPr/>
          <p:nvPr/>
        </p:nvSpPr>
        <p:spPr>
          <a:xfrm>
            <a:off x="8991827" y="2379259"/>
            <a:ext cx="199900" cy="196151"/>
          </a:xfrm>
          <a:prstGeom prst="actionButtonInformation">
            <a:avLst/>
          </a:prstGeom>
          <a:solidFill>
            <a:schemeClr val="bg1"/>
          </a:soli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a:p>
        </p:txBody>
      </p:sp>
      <p:cxnSp>
        <p:nvCxnSpPr>
          <p:cNvPr id="8" name="Conector Angulado 11"/>
          <p:cNvCxnSpPr>
            <a:cxnSpLocks/>
            <a:stCxn id="10" idx="2"/>
            <a:endCxn id="24" idx="3"/>
          </p:cNvCxnSpPr>
          <p:nvPr/>
        </p:nvCxnSpPr>
        <p:spPr>
          <a:xfrm rot="10800000" flipV="1">
            <a:off x="5343797" y="2477335"/>
            <a:ext cx="3648030" cy="916926"/>
          </a:xfrm>
          <a:prstGeom prst="bentConnector3">
            <a:avLst>
              <a:gd name="adj1" fmla="val 10661"/>
            </a:avLst>
          </a:prstGeom>
          <a:ln w="508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2" name="Botão de ação: Avançar ou Próximo 9">
            <a:hlinkClick r:id="" action="ppaction://noaction" highlightClick="1"/>
            <a:extLst>
              <a:ext uri="{FF2B5EF4-FFF2-40B4-BE49-F238E27FC236}">
                <a16:creationId xmlns:a16="http://schemas.microsoft.com/office/drawing/2014/main" id="{0A2A37DD-0855-1797-F831-6670F55FB89E}"/>
              </a:ext>
            </a:extLst>
          </p:cNvPr>
          <p:cNvSpPr/>
          <p:nvPr/>
        </p:nvSpPr>
        <p:spPr>
          <a:xfrm>
            <a:off x="7420202" y="2368610"/>
            <a:ext cx="199900" cy="196151"/>
          </a:xfrm>
          <a:prstGeom prst="actionButtonInformation">
            <a:avLst/>
          </a:prstGeom>
          <a:solidFill>
            <a:schemeClr val="bg1"/>
          </a:soli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dirty="0"/>
          </a:p>
        </p:txBody>
      </p:sp>
      <p:pic>
        <p:nvPicPr>
          <p:cNvPr id="23" name="Picture 2" descr="Android: confira lista com os melhores antivírus para proteger o celular |  Blog do Ronaldo Prass | G1">
            <a:extLst>
              <a:ext uri="{FF2B5EF4-FFF2-40B4-BE49-F238E27FC236}">
                <a16:creationId xmlns:a16="http://schemas.microsoft.com/office/drawing/2014/main" id="{3935DC85-1BCB-834B-AA27-DA6A24C1F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38" y="1410746"/>
            <a:ext cx="5321710" cy="4348146"/>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cxnSp>
        <p:nvCxnSpPr>
          <p:cNvPr id="27" name="Conector Angulado 11">
            <a:extLst>
              <a:ext uri="{FF2B5EF4-FFF2-40B4-BE49-F238E27FC236}">
                <a16:creationId xmlns:a16="http://schemas.microsoft.com/office/drawing/2014/main" id="{AEF60CB6-325E-7A4F-C212-9CD002DF54C4}"/>
              </a:ext>
            </a:extLst>
          </p:cNvPr>
          <p:cNvCxnSpPr>
            <a:cxnSpLocks/>
            <a:stCxn id="22" idx="2"/>
          </p:cNvCxnSpPr>
          <p:nvPr/>
        </p:nvCxnSpPr>
        <p:spPr>
          <a:xfrm rot="10800000" flipV="1">
            <a:off x="5527148" y="2466685"/>
            <a:ext cx="1893054" cy="1003833"/>
          </a:xfrm>
          <a:prstGeom prst="bentConnector3">
            <a:avLst>
              <a:gd name="adj1" fmla="val 50000"/>
            </a:avLst>
          </a:prstGeom>
          <a:ln w="508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61" name="Botão de ação: Avançar ou Próximo 9">
            <a:hlinkClick r:id="" action="ppaction://noaction" highlightClick="1"/>
            <a:extLst>
              <a:ext uri="{FF2B5EF4-FFF2-40B4-BE49-F238E27FC236}">
                <a16:creationId xmlns:a16="http://schemas.microsoft.com/office/drawing/2014/main" id="{8E2936EA-B693-8521-84AB-3F9B8136CC5D}"/>
              </a:ext>
            </a:extLst>
          </p:cNvPr>
          <p:cNvSpPr/>
          <p:nvPr/>
        </p:nvSpPr>
        <p:spPr>
          <a:xfrm>
            <a:off x="10639150" y="2364914"/>
            <a:ext cx="199900" cy="196151"/>
          </a:xfrm>
          <a:prstGeom prst="actionButtonInformation">
            <a:avLst/>
          </a:prstGeom>
          <a:solidFill>
            <a:schemeClr val="bg1"/>
          </a:soli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t-BR" dirty="0"/>
          </a:p>
        </p:txBody>
      </p:sp>
      <p:sp>
        <p:nvSpPr>
          <p:cNvPr id="1028" name="CaixaDeTexto 1027">
            <a:extLst>
              <a:ext uri="{FF2B5EF4-FFF2-40B4-BE49-F238E27FC236}">
                <a16:creationId xmlns:a16="http://schemas.microsoft.com/office/drawing/2014/main" id="{9D2BF686-78C4-D39D-3C1E-1226CCD3F6BD}"/>
              </a:ext>
            </a:extLst>
          </p:cNvPr>
          <p:cNvSpPr txBox="1"/>
          <p:nvPr/>
        </p:nvSpPr>
        <p:spPr>
          <a:xfrm>
            <a:off x="121925" y="7039099"/>
            <a:ext cx="6096000" cy="861774"/>
          </a:xfrm>
          <a:prstGeom prst="rect">
            <a:avLst/>
          </a:prstGeom>
          <a:solidFill>
            <a:schemeClr val="bg1"/>
          </a:solidFill>
        </p:spPr>
        <p:txBody>
          <a:bodyPr wrap="square">
            <a:spAutoFit/>
          </a:bodyPr>
          <a:lstStyle/>
          <a:p>
            <a:r>
              <a:rPr lang="pt-BR" sz="1000" b="1" dirty="0"/>
              <a:t>5. Alteração em Processos e Políticas</a:t>
            </a:r>
            <a:endParaRPr lang="pt-BR" sz="1000" dirty="0"/>
          </a:p>
          <a:p>
            <a:pPr lvl="1"/>
            <a:r>
              <a:rPr lang="pt-BR" sz="1000" b="1" dirty="0"/>
              <a:t>a) GMUD: </a:t>
            </a:r>
            <a:r>
              <a:rPr lang="pt-BR" sz="1000" dirty="0"/>
              <a:t>A revisão e avaliação do comitê deve ser incluída como critério de Aprovação das implantações das </a:t>
            </a:r>
            <a:r>
              <a:rPr lang="pt-BR" sz="1000" dirty="0" err="1"/>
              <a:t>GMUD’s</a:t>
            </a:r>
            <a:r>
              <a:rPr lang="pt-BR" sz="1000" dirty="0"/>
              <a:t>, além dos testes, revisões de código, </a:t>
            </a:r>
            <a:r>
              <a:rPr lang="pt-BR" sz="1000" dirty="0" err="1"/>
              <a:t>etc</a:t>
            </a:r>
            <a:r>
              <a:rPr lang="pt-BR" sz="1000" dirty="0"/>
              <a:t>; </a:t>
            </a:r>
          </a:p>
          <a:p>
            <a:pPr lvl="1"/>
            <a:r>
              <a:rPr lang="pt-BR" sz="1000" b="1" dirty="0"/>
              <a:t>b) Checklists e Auditorias (Opcional)</a:t>
            </a:r>
            <a:r>
              <a:rPr lang="pt-BR" sz="1000" dirty="0"/>
              <a:t>: Criar checklists detalhados e processos de auditoria interna para garantir que todas as etapas sejam seguidas.</a:t>
            </a:r>
          </a:p>
        </p:txBody>
      </p:sp>
      <p:sp>
        <p:nvSpPr>
          <p:cNvPr id="1029" name="CaixaDeTexto 1028">
            <a:extLst>
              <a:ext uri="{FF2B5EF4-FFF2-40B4-BE49-F238E27FC236}">
                <a16:creationId xmlns:a16="http://schemas.microsoft.com/office/drawing/2014/main" id="{5B51D018-8435-B6BB-710B-DCBD8BA8F556}"/>
              </a:ext>
            </a:extLst>
          </p:cNvPr>
          <p:cNvSpPr txBox="1"/>
          <p:nvPr/>
        </p:nvSpPr>
        <p:spPr>
          <a:xfrm>
            <a:off x="6289209" y="7139636"/>
            <a:ext cx="6096000" cy="1631216"/>
          </a:xfrm>
          <a:prstGeom prst="rect">
            <a:avLst/>
          </a:prstGeom>
          <a:solidFill>
            <a:schemeClr val="bg1"/>
          </a:solidFill>
          <a:ln>
            <a:solidFill>
              <a:schemeClr val="accent1"/>
            </a:solidFill>
          </a:ln>
        </p:spPr>
        <p:txBody>
          <a:bodyPr wrap="square">
            <a:spAutoFit/>
          </a:bodyPr>
          <a:lstStyle>
            <a:defPPr>
              <a:defRPr lang="pt-BR"/>
            </a:defPPr>
            <a:lvl1pPr>
              <a:defRPr sz="1000" b="1"/>
            </a:lvl1pPr>
            <a:lvl2pPr lvl="1">
              <a:defRPr sz="1000" b="1"/>
            </a:lvl2pPr>
          </a:lstStyle>
          <a:p>
            <a:r>
              <a:rPr lang="pt-BR" dirty="0"/>
              <a:t>OK . Processo de </a:t>
            </a:r>
            <a:r>
              <a:rPr lang="pt-BR" dirty="0" err="1"/>
              <a:t>Code</a:t>
            </a:r>
            <a:r>
              <a:rPr lang="pt-BR" dirty="0"/>
              <a:t> Review:</a:t>
            </a:r>
          </a:p>
          <a:p>
            <a:r>
              <a:rPr lang="pt-BR" dirty="0"/>
              <a:t>	</a:t>
            </a:r>
            <a:r>
              <a:rPr lang="pt-BR" b="0" dirty="0"/>
              <a:t>a) detecção/mapeamento de vulnerabilidades de segurança no </a:t>
            </a:r>
            <a:r>
              <a:rPr lang="pt-BR" b="0" dirty="0" err="1"/>
              <a:t>cod</a:t>
            </a:r>
            <a:r>
              <a:rPr lang="pt-BR" b="0" dirty="0"/>
              <a:t> fonte por aplicação (de acordo com base de conhecimento da SI);</a:t>
            </a:r>
          </a:p>
          <a:p>
            <a:r>
              <a:rPr lang="pt-BR" b="0" dirty="0"/>
              <a:t>	b) detecção/mapeamento de componentes/</a:t>
            </a:r>
            <a:r>
              <a:rPr lang="pt-BR" b="0" dirty="0" err="1"/>
              <a:t>fw</a:t>
            </a:r>
            <a:r>
              <a:rPr lang="pt-BR" b="0" dirty="0"/>
              <a:t> de terceiros (</a:t>
            </a:r>
            <a:r>
              <a:rPr lang="pt-BR" b="0" dirty="0" err="1"/>
              <a:t>free</a:t>
            </a:r>
            <a:r>
              <a:rPr lang="pt-BR" b="0" dirty="0"/>
              <a:t> e pagos);</a:t>
            </a:r>
          </a:p>
          <a:p>
            <a:r>
              <a:rPr lang="pt-BR" b="0" dirty="0"/>
              <a:t>	c) Avaliação/Mapeamento da arquitetura da Solução (</a:t>
            </a:r>
            <a:r>
              <a:rPr lang="pt-BR" b="0" dirty="0" err="1"/>
              <a:t>Fw</a:t>
            </a:r>
            <a:r>
              <a:rPr lang="pt-BR" b="0" dirty="0"/>
              <a:t>, Linguagens de </a:t>
            </a:r>
            <a:r>
              <a:rPr lang="pt-BR" b="0" dirty="0" err="1"/>
              <a:t>Prgramação</a:t>
            </a:r>
            <a:r>
              <a:rPr lang="pt-BR" b="0" dirty="0"/>
              <a:t> e </a:t>
            </a:r>
            <a:r>
              <a:rPr lang="pt-BR" b="0" dirty="0" err="1"/>
              <a:t>SGBDs</a:t>
            </a:r>
            <a:r>
              <a:rPr lang="pt-BR" b="0" dirty="0"/>
              <a:t> utilizados, </a:t>
            </a:r>
            <a:r>
              <a:rPr lang="pt-BR" b="0" dirty="0" err="1"/>
              <a:t>Saude</a:t>
            </a:r>
            <a:r>
              <a:rPr lang="pt-BR" b="0" dirty="0"/>
              <a:t> do ambiente de Hw/</a:t>
            </a:r>
            <a:r>
              <a:rPr lang="pt-BR" b="0" dirty="0" err="1"/>
              <a:t>Sw</a:t>
            </a:r>
            <a:r>
              <a:rPr lang="pt-BR" b="0" dirty="0"/>
              <a:t>, </a:t>
            </a:r>
            <a:r>
              <a:rPr lang="pt-BR" b="0" dirty="0" err="1"/>
              <a:t>etc</a:t>
            </a:r>
            <a:r>
              <a:rPr lang="pt-BR" b="0" dirty="0"/>
              <a:t>);</a:t>
            </a:r>
          </a:p>
          <a:p>
            <a:r>
              <a:rPr lang="pt-BR" b="0" dirty="0"/>
              <a:t>	d) detecção/mapeamento de má práticas de codificação;</a:t>
            </a:r>
          </a:p>
          <a:p>
            <a:r>
              <a:rPr lang="pt-BR" b="0" dirty="0"/>
              <a:t>	</a:t>
            </a:r>
            <a:r>
              <a:rPr lang="pt-BR" b="0" dirty="0" err="1"/>
              <a:t>obs</a:t>
            </a:r>
            <a:r>
              <a:rPr lang="pt-BR" b="0" dirty="0"/>
              <a:t>: </a:t>
            </a:r>
          </a:p>
          <a:p>
            <a:r>
              <a:rPr lang="pt-BR" b="0" dirty="0"/>
              <a:t>	     a) questão: o </a:t>
            </a:r>
            <a:r>
              <a:rPr lang="pt-BR" b="0" dirty="0" err="1"/>
              <a:t>code</a:t>
            </a:r>
            <a:r>
              <a:rPr lang="pt-BR" b="0" dirty="0"/>
              <a:t> review tem poder de rejeição de entregas?	</a:t>
            </a:r>
          </a:p>
          <a:p>
            <a:r>
              <a:rPr lang="pt-BR" b="0" dirty="0"/>
              <a:t>	     b) futuro: evoluir para qualidade do código e modernização;	</a:t>
            </a:r>
          </a:p>
        </p:txBody>
      </p:sp>
      <p:graphicFrame>
        <p:nvGraphicFramePr>
          <p:cNvPr id="1040" name="Tabela 1039">
            <a:extLst>
              <a:ext uri="{FF2B5EF4-FFF2-40B4-BE49-F238E27FC236}">
                <a16:creationId xmlns:a16="http://schemas.microsoft.com/office/drawing/2014/main" id="{B39D7A3F-EE37-0731-5D1F-36565856A65F}"/>
              </a:ext>
            </a:extLst>
          </p:cNvPr>
          <p:cNvGraphicFramePr>
            <a:graphicFrameLocks noGrp="1"/>
          </p:cNvGraphicFramePr>
          <p:nvPr>
            <p:extLst>
              <p:ext uri="{D42A27DB-BD31-4B8C-83A1-F6EECF244321}">
                <p14:modId xmlns:p14="http://schemas.microsoft.com/office/powerpoint/2010/main" val="702145624"/>
              </p:ext>
            </p:extLst>
          </p:nvPr>
        </p:nvGraphicFramePr>
        <p:xfrm>
          <a:off x="95444" y="1802238"/>
          <a:ext cx="5881439" cy="3134978"/>
        </p:xfrm>
        <a:graphic>
          <a:graphicData uri="http://schemas.openxmlformats.org/drawingml/2006/table">
            <a:tbl>
              <a:tblPr firstRow="1" bandRow="1">
                <a:tableStyleId>{5C22544A-7EE6-4342-B048-85BDC9FD1C3A}</a:tableStyleId>
              </a:tblPr>
              <a:tblGrid>
                <a:gridCol w="2061812">
                  <a:extLst>
                    <a:ext uri="{9D8B030D-6E8A-4147-A177-3AD203B41FA5}">
                      <a16:colId xmlns:a16="http://schemas.microsoft.com/office/drawing/2014/main" val="3785696835"/>
                    </a:ext>
                  </a:extLst>
                </a:gridCol>
                <a:gridCol w="571500">
                  <a:extLst>
                    <a:ext uri="{9D8B030D-6E8A-4147-A177-3AD203B41FA5}">
                      <a16:colId xmlns:a16="http://schemas.microsoft.com/office/drawing/2014/main" val="3356208441"/>
                    </a:ext>
                  </a:extLst>
                </a:gridCol>
                <a:gridCol w="3248127">
                  <a:extLst>
                    <a:ext uri="{9D8B030D-6E8A-4147-A177-3AD203B41FA5}">
                      <a16:colId xmlns:a16="http://schemas.microsoft.com/office/drawing/2014/main" val="135900593"/>
                    </a:ext>
                  </a:extLst>
                </a:gridCol>
              </a:tblGrid>
              <a:tr h="3308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500" dirty="0"/>
                        <a:t>Processo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500" dirty="0"/>
                        <a:t>It</a:t>
                      </a:r>
                    </a:p>
                  </a:txBody>
                  <a:tcPr/>
                </a:tc>
                <a:tc>
                  <a:txBody>
                    <a:bodyPr/>
                    <a:lstStyle/>
                    <a:p>
                      <a:pPr algn="ctr"/>
                      <a:r>
                        <a:rPr lang="pt-BR" sz="1500" dirty="0"/>
                        <a:t>Descrição</a:t>
                      </a:r>
                    </a:p>
                  </a:txBody>
                  <a:tcPr/>
                </a:tc>
                <a:extLst>
                  <a:ext uri="{0D108BD9-81ED-4DB2-BD59-A6C34878D82A}">
                    <a16:rowId xmlns:a16="http://schemas.microsoft.com/office/drawing/2014/main" val="546363671"/>
                  </a:ext>
                </a:extLst>
              </a:tr>
              <a:tr h="306284">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1" dirty="0"/>
                        <a:t>1. </a:t>
                      </a:r>
                      <a:r>
                        <a:rPr lang="pt-BR" sz="1200" b="1" dirty="0" err="1"/>
                        <a:t>CodeReview</a:t>
                      </a:r>
                      <a:r>
                        <a:rPr lang="pt-BR" sz="1200" b="1" dirty="0"/>
                        <a:t>: </a:t>
                      </a:r>
                      <a:r>
                        <a:rPr lang="pt-BR" sz="1200" dirty="0"/>
                        <a:t>Assegurar a utilização dos padrões de código definidos, mitigando vulnerabilidades de segurança conhecidas no mercado, eliminando risco de uso ilegal de componentes de software, e automatizando testes.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1.1</a:t>
                      </a:r>
                    </a:p>
                  </a:txBody>
                  <a:tcPr anchor="ctr"/>
                </a:tc>
                <a:tc>
                  <a:txBody>
                    <a:bodyPr/>
                    <a:lstStyle/>
                    <a:p>
                      <a:r>
                        <a:rPr lang="pt-BR" sz="1100" b="0" dirty="0"/>
                        <a:t>a) detecção/mapeamento de vulnerabilidades de segurança no </a:t>
                      </a:r>
                      <a:r>
                        <a:rPr lang="pt-BR" sz="1100" b="0" dirty="0" err="1"/>
                        <a:t>cod</a:t>
                      </a:r>
                      <a:r>
                        <a:rPr lang="pt-BR" sz="1100" b="0" dirty="0"/>
                        <a:t> fonte por aplicação (de acordo com base de conhecimento da SI);</a:t>
                      </a:r>
                    </a:p>
                  </a:txBody>
                  <a:tcPr anchor="ctr"/>
                </a:tc>
                <a:extLst>
                  <a:ext uri="{0D108BD9-81ED-4DB2-BD59-A6C34878D82A}">
                    <a16:rowId xmlns:a16="http://schemas.microsoft.com/office/drawing/2014/main" val="1617214280"/>
                  </a:ext>
                </a:extLst>
              </a:tr>
              <a:tr h="283558">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1.2</a:t>
                      </a:r>
                    </a:p>
                  </a:txBody>
                  <a:tcPr anchor="ctr"/>
                </a:tc>
                <a:tc>
                  <a:txBody>
                    <a:bodyPr/>
                    <a:lstStyle/>
                    <a:p>
                      <a:r>
                        <a:rPr lang="pt-BR" sz="1100" b="0" dirty="0"/>
                        <a:t>b) detecção/mapeamento de componentes/</a:t>
                      </a:r>
                      <a:r>
                        <a:rPr lang="pt-BR" sz="1100" b="0" dirty="0" err="1"/>
                        <a:t>fw</a:t>
                      </a:r>
                      <a:r>
                        <a:rPr lang="pt-BR" sz="1100" b="0" dirty="0"/>
                        <a:t> de terceiros (</a:t>
                      </a:r>
                      <a:r>
                        <a:rPr lang="pt-BR" sz="1100" b="0" dirty="0" err="1"/>
                        <a:t>free</a:t>
                      </a:r>
                      <a:r>
                        <a:rPr lang="pt-BR" sz="1100" b="0" dirty="0"/>
                        <a:t> e pagos);</a:t>
                      </a:r>
                    </a:p>
                  </a:txBody>
                  <a:tcPr anchor="ctr"/>
                </a:tc>
                <a:extLst>
                  <a:ext uri="{0D108BD9-81ED-4DB2-BD59-A6C34878D82A}">
                    <a16:rowId xmlns:a16="http://schemas.microsoft.com/office/drawing/2014/main" val="1399608004"/>
                  </a:ext>
                </a:extLst>
              </a:tr>
              <a:tr h="308119">
                <a:tc vMerge="1">
                  <a:txBody>
                    <a:bodyPr/>
                    <a:lstStyle/>
                    <a:p>
                      <a:endParaRPr lang="pt-B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1.3</a:t>
                      </a:r>
                    </a:p>
                  </a:txBody>
                  <a:tcPr anchor="ctr"/>
                </a:tc>
                <a:tc>
                  <a:txBody>
                    <a:bodyPr/>
                    <a:lstStyle/>
                    <a:p>
                      <a:r>
                        <a:rPr lang="pt-BR" sz="1100" b="0" dirty="0"/>
                        <a:t>c) Avaliação/Mapeamento da arquitetura da Solução (</a:t>
                      </a:r>
                      <a:r>
                        <a:rPr lang="pt-BR" sz="1100" b="0" dirty="0" err="1"/>
                        <a:t>Fw</a:t>
                      </a:r>
                      <a:r>
                        <a:rPr lang="pt-BR" sz="1100" b="0" dirty="0"/>
                        <a:t>, Linguagens de </a:t>
                      </a:r>
                      <a:r>
                        <a:rPr lang="pt-BR" sz="1100" b="0" dirty="0" err="1"/>
                        <a:t>Prgramação</a:t>
                      </a:r>
                      <a:r>
                        <a:rPr lang="pt-BR" sz="1100" b="0" dirty="0"/>
                        <a:t> e </a:t>
                      </a:r>
                      <a:r>
                        <a:rPr lang="pt-BR" sz="1100" b="0" dirty="0" err="1"/>
                        <a:t>SGBDs</a:t>
                      </a:r>
                      <a:r>
                        <a:rPr lang="pt-BR" sz="1100" b="0" dirty="0"/>
                        <a:t> utilizados, </a:t>
                      </a:r>
                      <a:r>
                        <a:rPr lang="pt-BR" sz="1100" b="0" dirty="0" err="1"/>
                        <a:t>Saude</a:t>
                      </a:r>
                      <a:r>
                        <a:rPr lang="pt-BR" sz="1100" b="0" dirty="0"/>
                        <a:t> do ambiente de Hw/</a:t>
                      </a:r>
                      <a:r>
                        <a:rPr lang="pt-BR" sz="1100" b="0" dirty="0" err="1"/>
                        <a:t>Sw</a:t>
                      </a:r>
                      <a:r>
                        <a:rPr lang="pt-BR" sz="1100" b="0" dirty="0"/>
                        <a:t>, </a:t>
                      </a:r>
                      <a:r>
                        <a:rPr lang="pt-BR" sz="1100" b="0" dirty="0" err="1"/>
                        <a:t>etc</a:t>
                      </a:r>
                      <a:r>
                        <a:rPr lang="pt-BR" sz="1100" b="0" dirty="0"/>
                        <a:t>);</a:t>
                      </a:r>
                    </a:p>
                  </a:txBody>
                  <a:tcPr anchor="ctr"/>
                </a:tc>
                <a:extLst>
                  <a:ext uri="{0D108BD9-81ED-4DB2-BD59-A6C34878D82A}">
                    <a16:rowId xmlns:a16="http://schemas.microsoft.com/office/drawing/2014/main" val="9434871"/>
                  </a:ext>
                </a:extLst>
              </a:tr>
              <a:tr h="30811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1.4</a:t>
                      </a:r>
                    </a:p>
                  </a:txBody>
                  <a:tcPr anchor="ctr"/>
                </a:tc>
                <a:tc>
                  <a:txBody>
                    <a:bodyPr/>
                    <a:lstStyle/>
                    <a:p>
                      <a:r>
                        <a:rPr lang="pt-BR" sz="1100" b="0" dirty="0"/>
                        <a:t>d) detecção/mapeamento de má práticas de codificação; </a:t>
                      </a:r>
                      <a:r>
                        <a:rPr lang="pt-BR" sz="1100" b="0" dirty="0" err="1"/>
                        <a:t>Obs</a:t>
                      </a:r>
                      <a:r>
                        <a:rPr lang="pt-BR" sz="1100" b="0" dirty="0"/>
                        <a:t>: futuro: evoluir para qualidade do código e modernização;</a:t>
                      </a:r>
                      <a:endParaRPr lang="pt-BR" sz="1100" dirty="0"/>
                    </a:p>
                  </a:txBody>
                  <a:tcPr anchor="ctr"/>
                </a:tc>
                <a:extLst>
                  <a:ext uri="{0D108BD9-81ED-4DB2-BD59-A6C34878D82A}">
                    <a16:rowId xmlns:a16="http://schemas.microsoft.com/office/drawing/2014/main" val="2947920530"/>
                  </a:ext>
                </a:extLst>
              </a:tr>
              <a:tr h="308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1" dirty="0"/>
                        <a:t>2. GMUD: </a:t>
                      </a:r>
                      <a:r>
                        <a:rPr lang="pt-BR" sz="1200" b="0" dirty="0"/>
                        <a:t>Alterações nos processos</a:t>
                      </a:r>
                      <a:endParaRPr lang="pt-BR"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dirty="0"/>
                        <a:t>2.1</a:t>
                      </a:r>
                    </a:p>
                  </a:txBody>
                  <a:tcPr anchor="ctr"/>
                </a:tc>
                <a:tc>
                  <a:txBody>
                    <a:bodyPr/>
                    <a:lstStyle/>
                    <a:p>
                      <a:r>
                        <a:rPr lang="pt-BR" sz="1100" dirty="0"/>
                        <a:t>A revisão de código deve ser incluída como critério de Aprovação das implantações das </a:t>
                      </a:r>
                      <a:r>
                        <a:rPr lang="pt-BR" sz="1100" dirty="0" err="1"/>
                        <a:t>GMUD’s</a:t>
                      </a:r>
                      <a:r>
                        <a:rPr lang="pt-BR" sz="1100" dirty="0"/>
                        <a:t>, além dos testes, revisões de código, </a:t>
                      </a:r>
                      <a:r>
                        <a:rPr lang="pt-BR" sz="1100" dirty="0" err="1"/>
                        <a:t>etc</a:t>
                      </a:r>
                      <a:r>
                        <a:rPr lang="pt-BR" sz="1100" dirty="0"/>
                        <a:t>; </a:t>
                      </a:r>
                    </a:p>
                  </a:txBody>
                  <a:tcPr anchor="ctr"/>
                </a:tc>
                <a:extLst>
                  <a:ext uri="{0D108BD9-81ED-4DB2-BD59-A6C34878D82A}">
                    <a16:rowId xmlns:a16="http://schemas.microsoft.com/office/drawing/2014/main" val="103009740"/>
                  </a:ext>
                </a:extLst>
              </a:tr>
            </a:tbl>
          </a:graphicData>
        </a:graphic>
      </p:graphicFrame>
      <p:sp>
        <p:nvSpPr>
          <p:cNvPr id="1041" name="Retângulo 1040">
            <a:extLst>
              <a:ext uri="{FF2B5EF4-FFF2-40B4-BE49-F238E27FC236}">
                <a16:creationId xmlns:a16="http://schemas.microsoft.com/office/drawing/2014/main" id="{A84ACC74-8070-9C10-CF0C-8B87781A2BF2}"/>
              </a:ext>
            </a:extLst>
          </p:cNvPr>
          <p:cNvSpPr/>
          <p:nvPr/>
        </p:nvSpPr>
        <p:spPr>
          <a:xfrm>
            <a:off x="38099" y="1759240"/>
            <a:ext cx="6022153" cy="32516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42" name="Conector Angulado 11">
            <a:extLst>
              <a:ext uri="{FF2B5EF4-FFF2-40B4-BE49-F238E27FC236}">
                <a16:creationId xmlns:a16="http://schemas.microsoft.com/office/drawing/2014/main" id="{57AB1D05-FA4B-4CFA-4564-9AE1B948F61B}"/>
              </a:ext>
            </a:extLst>
          </p:cNvPr>
          <p:cNvCxnSpPr>
            <a:cxnSpLocks/>
            <a:stCxn id="61" idx="2"/>
          </p:cNvCxnSpPr>
          <p:nvPr/>
        </p:nvCxnSpPr>
        <p:spPr>
          <a:xfrm rot="10800000" flipV="1">
            <a:off x="5976884" y="2462989"/>
            <a:ext cx="4662267" cy="792437"/>
          </a:xfrm>
          <a:prstGeom prst="bentConnector3">
            <a:avLst>
              <a:gd name="adj1" fmla="val 6727"/>
            </a:avLst>
          </a:prstGeom>
          <a:ln w="508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42C91BAB-053A-C9B3-065B-B0BF2D6F38D7}"/>
              </a:ext>
            </a:extLst>
          </p:cNvPr>
          <p:cNvSpPr txBox="1"/>
          <p:nvPr/>
        </p:nvSpPr>
        <p:spPr>
          <a:xfrm>
            <a:off x="12635937" y="3613352"/>
            <a:ext cx="5341328" cy="738664"/>
          </a:xfrm>
          <a:prstGeom prst="rect">
            <a:avLst/>
          </a:prstGeom>
          <a:solidFill>
            <a:schemeClr val="bg1"/>
          </a:solid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tem um propósito de longo prazo, voltado para discussões e decisões estratégicas, e não apenas para execução de tarefas específicas. registrar em atas as discussões e decisões tomadas, para garantir transparência e continuidade.</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a:p>
            <a:endParaRPr lang="pt-BR" sz="1050" dirty="0"/>
          </a:p>
        </p:txBody>
      </p:sp>
      <p:sp>
        <p:nvSpPr>
          <p:cNvPr id="18" name="CaixaDeTexto 17">
            <a:extLst>
              <a:ext uri="{FF2B5EF4-FFF2-40B4-BE49-F238E27FC236}">
                <a16:creationId xmlns:a16="http://schemas.microsoft.com/office/drawing/2014/main" id="{AF53090F-D882-0DE7-64B3-F27CE56A8853}"/>
              </a:ext>
            </a:extLst>
          </p:cNvPr>
          <p:cNvSpPr txBox="1"/>
          <p:nvPr/>
        </p:nvSpPr>
        <p:spPr>
          <a:xfrm>
            <a:off x="12635937" y="4330959"/>
            <a:ext cx="5508362" cy="430887"/>
          </a:xfrm>
          <a:prstGeom prst="rect">
            <a:avLst/>
          </a:prstGeom>
          <a:solidFill>
            <a:schemeClr val="bg1"/>
          </a:solid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realizar reuniões de maneira estruturada e com frequência definida, para discutir questões relevantes e tomar decisões colaborativas.</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19" name="CaixaDeTexto 18">
            <a:extLst>
              <a:ext uri="{FF2B5EF4-FFF2-40B4-BE49-F238E27FC236}">
                <a16:creationId xmlns:a16="http://schemas.microsoft.com/office/drawing/2014/main" id="{673F2C99-3847-D5C6-BFC3-64B9E6B55515}"/>
              </a:ext>
            </a:extLst>
          </p:cNvPr>
          <p:cNvSpPr txBox="1"/>
          <p:nvPr/>
        </p:nvSpPr>
        <p:spPr>
          <a:xfrm>
            <a:off x="12635937" y="5254289"/>
            <a:ext cx="5591881" cy="430887"/>
          </a:xfrm>
          <a:prstGeom prst="rect">
            <a:avLst/>
          </a:prstGeom>
          <a:solidFill>
            <a:schemeClr val="bg1"/>
          </a:solid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cargos ou funções específicas, como presidente, secretário, entre outros, para facilitar a organização e os processos decisórios.</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20" name="CaixaDeTexto 19">
            <a:extLst>
              <a:ext uri="{FF2B5EF4-FFF2-40B4-BE49-F238E27FC236}">
                <a16:creationId xmlns:a16="http://schemas.microsoft.com/office/drawing/2014/main" id="{2CE48655-EA80-FEDE-6C49-D76E39FE1129}"/>
              </a:ext>
            </a:extLst>
          </p:cNvPr>
          <p:cNvSpPr txBox="1"/>
          <p:nvPr/>
        </p:nvSpPr>
        <p:spPr>
          <a:xfrm>
            <a:off x="12611758" y="5715954"/>
            <a:ext cx="5633640" cy="430887"/>
          </a:xfrm>
          <a:prstGeom prst="rect">
            <a:avLst/>
          </a:prstGeom>
          <a:solidFill>
            <a:schemeClr val="bg1"/>
          </a:solidFill>
        </p:spPr>
        <p:txBody>
          <a:bodyPr wrap="square">
            <a:spAutoFit/>
          </a:bodyPr>
          <a:lstStyle>
            <a:defPPr>
              <a:defRPr lang="pt-BR"/>
            </a:defPPr>
            <a:lvl1pPr>
              <a:defRPr sz="1200">
                <a:effectLst/>
                <a:latin typeface="Aptos" panose="020B0004020202020204" pitchFamily="34" charset="0"/>
                <a:ea typeface="Times New Roman" panose="02020603050405020304" pitchFamily="18" charset="0"/>
                <a:cs typeface="Aptos" panose="020B0004020202020204" pitchFamily="34" charset="0"/>
              </a:defRPr>
            </a:lvl1pPr>
          </a:lstStyle>
          <a:p>
            <a:r>
              <a:rPr lang="pt-BR" sz="1050" dirty="0"/>
              <a:t>- A existência de um comitê é definida por um regulamento ou estrutura organizacional que estabelece sua missão, escopo de atuação e duração (quando aplicável).</a:t>
            </a:r>
          </a:p>
        </p:txBody>
      </p:sp>
      <p:sp>
        <p:nvSpPr>
          <p:cNvPr id="21" name="CaixaDeTexto 20">
            <a:extLst>
              <a:ext uri="{FF2B5EF4-FFF2-40B4-BE49-F238E27FC236}">
                <a16:creationId xmlns:a16="http://schemas.microsoft.com/office/drawing/2014/main" id="{4F1E5E98-15E8-593E-84A7-4334D9E15D51}"/>
              </a:ext>
            </a:extLst>
          </p:cNvPr>
          <p:cNvSpPr txBox="1"/>
          <p:nvPr/>
        </p:nvSpPr>
        <p:spPr>
          <a:xfrm>
            <a:off x="12338369" y="2900638"/>
            <a:ext cx="6186486" cy="646331"/>
          </a:xfrm>
          <a:prstGeom prst="rect">
            <a:avLst/>
          </a:prstGeom>
          <a:solidFill>
            <a:schemeClr val="bg1"/>
          </a:solidFill>
        </p:spPr>
        <p:txBody>
          <a:bodyPr wrap="square">
            <a:spAutoFit/>
          </a:bodyPr>
          <a:lstStyle/>
          <a:p>
            <a:r>
              <a:rPr lang="pt-BR" sz="1800" dirty="0">
                <a:effectLst/>
                <a:latin typeface="Aptos" panose="020B0004020202020204" pitchFamily="34" charset="0"/>
                <a:ea typeface="Times New Roman" panose="02020603050405020304" pitchFamily="18" charset="0"/>
                <a:cs typeface="Aptos" panose="020B0004020202020204" pitchFamily="34" charset="0"/>
              </a:rPr>
              <a:t>Exige necessariamente reuniões formais de decisão, e o principal objetivo é a execução conjunta.</a:t>
            </a:r>
            <a:endParaRPr lang="pt-BR" sz="1800" dirty="0">
              <a:effectLst/>
              <a:latin typeface="Aptos" panose="020B0004020202020204" pitchFamily="34" charset="0"/>
              <a:ea typeface="Yu Gothic" panose="020B0400000000000000" pitchFamily="34" charset="-128"/>
              <a:cs typeface="Aptos" panose="020B0004020202020204" pitchFamily="34" charset="0"/>
            </a:endParaRPr>
          </a:p>
        </p:txBody>
      </p:sp>
    </p:spTree>
    <p:extLst>
      <p:ext uri="{BB962C8B-B14F-4D97-AF65-F5344CB8AC3E}">
        <p14:creationId xmlns:p14="http://schemas.microsoft.com/office/powerpoint/2010/main" val="40205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4" restart="whenNotActive" fill="hold" evtFilter="cancelBubble" nodeType="interactiveSeq">
                <p:stCondLst>
                  <p:cond evt="onClick" delay="0">
                    <p:tgtEl>
                      <p:spTgt spid="22"/>
                    </p:tgtEl>
                  </p:cond>
                </p:stCondLst>
                <p:endSync evt="end" delay="0">
                  <p:rtn val="all"/>
                </p:endSync>
                <p:childTnLst>
                  <p:par>
                    <p:cTn id="85" fill="hold">
                      <p:stCondLst>
                        <p:cond delay="0"/>
                      </p:stCondLst>
                      <p:childTnLst>
                        <p:par>
                          <p:cTn id="86" fill="hold">
                            <p:stCondLst>
                              <p:cond delay="0"/>
                            </p:stCondLst>
                            <p:childTnLst>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par>
                                <p:cTn id="93" presetID="10" presetClass="entr" presetSubtype="0"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23"/>
                                        </p:tgtEl>
                                      </p:cBhvr>
                                    </p:animEffect>
                                    <p:set>
                                      <p:cBhvr>
                                        <p:cTn id="103" dur="1" fill="hold">
                                          <p:stCondLst>
                                            <p:cond delay="499"/>
                                          </p:stCondLst>
                                        </p:cTn>
                                        <p:tgtEl>
                                          <p:spTgt spid="23"/>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27"/>
                                        </p:tgtEl>
                                      </p:cBhvr>
                                    </p:animEffect>
                                    <p:set>
                                      <p:cBhvr>
                                        <p:cTn id="109" dur="1" fill="hold">
                                          <p:stCondLst>
                                            <p:cond delay="499"/>
                                          </p:stCondLst>
                                        </p:cTn>
                                        <p:tgtEl>
                                          <p:spTgt spid="27"/>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27"/>
                                        </p:tgtEl>
                                      </p:cBhvr>
                                    </p:animEffect>
                                    <p:set>
                                      <p:cBhvr>
                                        <p:cTn id="112"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13" restart="whenNotActive" fill="hold" evtFilter="cancelBubble" nodeType="interactiveSeq">
                <p:stCondLst>
                  <p:cond evt="onClick" delay="0">
                    <p:tgtEl>
                      <p:spTgt spid="61"/>
                    </p:tgtEl>
                  </p:cond>
                </p:stCondLst>
                <p:endSync evt="end" delay="0">
                  <p:rtn val="all"/>
                </p:endSync>
                <p:childTnLst>
                  <p:par>
                    <p:cTn id="114" fill="hold">
                      <p:stCondLst>
                        <p:cond delay="0"/>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40"/>
                                        </p:tgtEl>
                                        <p:attrNameLst>
                                          <p:attrName>style.visibility</p:attrName>
                                        </p:attrNameLst>
                                      </p:cBhvr>
                                      <p:to>
                                        <p:strVal val="visible"/>
                                      </p:to>
                                    </p:set>
                                    <p:animEffect transition="in" filter="fade">
                                      <p:cBhvr>
                                        <p:cTn id="118" dur="500"/>
                                        <p:tgtEl>
                                          <p:spTgt spid="104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41"/>
                                        </p:tgtEl>
                                        <p:attrNameLst>
                                          <p:attrName>style.visibility</p:attrName>
                                        </p:attrNameLst>
                                      </p:cBhvr>
                                      <p:to>
                                        <p:strVal val="visible"/>
                                      </p:to>
                                    </p:set>
                                    <p:animEffect transition="in" filter="fade">
                                      <p:cBhvr>
                                        <p:cTn id="121" dur="500"/>
                                        <p:tgtEl>
                                          <p:spTgt spid="1041"/>
                                        </p:tgtEl>
                                      </p:cBhvr>
                                    </p:animEffect>
                                  </p:childTnLst>
                                </p:cTn>
                              </p:par>
                              <p:par>
                                <p:cTn id="122" presetID="10" presetClass="entr" presetSubtype="0" fill="hold" nodeType="withEffect">
                                  <p:stCondLst>
                                    <p:cond delay="0"/>
                                  </p:stCondLst>
                                  <p:childTnLst>
                                    <p:set>
                                      <p:cBhvr>
                                        <p:cTn id="123" dur="1" fill="hold">
                                          <p:stCondLst>
                                            <p:cond delay="0"/>
                                          </p:stCondLst>
                                        </p:cTn>
                                        <p:tgtEl>
                                          <p:spTgt spid="1042"/>
                                        </p:tgtEl>
                                        <p:attrNameLst>
                                          <p:attrName>style.visibility</p:attrName>
                                        </p:attrNameLst>
                                      </p:cBhvr>
                                      <p:to>
                                        <p:strVal val="visible"/>
                                      </p:to>
                                    </p:set>
                                    <p:animEffect transition="in" filter="fade">
                                      <p:cBhvr>
                                        <p:cTn id="124" dur="500"/>
                                        <p:tgtEl>
                                          <p:spTgt spid="104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1040"/>
                                        </p:tgtEl>
                                      </p:cBhvr>
                                    </p:animEffect>
                                    <p:set>
                                      <p:cBhvr>
                                        <p:cTn id="129" dur="1" fill="hold">
                                          <p:stCondLst>
                                            <p:cond delay="499"/>
                                          </p:stCondLst>
                                        </p:cTn>
                                        <p:tgtEl>
                                          <p:spTgt spid="104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041"/>
                                        </p:tgtEl>
                                      </p:cBhvr>
                                    </p:animEffect>
                                    <p:set>
                                      <p:cBhvr>
                                        <p:cTn id="132" dur="1" fill="hold">
                                          <p:stCondLst>
                                            <p:cond delay="499"/>
                                          </p:stCondLst>
                                        </p:cTn>
                                        <p:tgtEl>
                                          <p:spTgt spid="1041"/>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042"/>
                                        </p:tgtEl>
                                      </p:cBhvr>
                                    </p:animEffect>
                                    <p:set>
                                      <p:cBhvr>
                                        <p:cTn id="135" dur="1" fill="hold">
                                          <p:stCondLst>
                                            <p:cond delay="499"/>
                                          </p:stCondLst>
                                        </p:cTn>
                                        <p:tgtEl>
                                          <p:spTgt spid="104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040"/>
                                        </p:tgtEl>
                                        <p:attrNameLst>
                                          <p:attrName>style.visibility</p:attrName>
                                        </p:attrNameLst>
                                      </p:cBhvr>
                                      <p:to>
                                        <p:strVal val="visible"/>
                                      </p:to>
                                    </p:set>
                                    <p:animEffect transition="in" filter="fade">
                                      <p:cBhvr>
                                        <p:cTn id="140" dur="500"/>
                                        <p:tgtEl>
                                          <p:spTgt spid="1040"/>
                                        </p:tgtEl>
                                      </p:cBhvr>
                                    </p:animEffect>
                                  </p:childTnLst>
                                </p:cTn>
                              </p:par>
                              <p:par>
                                <p:cTn id="141" presetID="10" presetClass="entr" presetSubtype="0" fill="hold" nodeType="withEffect">
                                  <p:stCondLst>
                                    <p:cond delay="0"/>
                                  </p:stCondLst>
                                  <p:childTnLst>
                                    <p:set>
                                      <p:cBhvr>
                                        <p:cTn id="142" dur="1" fill="hold">
                                          <p:stCondLst>
                                            <p:cond delay="0"/>
                                          </p:stCondLst>
                                        </p:cTn>
                                        <p:tgtEl>
                                          <p:spTgt spid="1042"/>
                                        </p:tgtEl>
                                        <p:attrNameLst>
                                          <p:attrName>style.visibility</p:attrName>
                                        </p:attrNameLst>
                                      </p:cBhvr>
                                      <p:to>
                                        <p:strVal val="visible"/>
                                      </p:to>
                                    </p:set>
                                    <p:animEffect transition="in" filter="fade">
                                      <p:cBhvr>
                                        <p:cTn id="143" dur="500"/>
                                        <p:tgtEl>
                                          <p:spTgt spid="104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1040"/>
                                        </p:tgtEl>
                                      </p:cBhvr>
                                    </p:animEffect>
                                    <p:set>
                                      <p:cBhvr>
                                        <p:cTn id="148" dur="1" fill="hold">
                                          <p:stCondLst>
                                            <p:cond delay="499"/>
                                          </p:stCondLst>
                                        </p:cTn>
                                        <p:tgtEl>
                                          <p:spTgt spid="104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042"/>
                                        </p:tgtEl>
                                      </p:cBhvr>
                                    </p:animEffect>
                                    <p:set>
                                      <p:cBhvr>
                                        <p:cTn id="151" dur="1" fill="hold">
                                          <p:stCondLst>
                                            <p:cond delay="499"/>
                                          </p:stCondLst>
                                        </p:cTn>
                                        <p:tgtEl>
                                          <p:spTgt spid="1042"/>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040"/>
                                        </p:tgtEl>
                                        <p:attrNameLst>
                                          <p:attrName>style.visibility</p:attrName>
                                        </p:attrNameLst>
                                      </p:cBhvr>
                                      <p:to>
                                        <p:strVal val="visible"/>
                                      </p:to>
                                    </p:set>
                                    <p:animEffect transition="in" filter="fade">
                                      <p:cBhvr>
                                        <p:cTn id="156" dur="500"/>
                                        <p:tgtEl>
                                          <p:spTgt spid="1040"/>
                                        </p:tgtEl>
                                      </p:cBhvr>
                                    </p:animEffect>
                                  </p:childTnLst>
                                </p:cTn>
                              </p:par>
                              <p:par>
                                <p:cTn id="157" presetID="10" presetClass="entr" presetSubtype="0" fill="hold" nodeType="withEffect">
                                  <p:stCondLst>
                                    <p:cond delay="0"/>
                                  </p:stCondLst>
                                  <p:childTnLst>
                                    <p:set>
                                      <p:cBhvr>
                                        <p:cTn id="158" dur="1" fill="hold">
                                          <p:stCondLst>
                                            <p:cond delay="0"/>
                                          </p:stCondLst>
                                        </p:cTn>
                                        <p:tgtEl>
                                          <p:spTgt spid="1042"/>
                                        </p:tgtEl>
                                        <p:attrNameLst>
                                          <p:attrName>style.visibility</p:attrName>
                                        </p:attrNameLst>
                                      </p:cBhvr>
                                      <p:to>
                                        <p:strVal val="visible"/>
                                      </p:to>
                                    </p:set>
                                    <p:animEffect transition="in" filter="fade">
                                      <p:cBhvr>
                                        <p:cTn id="159" dur="500"/>
                                        <p:tgtEl>
                                          <p:spTgt spid="1042"/>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xit" presetSubtype="0" fill="hold" nodeType="clickEffect">
                                  <p:stCondLst>
                                    <p:cond delay="0"/>
                                  </p:stCondLst>
                                  <p:childTnLst>
                                    <p:animEffect transition="out" filter="fade">
                                      <p:cBhvr>
                                        <p:cTn id="163" dur="500"/>
                                        <p:tgtEl>
                                          <p:spTgt spid="1040"/>
                                        </p:tgtEl>
                                      </p:cBhvr>
                                    </p:animEffect>
                                    <p:set>
                                      <p:cBhvr>
                                        <p:cTn id="164" dur="1" fill="hold">
                                          <p:stCondLst>
                                            <p:cond delay="499"/>
                                          </p:stCondLst>
                                        </p:cTn>
                                        <p:tgtEl>
                                          <p:spTgt spid="1040"/>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042"/>
                                        </p:tgtEl>
                                      </p:cBhvr>
                                    </p:animEffect>
                                    <p:set>
                                      <p:cBhvr>
                                        <p:cTn id="167" dur="1" fill="hold">
                                          <p:stCondLst>
                                            <p:cond delay="499"/>
                                          </p:stCondLst>
                                        </p:cTn>
                                        <p:tgtEl>
                                          <p:spTgt spid="1042"/>
                                        </p:tgtEl>
                                        <p:attrNameLst>
                                          <p:attrName>style.visibility</p:attrName>
                                        </p:attrNameLst>
                                      </p:cBhvr>
                                      <p:to>
                                        <p:strVal val="hidden"/>
                                      </p:to>
                                    </p:set>
                                  </p:childTnLst>
                                </p:cTn>
                              </p:par>
                            </p:childTnLst>
                          </p:cTn>
                        </p:par>
                      </p:childTnLst>
                    </p:cTn>
                  </p:par>
                </p:childTnLst>
              </p:cTn>
              <p:nextCondLst>
                <p:cond evt="onClick" delay="0">
                  <p:tgtEl>
                    <p:spTgt spid="61"/>
                  </p:tgtEl>
                </p:cond>
              </p:nextCondLst>
            </p:seq>
          </p:childTnLst>
        </p:cTn>
      </p:par>
    </p:tnLst>
    <p:bldLst>
      <p:bldP spid="11" grpId="0" animBg="1"/>
      <p:bldP spid="6" grpId="0"/>
      <p:bldP spid="29" grpId="0" animBg="1"/>
      <p:bldP spid="25" grpId="0" animBg="1"/>
      <p:bldP spid="25" grpId="1" animBg="1"/>
      <p:bldP spid="10" grpId="0" animBg="1"/>
      <p:bldP spid="22" grpId="0" animBg="1"/>
      <p:bldP spid="61" grpId="0" animBg="1"/>
      <p:bldP spid="1041" grpId="0" animBg="1"/>
      <p:bldP spid="104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m 58" descr="Uma imagem contendo Linha do tempo&#10;&#10;O conteúdo gerado por IA pode estar incorreto.">
            <a:extLst>
              <a:ext uri="{FF2B5EF4-FFF2-40B4-BE49-F238E27FC236}">
                <a16:creationId xmlns:a16="http://schemas.microsoft.com/office/drawing/2014/main" id="{D59181CF-418C-C54B-625E-8090D5C32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41" y="1348705"/>
            <a:ext cx="11526859" cy="4229690"/>
          </a:xfrm>
          <a:prstGeom prst="rect">
            <a:avLst/>
          </a:prstGeom>
          <a:ln>
            <a:noFill/>
          </a:ln>
        </p:spPr>
      </p:pic>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32" name="CaixaDeTexto 31">
            <a:extLst>
              <a:ext uri="{FF2B5EF4-FFF2-40B4-BE49-F238E27FC236}">
                <a16:creationId xmlns:a16="http://schemas.microsoft.com/office/drawing/2014/main" id="{4710417E-71C8-F757-577D-577E35499751}"/>
              </a:ext>
            </a:extLst>
          </p:cNvPr>
          <p:cNvSpPr txBox="1"/>
          <p:nvPr/>
        </p:nvSpPr>
        <p:spPr>
          <a:xfrm>
            <a:off x="-665350" y="-1870638"/>
            <a:ext cx="11767126" cy="646331"/>
          </a:xfrm>
          <a:prstGeom prst="rect">
            <a:avLst/>
          </a:prstGeom>
          <a:solidFill>
            <a:schemeClr val="bg1"/>
          </a:solidFill>
        </p:spPr>
        <p:txBody>
          <a:bodyPr wrap="square">
            <a:spAutoFit/>
          </a:bodyPr>
          <a:lstStyle/>
          <a:p>
            <a:pPr lvl="1">
              <a:buFont typeface="Wingdings" panose="05000000000000000000" pitchFamily="2" charset="2"/>
              <a:buChar char="§"/>
            </a:pPr>
            <a:r>
              <a:rPr lang="pt-BR" sz="1800" i="1">
                <a:solidFill>
                  <a:schemeClr val="tx1">
                    <a:lumMod val="65000"/>
                    <a:lumOff val="35000"/>
                  </a:schemeClr>
                </a:solidFill>
              </a:rPr>
              <a:t>Para garantir a conformidade com os padrões estabelecidos no setor (qualidade, organização, </a:t>
            </a:r>
            <a:r>
              <a:rPr lang="pt-BR" sz="1800" i="1" err="1">
                <a:solidFill>
                  <a:schemeClr val="tx1">
                    <a:lumMod val="65000"/>
                    <a:lumOff val="35000"/>
                  </a:schemeClr>
                </a:solidFill>
              </a:rPr>
              <a:t>etc</a:t>
            </a:r>
            <a:r>
              <a:rPr lang="pt-BR" sz="1800" i="1">
                <a:solidFill>
                  <a:schemeClr val="tx1">
                    <a:lumMod val="65000"/>
                    <a:lumOff val="35000"/>
                  </a:schemeClr>
                </a:solidFill>
              </a:rPr>
              <a:t>) e reduzir problemas na esteira de implantação de software;</a:t>
            </a:r>
          </a:p>
        </p:txBody>
      </p:sp>
      <p:pic>
        <p:nvPicPr>
          <p:cNvPr id="33" name="Imagem 32">
            <a:extLst>
              <a:ext uri="{FF2B5EF4-FFF2-40B4-BE49-F238E27FC236}">
                <a16:creationId xmlns:a16="http://schemas.microsoft.com/office/drawing/2014/main" id="{10669458-B252-AE11-2BC8-16F853CD981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pic>
        <p:nvPicPr>
          <p:cNvPr id="35" name="Imagem 34">
            <a:extLst>
              <a:ext uri="{FF2B5EF4-FFF2-40B4-BE49-F238E27FC236}">
                <a16:creationId xmlns:a16="http://schemas.microsoft.com/office/drawing/2014/main" id="{3D942B2B-6F0C-5F41-ED0D-ADA2F0B56AF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18" name="CaixaDeTexto 17">
            <a:extLst>
              <a:ext uri="{FF2B5EF4-FFF2-40B4-BE49-F238E27FC236}">
                <a16:creationId xmlns:a16="http://schemas.microsoft.com/office/drawing/2014/main" id="{DF94F463-DDCD-F326-4C3F-C4379505B8DF}"/>
              </a:ext>
            </a:extLst>
          </p:cNvPr>
          <p:cNvSpPr txBox="1"/>
          <p:nvPr/>
        </p:nvSpPr>
        <p:spPr>
          <a:xfrm>
            <a:off x="-19051" y="6566035"/>
            <a:ext cx="10853306"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a:latin typeface="Segoe UI" panose="020B0502040204020203" pitchFamily="34" charset="0"/>
                <a:cs typeface="Segoe UI" panose="020B0502040204020203" pitchFamily="34" charset="0"/>
              </a:rPr>
              <a:t>As </a:t>
            </a:r>
            <a:r>
              <a:rPr lang="en-US" sz="1100" b="1" dirty="0" err="1">
                <a:latin typeface="Segoe UI" panose="020B0502040204020203" pitchFamily="34" charset="0"/>
                <a:cs typeface="Segoe UI" panose="020B0502040204020203" pitchFamily="34" charset="0"/>
              </a:rPr>
              <a:t>etapas</a:t>
            </a:r>
            <a:r>
              <a:rPr lang="en-US" sz="1100" b="1" dirty="0">
                <a:latin typeface="Segoe UI" panose="020B0502040204020203" pitchFamily="34" charset="0"/>
                <a:cs typeface="Segoe UI" panose="020B0502040204020203" pitchFamily="34" charset="0"/>
              </a:rPr>
              <a:t> do </a:t>
            </a:r>
            <a:r>
              <a:rPr lang="en-US" sz="1100" b="1" dirty="0" err="1">
                <a:latin typeface="Segoe UI" panose="020B0502040204020203" pitchFamily="34" charset="0"/>
                <a:cs typeface="Segoe UI" panose="020B0502040204020203" pitchFamily="34" charset="0"/>
              </a:rPr>
              <a:t>ciclo</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implantação</a:t>
            </a:r>
            <a:r>
              <a:rPr lang="en-US" sz="1100" b="1" dirty="0">
                <a:latin typeface="Segoe UI" panose="020B0502040204020203" pitchFamily="34" charset="0"/>
                <a:cs typeface="Segoe UI" panose="020B0502040204020203" pitchFamily="34" charset="0"/>
              </a:rPr>
              <a:t> que </a:t>
            </a:r>
            <a:r>
              <a:rPr lang="en-US" sz="1100" b="1" dirty="0" err="1">
                <a:latin typeface="Segoe UI" panose="020B0502040204020203" pitchFamily="34" charset="0"/>
                <a:cs typeface="Segoe UI" panose="020B0502040204020203" pitchFamily="34" charset="0"/>
              </a:rPr>
              <a:t>exigem</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acesso</a:t>
            </a:r>
            <a:r>
              <a:rPr lang="en-US" sz="1100" b="1" dirty="0">
                <a:latin typeface="Segoe UI" panose="020B0502040204020203" pitchFamily="34" charset="0"/>
                <a:cs typeface="Segoe UI" panose="020B0502040204020203" pitchFamily="34" charset="0"/>
              </a:rPr>
              <a:t> a </a:t>
            </a:r>
            <a:r>
              <a:rPr lang="en-US" sz="1100" b="1" dirty="0" err="1">
                <a:latin typeface="Segoe UI" panose="020B0502040204020203" pitchFamily="34" charset="0"/>
                <a:cs typeface="Segoe UI" panose="020B0502040204020203" pitchFamily="34" charset="0"/>
              </a:rPr>
              <a:t>informações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privilegiadas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como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credencias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estão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sendo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executadas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apenas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pelas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áreas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responsaveis</a:t>
            </a:r>
            <a:r>
              <a:rPr lang="en-US" sz="1100" b="1" dirty="0">
                <a:latin typeface="Segoe UI" panose="020B0502040204020203" pitchFamily="34" charset="0"/>
                <a:cs typeface="Segoe UI" panose="020B0502040204020203" pitchFamily="34" charset="0"/>
              </a:rPr>
              <a:t>.</a:t>
            </a:r>
          </a:p>
        </p:txBody>
      </p:sp>
      <p:sp>
        <p:nvSpPr>
          <p:cNvPr id="20" name="txtPage">
            <a:extLst>
              <a:ext uri="{FF2B5EF4-FFF2-40B4-BE49-F238E27FC236}">
                <a16:creationId xmlns:a16="http://schemas.microsoft.com/office/drawing/2014/main" id="{1B76E2F9-949D-36C8-C62C-8BDC1EE06581}"/>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9 / 17</a:t>
            </a:r>
          </a:p>
        </p:txBody>
      </p:sp>
      <p:pic>
        <p:nvPicPr>
          <p:cNvPr id="28" name="Imagem 27" descr="Uma imagem contendo Linha do tempo&#10;&#10;O conteúdo gerado por IA pode estar incorreto.">
            <a:extLst>
              <a:ext uri="{FF2B5EF4-FFF2-40B4-BE49-F238E27FC236}">
                <a16:creationId xmlns:a16="http://schemas.microsoft.com/office/drawing/2014/main" id="{B04CDF86-A9C2-72FE-80A9-181FE62142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888" y="7147023"/>
            <a:ext cx="11603069" cy="4305901"/>
          </a:xfrm>
          <a:prstGeom prst="rect">
            <a:avLst/>
          </a:prstGeom>
        </p:spPr>
      </p:pic>
      <p:pic>
        <p:nvPicPr>
          <p:cNvPr id="15" name="Gráfico 14" descr="Marca de seleção">
            <a:extLst>
              <a:ext uri="{FF2B5EF4-FFF2-40B4-BE49-F238E27FC236}">
                <a16:creationId xmlns:a16="http://schemas.microsoft.com/office/drawing/2014/main" id="{0A30AA1F-B39D-E4B0-FF32-9B7A483E364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325" y="5082505"/>
            <a:ext cx="260559" cy="260559"/>
          </a:xfrm>
          <a:prstGeom prst="rect">
            <a:avLst/>
          </a:prstGeom>
        </p:spPr>
      </p:pic>
      <p:pic>
        <p:nvPicPr>
          <p:cNvPr id="16" name="Gráfico 15" descr="Marca de seleção">
            <a:extLst>
              <a:ext uri="{FF2B5EF4-FFF2-40B4-BE49-F238E27FC236}">
                <a16:creationId xmlns:a16="http://schemas.microsoft.com/office/drawing/2014/main" id="{00655AFD-DCED-C07E-1902-C331E294DCE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799" y="5307859"/>
            <a:ext cx="260559" cy="260559"/>
          </a:xfrm>
          <a:prstGeom prst="rect">
            <a:avLst/>
          </a:prstGeom>
        </p:spPr>
      </p:pic>
      <p:pic>
        <p:nvPicPr>
          <p:cNvPr id="26" name="Gráfico 25" descr="Marca de seleção">
            <a:extLst>
              <a:ext uri="{FF2B5EF4-FFF2-40B4-BE49-F238E27FC236}">
                <a16:creationId xmlns:a16="http://schemas.microsoft.com/office/drawing/2014/main" id="{ABD4E387-76AF-2D60-174D-6F65AF601F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394" y="4637099"/>
            <a:ext cx="260559" cy="260559"/>
          </a:xfrm>
          <a:prstGeom prst="rect">
            <a:avLst/>
          </a:prstGeom>
        </p:spPr>
      </p:pic>
      <p:pic>
        <p:nvPicPr>
          <p:cNvPr id="27" name="Gráfico 26" descr="Marca de seleção">
            <a:extLst>
              <a:ext uri="{FF2B5EF4-FFF2-40B4-BE49-F238E27FC236}">
                <a16:creationId xmlns:a16="http://schemas.microsoft.com/office/drawing/2014/main" id="{4AE02ECB-EBAD-C031-633E-B50104555F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799" y="4421737"/>
            <a:ext cx="260559" cy="260559"/>
          </a:xfrm>
          <a:prstGeom prst="rect">
            <a:avLst/>
          </a:prstGeom>
        </p:spPr>
      </p:pic>
      <p:pic>
        <p:nvPicPr>
          <p:cNvPr id="29" name="Gráfico 28" descr="Marca de seleção">
            <a:extLst>
              <a:ext uri="{FF2B5EF4-FFF2-40B4-BE49-F238E27FC236}">
                <a16:creationId xmlns:a16="http://schemas.microsoft.com/office/drawing/2014/main" id="{9EDC3237-F7B1-514F-17F8-27102F197A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799" y="4226898"/>
            <a:ext cx="260559" cy="260559"/>
          </a:xfrm>
          <a:prstGeom prst="rect">
            <a:avLst/>
          </a:prstGeom>
        </p:spPr>
      </p:pic>
      <p:pic>
        <p:nvPicPr>
          <p:cNvPr id="30" name="Gráfico 29" descr="Marca de seleção">
            <a:extLst>
              <a:ext uri="{FF2B5EF4-FFF2-40B4-BE49-F238E27FC236}">
                <a16:creationId xmlns:a16="http://schemas.microsoft.com/office/drawing/2014/main" id="{52345522-914C-A8BD-D0E8-BD4370B5897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791" y="3633304"/>
            <a:ext cx="260559" cy="260559"/>
          </a:xfrm>
          <a:prstGeom prst="rect">
            <a:avLst/>
          </a:prstGeom>
        </p:spPr>
      </p:pic>
      <p:pic>
        <p:nvPicPr>
          <p:cNvPr id="31" name="Gráfico 30" descr="Marca de seleção">
            <a:extLst>
              <a:ext uri="{FF2B5EF4-FFF2-40B4-BE49-F238E27FC236}">
                <a16:creationId xmlns:a16="http://schemas.microsoft.com/office/drawing/2014/main" id="{AEFBF7CD-0105-687B-34C2-8506D6BCA7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366" y="3395342"/>
            <a:ext cx="260559" cy="260559"/>
          </a:xfrm>
          <a:prstGeom prst="rect">
            <a:avLst/>
          </a:prstGeom>
        </p:spPr>
      </p:pic>
      <p:pic>
        <p:nvPicPr>
          <p:cNvPr id="34" name="Gráfico 33" descr="Marca de seleção">
            <a:extLst>
              <a:ext uri="{FF2B5EF4-FFF2-40B4-BE49-F238E27FC236}">
                <a16:creationId xmlns:a16="http://schemas.microsoft.com/office/drawing/2014/main" id="{40F89FFB-C757-460A-2D9E-BBB9B84D10D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799" y="2774464"/>
            <a:ext cx="260559" cy="260559"/>
          </a:xfrm>
          <a:prstGeom prst="rect">
            <a:avLst/>
          </a:prstGeom>
        </p:spPr>
      </p:pic>
      <p:grpSp>
        <p:nvGrpSpPr>
          <p:cNvPr id="49" name="Agrupar 48">
            <a:extLst>
              <a:ext uri="{FF2B5EF4-FFF2-40B4-BE49-F238E27FC236}">
                <a16:creationId xmlns:a16="http://schemas.microsoft.com/office/drawing/2014/main" id="{75731439-7E62-C80E-02D3-67E2FE634673}"/>
              </a:ext>
            </a:extLst>
          </p:cNvPr>
          <p:cNvGrpSpPr/>
          <p:nvPr/>
        </p:nvGrpSpPr>
        <p:grpSpPr>
          <a:xfrm>
            <a:off x="649" y="2793376"/>
            <a:ext cx="712429" cy="2807074"/>
            <a:chOff x="2868532" y="2709249"/>
            <a:chExt cx="712429" cy="2807074"/>
          </a:xfrm>
        </p:grpSpPr>
        <p:sp>
          <p:nvSpPr>
            <p:cNvPr id="39" name="CaixaDeTexto 38">
              <a:extLst>
                <a:ext uri="{FF2B5EF4-FFF2-40B4-BE49-F238E27FC236}">
                  <a16:creationId xmlns:a16="http://schemas.microsoft.com/office/drawing/2014/main" id="{80331736-480C-7530-3BC3-BCAA3DFB25EA}"/>
                </a:ext>
              </a:extLst>
            </p:cNvPr>
            <p:cNvSpPr txBox="1"/>
            <p:nvPr/>
          </p:nvSpPr>
          <p:spPr>
            <a:xfrm>
              <a:off x="3014583" y="2709249"/>
              <a:ext cx="475195" cy="276999"/>
            </a:xfrm>
            <a:prstGeom prst="rect">
              <a:avLst/>
            </a:prstGeom>
            <a:noFill/>
          </p:spPr>
          <p:txBody>
            <a:bodyPr wrap="none" rtlCol="0">
              <a:spAutoFit/>
            </a:bodyPr>
            <a:lstStyle/>
            <a:p>
              <a:r>
                <a:rPr lang="pt-BR" sz="1200" b="1" i="1" dirty="0">
                  <a:solidFill>
                    <a:srgbClr val="00B050"/>
                  </a:solidFill>
                  <a:highlight>
                    <a:srgbClr val="FFF2CC"/>
                  </a:highlight>
                </a:rPr>
                <a:t>New</a:t>
              </a:r>
            </a:p>
          </p:txBody>
        </p:sp>
        <p:sp>
          <p:nvSpPr>
            <p:cNvPr id="41" name="CaixaDeTexto 40">
              <a:extLst>
                <a:ext uri="{FF2B5EF4-FFF2-40B4-BE49-F238E27FC236}">
                  <a16:creationId xmlns:a16="http://schemas.microsoft.com/office/drawing/2014/main" id="{CE29313C-618E-314D-5179-C08738487088}"/>
                </a:ext>
              </a:extLst>
            </p:cNvPr>
            <p:cNvSpPr txBox="1"/>
            <p:nvPr/>
          </p:nvSpPr>
          <p:spPr>
            <a:xfrm>
              <a:off x="3014582" y="3335871"/>
              <a:ext cx="475195" cy="276999"/>
            </a:xfrm>
            <a:prstGeom prst="rect">
              <a:avLst/>
            </a:prstGeom>
            <a:noFill/>
          </p:spPr>
          <p:txBody>
            <a:bodyPr wrap="none" rtlCol="0">
              <a:spAutoFit/>
            </a:bodyPr>
            <a:lstStyle/>
            <a:p>
              <a:r>
                <a:rPr lang="pt-BR" sz="1200" b="1" i="1" dirty="0">
                  <a:solidFill>
                    <a:srgbClr val="00B050"/>
                  </a:solidFill>
                  <a:highlight>
                    <a:srgbClr val="FFF2CC"/>
                  </a:highlight>
                </a:rPr>
                <a:t>New</a:t>
              </a:r>
            </a:p>
          </p:txBody>
        </p:sp>
        <p:sp>
          <p:nvSpPr>
            <p:cNvPr id="43" name="CaixaDeTexto 42">
              <a:extLst>
                <a:ext uri="{FF2B5EF4-FFF2-40B4-BE49-F238E27FC236}">
                  <a16:creationId xmlns:a16="http://schemas.microsoft.com/office/drawing/2014/main" id="{9CA05B98-F24C-B40E-8DE3-D27A6CBD0AEC}"/>
                </a:ext>
              </a:extLst>
            </p:cNvPr>
            <p:cNvSpPr txBox="1"/>
            <p:nvPr/>
          </p:nvSpPr>
          <p:spPr>
            <a:xfrm>
              <a:off x="2998526" y="3559016"/>
              <a:ext cx="475195" cy="276999"/>
            </a:xfrm>
            <a:prstGeom prst="rect">
              <a:avLst/>
            </a:prstGeom>
            <a:noFill/>
          </p:spPr>
          <p:txBody>
            <a:bodyPr wrap="none" rtlCol="0">
              <a:spAutoFit/>
            </a:bodyPr>
            <a:lstStyle/>
            <a:p>
              <a:r>
                <a:rPr lang="pt-BR" sz="1200" b="1" i="1" dirty="0">
                  <a:solidFill>
                    <a:srgbClr val="00B050"/>
                  </a:solidFill>
                  <a:highlight>
                    <a:srgbClr val="FFF2CC"/>
                  </a:highlight>
                </a:rPr>
                <a:t>New</a:t>
              </a:r>
            </a:p>
          </p:txBody>
        </p:sp>
        <p:sp>
          <p:nvSpPr>
            <p:cNvPr id="44" name="CaixaDeTexto 43">
              <a:extLst>
                <a:ext uri="{FF2B5EF4-FFF2-40B4-BE49-F238E27FC236}">
                  <a16:creationId xmlns:a16="http://schemas.microsoft.com/office/drawing/2014/main" id="{D36A014C-8595-3EE8-B73F-D7E240A388BA}"/>
                </a:ext>
              </a:extLst>
            </p:cNvPr>
            <p:cNvSpPr txBox="1"/>
            <p:nvPr/>
          </p:nvSpPr>
          <p:spPr>
            <a:xfrm>
              <a:off x="2868532" y="4162593"/>
              <a:ext cx="696024" cy="261610"/>
            </a:xfrm>
            <a:prstGeom prst="rect">
              <a:avLst/>
            </a:prstGeom>
            <a:noFill/>
          </p:spPr>
          <p:txBody>
            <a:bodyPr wrap="none" rtlCol="0">
              <a:spAutoFit/>
            </a:bodyPr>
            <a:lstStyle/>
            <a:p>
              <a:r>
                <a:rPr lang="pt-BR" sz="1100" b="1" i="1" dirty="0" err="1">
                  <a:solidFill>
                    <a:schemeClr val="accent5"/>
                  </a:solidFill>
                  <a:highlight>
                    <a:srgbClr val="FFF2CC"/>
                  </a:highlight>
                </a:rPr>
                <a:t>Changed</a:t>
              </a:r>
              <a:endParaRPr lang="pt-BR" sz="1100" b="1" i="1" dirty="0">
                <a:solidFill>
                  <a:srgbClr val="00B050"/>
                </a:solidFill>
                <a:highlight>
                  <a:srgbClr val="FFF2CC"/>
                </a:highlight>
              </a:endParaRPr>
            </a:p>
          </p:txBody>
        </p:sp>
        <p:sp>
          <p:nvSpPr>
            <p:cNvPr id="45" name="CaixaDeTexto 44">
              <a:extLst>
                <a:ext uri="{FF2B5EF4-FFF2-40B4-BE49-F238E27FC236}">
                  <a16:creationId xmlns:a16="http://schemas.microsoft.com/office/drawing/2014/main" id="{35B264BE-2787-4CFD-0393-46CCA07B73B9}"/>
                </a:ext>
              </a:extLst>
            </p:cNvPr>
            <p:cNvSpPr txBox="1"/>
            <p:nvPr/>
          </p:nvSpPr>
          <p:spPr>
            <a:xfrm>
              <a:off x="2868532" y="4417157"/>
              <a:ext cx="696024" cy="261610"/>
            </a:xfrm>
            <a:prstGeom prst="rect">
              <a:avLst/>
            </a:prstGeom>
            <a:noFill/>
          </p:spPr>
          <p:txBody>
            <a:bodyPr wrap="none" rtlCol="0">
              <a:spAutoFit/>
            </a:bodyPr>
            <a:lstStyle/>
            <a:p>
              <a:r>
                <a:rPr lang="pt-BR" sz="1100" b="1" i="1" dirty="0" err="1">
                  <a:solidFill>
                    <a:schemeClr val="accent5"/>
                  </a:solidFill>
                  <a:highlight>
                    <a:srgbClr val="FFF2CC"/>
                  </a:highlight>
                </a:rPr>
                <a:t>Changed</a:t>
              </a:r>
              <a:endParaRPr lang="pt-BR" sz="1100" b="1" i="1" dirty="0">
                <a:solidFill>
                  <a:srgbClr val="00B050"/>
                </a:solidFill>
                <a:highlight>
                  <a:srgbClr val="FFF2CC"/>
                </a:highlight>
              </a:endParaRPr>
            </a:p>
          </p:txBody>
        </p:sp>
        <p:sp>
          <p:nvSpPr>
            <p:cNvPr id="46" name="CaixaDeTexto 45">
              <a:extLst>
                <a:ext uri="{FF2B5EF4-FFF2-40B4-BE49-F238E27FC236}">
                  <a16:creationId xmlns:a16="http://schemas.microsoft.com/office/drawing/2014/main" id="{B4F14429-9209-7DA5-EB98-640F199E02CC}"/>
                </a:ext>
              </a:extLst>
            </p:cNvPr>
            <p:cNvSpPr txBox="1"/>
            <p:nvPr/>
          </p:nvSpPr>
          <p:spPr>
            <a:xfrm>
              <a:off x="2884937" y="4652402"/>
              <a:ext cx="696024" cy="261610"/>
            </a:xfrm>
            <a:prstGeom prst="rect">
              <a:avLst/>
            </a:prstGeom>
            <a:noFill/>
          </p:spPr>
          <p:txBody>
            <a:bodyPr wrap="none" rtlCol="0">
              <a:spAutoFit/>
            </a:bodyPr>
            <a:lstStyle/>
            <a:p>
              <a:r>
                <a:rPr lang="pt-BR" sz="1100" b="1" i="1" dirty="0" err="1">
                  <a:solidFill>
                    <a:schemeClr val="accent5"/>
                  </a:solidFill>
                  <a:highlight>
                    <a:srgbClr val="FFF2CC"/>
                  </a:highlight>
                </a:rPr>
                <a:t>Changed</a:t>
              </a:r>
              <a:endParaRPr lang="pt-BR" sz="1100" b="1" i="1" dirty="0">
                <a:solidFill>
                  <a:srgbClr val="00B050"/>
                </a:solidFill>
                <a:highlight>
                  <a:srgbClr val="FFF2CC"/>
                </a:highlight>
              </a:endParaRPr>
            </a:p>
          </p:txBody>
        </p:sp>
        <p:sp>
          <p:nvSpPr>
            <p:cNvPr id="47" name="CaixaDeTexto 46">
              <a:extLst>
                <a:ext uri="{FF2B5EF4-FFF2-40B4-BE49-F238E27FC236}">
                  <a16:creationId xmlns:a16="http://schemas.microsoft.com/office/drawing/2014/main" id="{4D78ED51-0B64-E150-CF10-537B54F8FA8C}"/>
                </a:ext>
              </a:extLst>
            </p:cNvPr>
            <p:cNvSpPr txBox="1"/>
            <p:nvPr/>
          </p:nvSpPr>
          <p:spPr>
            <a:xfrm>
              <a:off x="2998526" y="5012360"/>
              <a:ext cx="475195" cy="276999"/>
            </a:xfrm>
            <a:prstGeom prst="rect">
              <a:avLst/>
            </a:prstGeom>
            <a:noFill/>
          </p:spPr>
          <p:txBody>
            <a:bodyPr wrap="none" rtlCol="0">
              <a:spAutoFit/>
            </a:bodyPr>
            <a:lstStyle/>
            <a:p>
              <a:r>
                <a:rPr lang="pt-BR" sz="1200" b="1" i="1" dirty="0">
                  <a:solidFill>
                    <a:srgbClr val="00B050"/>
                  </a:solidFill>
                  <a:highlight>
                    <a:srgbClr val="FFF2CC"/>
                  </a:highlight>
                </a:rPr>
                <a:t>New</a:t>
              </a:r>
            </a:p>
          </p:txBody>
        </p:sp>
        <p:sp>
          <p:nvSpPr>
            <p:cNvPr id="48" name="CaixaDeTexto 47">
              <a:extLst>
                <a:ext uri="{FF2B5EF4-FFF2-40B4-BE49-F238E27FC236}">
                  <a16:creationId xmlns:a16="http://schemas.microsoft.com/office/drawing/2014/main" id="{0F419110-F167-02BD-CD43-6F48D205B3C5}"/>
                </a:ext>
              </a:extLst>
            </p:cNvPr>
            <p:cNvSpPr txBox="1"/>
            <p:nvPr/>
          </p:nvSpPr>
          <p:spPr>
            <a:xfrm>
              <a:off x="2998526" y="5239324"/>
              <a:ext cx="475195" cy="276999"/>
            </a:xfrm>
            <a:prstGeom prst="rect">
              <a:avLst/>
            </a:prstGeom>
            <a:noFill/>
          </p:spPr>
          <p:txBody>
            <a:bodyPr wrap="none" rtlCol="0">
              <a:spAutoFit/>
            </a:bodyPr>
            <a:lstStyle/>
            <a:p>
              <a:r>
                <a:rPr lang="pt-BR" sz="1200" b="1" i="1" dirty="0">
                  <a:solidFill>
                    <a:srgbClr val="00B050"/>
                  </a:solidFill>
                  <a:highlight>
                    <a:srgbClr val="FFF2CC"/>
                  </a:highlight>
                </a:rPr>
                <a:t>New</a:t>
              </a:r>
            </a:p>
          </p:txBody>
        </p:sp>
        <p:sp>
          <p:nvSpPr>
            <p:cNvPr id="60" name="CaixaDeTexto 59">
              <a:extLst>
                <a:ext uri="{FF2B5EF4-FFF2-40B4-BE49-F238E27FC236}">
                  <a16:creationId xmlns:a16="http://schemas.microsoft.com/office/drawing/2014/main" id="{C441B823-7418-78AF-ABAC-F1DE5841659D}"/>
                </a:ext>
              </a:extLst>
            </p:cNvPr>
            <p:cNvSpPr txBox="1"/>
            <p:nvPr/>
          </p:nvSpPr>
          <p:spPr>
            <a:xfrm>
              <a:off x="2868532" y="3963156"/>
              <a:ext cx="696024" cy="261610"/>
            </a:xfrm>
            <a:prstGeom prst="rect">
              <a:avLst/>
            </a:prstGeom>
            <a:noFill/>
          </p:spPr>
          <p:txBody>
            <a:bodyPr wrap="none" rtlCol="0">
              <a:spAutoFit/>
            </a:bodyPr>
            <a:lstStyle/>
            <a:p>
              <a:r>
                <a:rPr lang="pt-BR" sz="1100" b="1" i="1" dirty="0" err="1">
                  <a:solidFill>
                    <a:schemeClr val="accent5"/>
                  </a:solidFill>
                  <a:highlight>
                    <a:srgbClr val="FFF2CC"/>
                  </a:highlight>
                </a:rPr>
                <a:t>Changed</a:t>
              </a:r>
              <a:endParaRPr lang="pt-BR" sz="1100" b="1" i="1" dirty="0">
                <a:solidFill>
                  <a:srgbClr val="00B050"/>
                </a:solidFill>
                <a:highlight>
                  <a:srgbClr val="FFF2CC"/>
                </a:highlight>
              </a:endParaRPr>
            </a:p>
          </p:txBody>
        </p:sp>
      </p:grpSp>
      <p:sp>
        <p:nvSpPr>
          <p:cNvPr id="54" name="Retângulo 53">
            <a:extLst>
              <a:ext uri="{FF2B5EF4-FFF2-40B4-BE49-F238E27FC236}">
                <a16:creationId xmlns:a16="http://schemas.microsoft.com/office/drawing/2014/main" id="{8A67B4D8-8D94-15A5-E03A-17AC49BC8EB6}"/>
              </a:ext>
            </a:extLst>
          </p:cNvPr>
          <p:cNvSpPr/>
          <p:nvPr/>
        </p:nvSpPr>
        <p:spPr>
          <a:xfrm flipH="1">
            <a:off x="5926819" y="1816685"/>
            <a:ext cx="4256305" cy="3889999"/>
          </a:xfrm>
          <a:prstGeom prst="rect">
            <a:avLst/>
          </a:prstGeom>
          <a:solidFill>
            <a:srgbClr val="00B050">
              <a:alpha val="9020"/>
            </a:srgbClr>
          </a:solidFill>
          <a:ln w="762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b="1" dirty="0"/>
          </a:p>
        </p:txBody>
      </p:sp>
      <p:sp>
        <p:nvSpPr>
          <p:cNvPr id="56" name="Retângulo 55">
            <a:extLst>
              <a:ext uri="{FF2B5EF4-FFF2-40B4-BE49-F238E27FC236}">
                <a16:creationId xmlns:a16="http://schemas.microsoft.com/office/drawing/2014/main" id="{02910ACA-F4FF-3B7C-F2B1-D13496AC1AF2}"/>
              </a:ext>
            </a:extLst>
          </p:cNvPr>
          <p:cNvSpPr/>
          <p:nvPr/>
        </p:nvSpPr>
        <p:spPr>
          <a:xfrm flipH="1">
            <a:off x="524267" y="3085011"/>
            <a:ext cx="5418608" cy="1235434"/>
          </a:xfrm>
          <a:prstGeom prst="rect">
            <a:avLst/>
          </a:prstGeom>
          <a:solidFill>
            <a:srgbClr val="FFC000">
              <a:alpha val="9020"/>
            </a:srgbClr>
          </a:solid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48650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32" name="CaixaDeTexto 31">
            <a:extLst>
              <a:ext uri="{FF2B5EF4-FFF2-40B4-BE49-F238E27FC236}">
                <a16:creationId xmlns:a16="http://schemas.microsoft.com/office/drawing/2014/main" id="{4710417E-71C8-F757-577D-577E35499751}"/>
              </a:ext>
            </a:extLst>
          </p:cNvPr>
          <p:cNvSpPr txBox="1"/>
          <p:nvPr/>
        </p:nvSpPr>
        <p:spPr>
          <a:xfrm>
            <a:off x="-665350" y="-1870638"/>
            <a:ext cx="11767126" cy="646331"/>
          </a:xfrm>
          <a:prstGeom prst="rect">
            <a:avLst/>
          </a:prstGeom>
          <a:solidFill>
            <a:schemeClr val="bg1"/>
          </a:solidFill>
        </p:spPr>
        <p:txBody>
          <a:bodyPr wrap="square">
            <a:spAutoFit/>
          </a:bodyPr>
          <a:lstStyle/>
          <a:p>
            <a:pPr lvl="1">
              <a:buFont typeface="Wingdings" panose="05000000000000000000" pitchFamily="2" charset="2"/>
              <a:buChar char="§"/>
            </a:pPr>
            <a:r>
              <a:rPr lang="pt-BR" sz="1800" i="1">
                <a:solidFill>
                  <a:schemeClr val="tx1">
                    <a:lumMod val="65000"/>
                    <a:lumOff val="35000"/>
                  </a:schemeClr>
                </a:solidFill>
              </a:rPr>
              <a:t>Para garantir a conformidade com os padrões estabelecidos no setor (qualidade, organização, </a:t>
            </a:r>
            <a:r>
              <a:rPr lang="pt-BR" sz="1800" i="1" err="1">
                <a:solidFill>
                  <a:schemeClr val="tx1">
                    <a:lumMod val="65000"/>
                    <a:lumOff val="35000"/>
                  </a:schemeClr>
                </a:solidFill>
              </a:rPr>
              <a:t>etc</a:t>
            </a:r>
            <a:r>
              <a:rPr lang="pt-BR" sz="1800" i="1">
                <a:solidFill>
                  <a:schemeClr val="tx1">
                    <a:lumMod val="65000"/>
                    <a:lumOff val="35000"/>
                  </a:schemeClr>
                </a:solidFill>
              </a:rPr>
              <a:t>) e reduzir problemas na esteira de implantação de software;</a:t>
            </a:r>
          </a:p>
        </p:txBody>
      </p:sp>
      <p:pic>
        <p:nvPicPr>
          <p:cNvPr id="33" name="Imagem 32">
            <a:extLst>
              <a:ext uri="{FF2B5EF4-FFF2-40B4-BE49-F238E27FC236}">
                <a16:creationId xmlns:a16="http://schemas.microsoft.com/office/drawing/2014/main" id="{10669458-B252-AE11-2BC8-16F853CD981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pic>
        <p:nvPicPr>
          <p:cNvPr id="35" name="Imagem 34">
            <a:extLst>
              <a:ext uri="{FF2B5EF4-FFF2-40B4-BE49-F238E27FC236}">
                <a16:creationId xmlns:a16="http://schemas.microsoft.com/office/drawing/2014/main" id="{3D942B2B-6F0C-5F41-ED0D-ADA2F0B56AF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18" name="CaixaDeTexto 17">
            <a:extLst>
              <a:ext uri="{FF2B5EF4-FFF2-40B4-BE49-F238E27FC236}">
                <a16:creationId xmlns:a16="http://schemas.microsoft.com/office/drawing/2014/main" id="{DF94F463-DDCD-F326-4C3F-C4379505B8DF}"/>
              </a:ext>
            </a:extLst>
          </p:cNvPr>
          <p:cNvSpPr txBox="1"/>
          <p:nvPr/>
        </p:nvSpPr>
        <p:spPr>
          <a:xfrm>
            <a:off x="-19051" y="6566035"/>
            <a:ext cx="10853306"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a:latin typeface="Segoe UI" panose="020B0502040204020203" pitchFamily="34" charset="0"/>
                <a:cs typeface="Segoe UI" panose="020B0502040204020203" pitchFamily="34" charset="0"/>
              </a:rPr>
              <a:t>O </a:t>
            </a:r>
            <a:r>
              <a:rPr lang="en-US" sz="1100" b="1" dirty="0" err="1">
                <a:latin typeface="Segoe UI" panose="020B0502040204020203" pitchFamily="34" charset="0"/>
                <a:cs typeface="Segoe UI" panose="020B0502040204020203" pitchFamily="34" charset="0"/>
              </a:rPr>
              <a:t>acesso</a:t>
            </a:r>
            <a:r>
              <a:rPr lang="en-US" sz="1100" b="1" dirty="0">
                <a:latin typeface="Segoe UI" panose="020B0502040204020203" pitchFamily="34" charset="0"/>
                <a:cs typeface="Segoe UI" panose="020B0502040204020203" pitchFamily="34" charset="0"/>
              </a:rPr>
              <a:t> a </a:t>
            </a:r>
            <a:r>
              <a:rPr lang="en-US" sz="1100" b="1" dirty="0" err="1">
                <a:latin typeface="Segoe UI" panose="020B0502040204020203" pitchFamily="34" charset="0"/>
                <a:cs typeface="Segoe UI" panose="020B0502040204020203" pitchFamily="34" charset="0"/>
              </a:rPr>
              <a:t>informações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sensiveis</a:t>
            </a:r>
            <a:r>
              <a:rPr lang="en-US" sz="1100" b="1" dirty="0">
                <a:latin typeface="Segoe UI" panose="020B0502040204020203" pitchFamily="34" charset="0"/>
                <a:cs typeface="Segoe UI" panose="020B0502040204020203" pitchFamily="34" charset="0"/>
              </a:rPr>
              <a:t> do </a:t>
            </a:r>
            <a:r>
              <a:rPr lang="en-US" sz="1100" b="1" dirty="0" err="1">
                <a:latin typeface="Segoe UI" panose="020B0502040204020203" pitchFamily="34" charset="0"/>
                <a:cs typeface="Segoe UI" panose="020B0502040204020203" pitchFamily="34" charset="0"/>
              </a:rPr>
              <a:t>ambiente</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produção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fica</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restrito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ao</a:t>
            </a:r>
            <a:r>
              <a:rPr lang="en-US" sz="1100" b="1" dirty="0">
                <a:latin typeface="Segoe UI" panose="020B0502040204020203" pitchFamily="34" charset="0"/>
                <a:cs typeface="Segoe UI" panose="020B0502040204020203" pitchFamily="34" charset="0"/>
              </a:rPr>
              <a:t> time de </a:t>
            </a:r>
            <a:r>
              <a:rPr lang="en-US" sz="1100" b="1" dirty="0" err="1">
                <a:latin typeface="Segoe UI" panose="020B0502040204020203" pitchFamily="34" charset="0"/>
                <a:cs typeface="Segoe UI" panose="020B0502040204020203" pitchFamily="34" charset="0"/>
              </a:rPr>
              <a:t>apoio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comitê</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implantação</a:t>
            </a:r>
            <a:r>
              <a:rPr lang="en-US" sz="1100" b="1" dirty="0">
                <a:latin typeface="Segoe UI" panose="020B0502040204020203" pitchFamily="34" charset="0"/>
                <a:cs typeface="Segoe UI" panose="020B0502040204020203" pitchFamily="34" charset="0"/>
              </a:rPr>
              <a:t>)</a:t>
            </a:r>
          </a:p>
        </p:txBody>
      </p:sp>
      <p:sp>
        <p:nvSpPr>
          <p:cNvPr id="20" name="txtPage">
            <a:extLst>
              <a:ext uri="{FF2B5EF4-FFF2-40B4-BE49-F238E27FC236}">
                <a16:creationId xmlns:a16="http://schemas.microsoft.com/office/drawing/2014/main" id="{1B76E2F9-949D-36C8-C62C-8BDC1EE06581}"/>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9 / 17</a:t>
            </a:r>
          </a:p>
        </p:txBody>
      </p:sp>
      <p:pic>
        <p:nvPicPr>
          <p:cNvPr id="3" name="Imagem 2" descr="Uma imagem contendo Gráfico&#10;&#10;O conteúdo gerado por IA pode estar incorreto.">
            <a:extLst>
              <a:ext uri="{FF2B5EF4-FFF2-40B4-BE49-F238E27FC236}">
                <a16:creationId xmlns:a16="http://schemas.microsoft.com/office/drawing/2014/main" id="{8AC37759-3629-EC70-7B59-881325EA5F5A}"/>
              </a:ext>
            </a:extLst>
          </p:cNvPr>
          <p:cNvPicPr>
            <a:picLocks noChangeAspect="1"/>
          </p:cNvPicPr>
          <p:nvPr/>
        </p:nvPicPr>
        <p:blipFill>
          <a:blip r:embed="rId7">
            <a:extLst>
              <a:ext uri="{28A0092B-C50C-407E-A947-70E740481C1C}">
                <a14:useLocalDpi xmlns:a14="http://schemas.microsoft.com/office/drawing/2010/main" val="0"/>
              </a:ext>
            </a:extLst>
          </a:blip>
          <a:srcRect t="16499"/>
          <a:stretch/>
        </p:blipFill>
        <p:spPr>
          <a:xfrm>
            <a:off x="1214781" y="1107978"/>
            <a:ext cx="9694313" cy="2055271"/>
          </a:xfrm>
          <a:prstGeom prst="rect">
            <a:avLst/>
          </a:prstGeom>
          <a:ln>
            <a:solidFill>
              <a:schemeClr val="bg1">
                <a:lumMod val="50000"/>
              </a:schemeClr>
            </a:solidFill>
          </a:ln>
        </p:spPr>
      </p:pic>
      <p:sp>
        <p:nvSpPr>
          <p:cNvPr id="9" name="Retângulo 8">
            <a:extLst>
              <a:ext uri="{FF2B5EF4-FFF2-40B4-BE49-F238E27FC236}">
                <a16:creationId xmlns:a16="http://schemas.microsoft.com/office/drawing/2014/main" id="{5525AC8F-927C-FC48-357E-F626757050F9}"/>
              </a:ext>
            </a:extLst>
          </p:cNvPr>
          <p:cNvSpPr/>
          <p:nvPr/>
        </p:nvSpPr>
        <p:spPr>
          <a:xfrm>
            <a:off x="71518" y="3577693"/>
            <a:ext cx="12011624" cy="2825825"/>
          </a:xfrm>
          <a:prstGeom prst="rect">
            <a:avLst/>
          </a:prstGeom>
          <a:noFill/>
          <a:ln w="28575" cmpd="sng">
            <a:solidFill>
              <a:srgbClr val="00B050"/>
            </a:solidFill>
          </a:ln>
        </p:spPr>
        <p:txBody>
          <a:bodyPr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tângulo 9">
            <a:extLst>
              <a:ext uri="{FF2B5EF4-FFF2-40B4-BE49-F238E27FC236}">
                <a16:creationId xmlns:a16="http://schemas.microsoft.com/office/drawing/2014/main" id="{6A230EA8-3E86-B5BF-3F2B-329EB09DB8DB}"/>
              </a:ext>
            </a:extLst>
          </p:cNvPr>
          <p:cNvSpPr/>
          <p:nvPr/>
        </p:nvSpPr>
        <p:spPr>
          <a:xfrm>
            <a:off x="69121" y="1043756"/>
            <a:ext cx="12032876" cy="2313723"/>
          </a:xfrm>
          <a:prstGeom prst="rect">
            <a:avLst/>
          </a:prstGeom>
          <a:noFill/>
          <a:ln w="28575" cmpd="sng">
            <a:solidFill>
              <a:srgbClr val="C00000"/>
            </a:solidFill>
          </a:ln>
        </p:spPr>
        <p:txBody>
          <a:bodyPr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tângulo 10">
            <a:extLst>
              <a:ext uri="{FF2B5EF4-FFF2-40B4-BE49-F238E27FC236}">
                <a16:creationId xmlns:a16="http://schemas.microsoft.com/office/drawing/2014/main" id="{32BD5933-F126-F8B3-AC0B-E8FEA1AE44F8}"/>
              </a:ext>
            </a:extLst>
          </p:cNvPr>
          <p:cNvSpPr/>
          <p:nvPr/>
        </p:nvSpPr>
        <p:spPr>
          <a:xfrm>
            <a:off x="238640" y="874346"/>
            <a:ext cx="671053" cy="19930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457200">
              <a:defRPr/>
            </a:pPr>
            <a:r>
              <a:rPr lang="pt-BR" sz="1000" dirty="0">
                <a:solidFill>
                  <a:srgbClr val="FF0000"/>
                </a:solidFill>
                <a:latin typeface="Arial Narrow" panose="020B0606020202030204" pitchFamily="34" charset="0"/>
              </a:rPr>
              <a:t>BEFORE</a:t>
            </a:r>
          </a:p>
        </p:txBody>
      </p:sp>
      <p:sp>
        <p:nvSpPr>
          <p:cNvPr id="14" name="Retângulo 13">
            <a:extLst>
              <a:ext uri="{FF2B5EF4-FFF2-40B4-BE49-F238E27FC236}">
                <a16:creationId xmlns:a16="http://schemas.microsoft.com/office/drawing/2014/main" id="{0C3650AA-B12E-DAB0-9AB4-ADE0BAA6986D}"/>
              </a:ext>
            </a:extLst>
          </p:cNvPr>
          <p:cNvSpPr/>
          <p:nvPr/>
        </p:nvSpPr>
        <p:spPr>
          <a:xfrm>
            <a:off x="241037" y="3450568"/>
            <a:ext cx="671053" cy="199307"/>
          </a:xfrm>
          <a:prstGeom prst="rect">
            <a:avLst/>
          </a:prstGeom>
          <a:solidFill>
            <a:srgbClr val="00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457200">
              <a:defRPr/>
            </a:pPr>
            <a:r>
              <a:rPr lang="pt-BR" sz="1000" dirty="0">
                <a:solidFill>
                  <a:srgbClr val="0000FF"/>
                </a:solidFill>
                <a:latin typeface="Arial Narrow" panose="020B0606020202030204" pitchFamily="34" charset="0"/>
              </a:rPr>
              <a:t>AFTER</a:t>
            </a:r>
          </a:p>
        </p:txBody>
      </p:sp>
      <p:pic>
        <p:nvPicPr>
          <p:cNvPr id="22" name="Imagem 21" descr="Uma imagem contendo Tabela&#10;&#10;O conteúdo gerado por IA pode estar incorreto.">
            <a:extLst>
              <a:ext uri="{FF2B5EF4-FFF2-40B4-BE49-F238E27FC236}">
                <a16:creationId xmlns:a16="http://schemas.microsoft.com/office/drawing/2014/main" id="{9CA9BB42-B0C1-DBB1-B75F-BB21F50D59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7268" y="449367"/>
            <a:ext cx="3344116" cy="571580"/>
          </a:xfrm>
          <a:prstGeom prst="rect">
            <a:avLst/>
          </a:prstGeom>
        </p:spPr>
      </p:pic>
      <p:sp>
        <p:nvSpPr>
          <p:cNvPr id="25" name="CaixaDeTexto 24">
            <a:extLst>
              <a:ext uri="{FF2B5EF4-FFF2-40B4-BE49-F238E27FC236}">
                <a16:creationId xmlns:a16="http://schemas.microsoft.com/office/drawing/2014/main" id="{F8FEA0D5-132B-BCD1-54BD-CC514D3EA374}"/>
              </a:ext>
            </a:extLst>
          </p:cNvPr>
          <p:cNvSpPr txBox="1"/>
          <p:nvPr/>
        </p:nvSpPr>
        <p:spPr>
          <a:xfrm>
            <a:off x="38099" y="471209"/>
            <a:ext cx="4953001" cy="369332"/>
          </a:xfrm>
          <a:prstGeom prst="rect">
            <a:avLst/>
          </a:prstGeom>
          <a:noFill/>
        </p:spPr>
        <p:txBody>
          <a:bodyPr wrap="square">
            <a:spAutoFit/>
          </a:bodyPr>
          <a:lstStyle/>
          <a:p>
            <a:r>
              <a:rPr lang="pt-BR" sz="1800" b="1" dirty="0">
                <a:solidFill>
                  <a:schemeClr val="tx1">
                    <a:lumMod val="50000"/>
                    <a:lumOff val="50000"/>
                  </a:schemeClr>
                </a:solidFill>
                <a:latin typeface="Segoe UI" panose="020B0502040204020203" pitchFamily="34" charset="0"/>
                <a:cs typeface="Segoe UI" panose="020B0502040204020203" pitchFamily="34" charset="0"/>
              </a:rPr>
              <a:t>Matriz RACI </a:t>
            </a:r>
            <a:r>
              <a:rPr lang="pt-BR" sz="1800" dirty="0">
                <a:solidFill>
                  <a:schemeClr val="tx1">
                    <a:lumMod val="50000"/>
                    <a:lumOff val="50000"/>
                  </a:schemeClr>
                </a:solidFill>
                <a:latin typeface="Segoe UI" panose="020B0502040204020203" pitchFamily="34" charset="0"/>
                <a:cs typeface="Segoe UI" panose="020B0502040204020203" pitchFamily="34" charset="0"/>
              </a:rPr>
              <a:t>| Etapas Esteira de Implantação</a:t>
            </a:r>
          </a:p>
        </p:txBody>
      </p:sp>
      <p:pic>
        <p:nvPicPr>
          <p:cNvPr id="37" name="Imagem 36" descr="Uma imagem contendo Linha do tempo&#10;&#10;O conteúdo gerado por IA pode estar incorreto.">
            <a:extLst>
              <a:ext uri="{FF2B5EF4-FFF2-40B4-BE49-F238E27FC236}">
                <a16:creationId xmlns:a16="http://schemas.microsoft.com/office/drawing/2014/main" id="{8C5205AE-D69A-1119-826B-6F2F365C2B99}"/>
              </a:ext>
            </a:extLst>
          </p:cNvPr>
          <p:cNvPicPr>
            <a:picLocks noChangeAspect="1"/>
          </p:cNvPicPr>
          <p:nvPr/>
        </p:nvPicPr>
        <p:blipFill>
          <a:blip r:embed="rId9">
            <a:extLst>
              <a:ext uri="{28A0092B-C50C-407E-A947-70E740481C1C}">
                <a14:useLocalDpi xmlns:a14="http://schemas.microsoft.com/office/drawing/2010/main" val="0"/>
              </a:ext>
            </a:extLst>
          </a:blip>
          <a:srcRect t="12959"/>
          <a:stretch/>
        </p:blipFill>
        <p:spPr>
          <a:xfrm>
            <a:off x="1251258" y="3636951"/>
            <a:ext cx="9689483" cy="2669907"/>
          </a:xfrm>
          <a:prstGeom prst="rect">
            <a:avLst/>
          </a:prstGeom>
          <a:ln>
            <a:solidFill>
              <a:schemeClr val="tx1">
                <a:lumMod val="50000"/>
                <a:lumOff val="50000"/>
              </a:schemeClr>
            </a:solidFill>
          </a:ln>
        </p:spPr>
      </p:pic>
      <p:grpSp>
        <p:nvGrpSpPr>
          <p:cNvPr id="38" name="Agrupar 37">
            <a:extLst>
              <a:ext uri="{FF2B5EF4-FFF2-40B4-BE49-F238E27FC236}">
                <a16:creationId xmlns:a16="http://schemas.microsoft.com/office/drawing/2014/main" id="{6C5D9235-F040-8444-4901-1B0501C0BFFA}"/>
              </a:ext>
            </a:extLst>
          </p:cNvPr>
          <p:cNvGrpSpPr/>
          <p:nvPr/>
        </p:nvGrpSpPr>
        <p:grpSpPr>
          <a:xfrm>
            <a:off x="783733" y="4267839"/>
            <a:ext cx="618421" cy="2063953"/>
            <a:chOff x="2860673" y="2893737"/>
            <a:chExt cx="618421" cy="2063953"/>
          </a:xfrm>
        </p:grpSpPr>
        <p:sp>
          <p:nvSpPr>
            <p:cNvPr id="40" name="CaixaDeTexto 39">
              <a:extLst>
                <a:ext uri="{FF2B5EF4-FFF2-40B4-BE49-F238E27FC236}">
                  <a16:creationId xmlns:a16="http://schemas.microsoft.com/office/drawing/2014/main" id="{98821A6D-A310-F5BE-0598-30A71EEE8A68}"/>
                </a:ext>
              </a:extLst>
            </p:cNvPr>
            <p:cNvSpPr txBox="1"/>
            <p:nvPr/>
          </p:nvSpPr>
          <p:spPr>
            <a:xfrm>
              <a:off x="2978424" y="2893737"/>
              <a:ext cx="428322" cy="246221"/>
            </a:xfrm>
            <a:prstGeom prst="rect">
              <a:avLst/>
            </a:prstGeom>
            <a:noFill/>
          </p:spPr>
          <p:txBody>
            <a:bodyPr wrap="none" rtlCol="0">
              <a:spAutoFit/>
            </a:bodyPr>
            <a:lstStyle/>
            <a:p>
              <a:r>
                <a:rPr lang="pt-BR" sz="1000" b="1" i="1" dirty="0">
                  <a:solidFill>
                    <a:srgbClr val="00B050"/>
                  </a:solidFill>
                  <a:highlight>
                    <a:srgbClr val="FFF2CC"/>
                  </a:highlight>
                </a:rPr>
                <a:t>New</a:t>
              </a:r>
            </a:p>
          </p:txBody>
        </p:sp>
        <p:sp>
          <p:nvSpPr>
            <p:cNvPr id="50" name="CaixaDeTexto 49">
              <a:extLst>
                <a:ext uri="{FF2B5EF4-FFF2-40B4-BE49-F238E27FC236}">
                  <a16:creationId xmlns:a16="http://schemas.microsoft.com/office/drawing/2014/main" id="{6374ED87-3166-BE09-C8D4-3EF044BEAB4B}"/>
                </a:ext>
              </a:extLst>
            </p:cNvPr>
            <p:cNvSpPr txBox="1"/>
            <p:nvPr/>
          </p:nvSpPr>
          <p:spPr>
            <a:xfrm>
              <a:off x="2968092" y="3343970"/>
              <a:ext cx="428322" cy="246221"/>
            </a:xfrm>
            <a:prstGeom prst="rect">
              <a:avLst/>
            </a:prstGeom>
            <a:noFill/>
          </p:spPr>
          <p:txBody>
            <a:bodyPr wrap="none" rtlCol="0">
              <a:spAutoFit/>
            </a:bodyPr>
            <a:lstStyle/>
            <a:p>
              <a:r>
                <a:rPr lang="pt-BR" sz="1000" b="1" i="1" dirty="0">
                  <a:solidFill>
                    <a:srgbClr val="00B050"/>
                  </a:solidFill>
                  <a:highlight>
                    <a:srgbClr val="FFF2CC"/>
                  </a:highlight>
                </a:rPr>
                <a:t>New</a:t>
              </a:r>
            </a:p>
          </p:txBody>
        </p:sp>
        <p:sp>
          <p:nvSpPr>
            <p:cNvPr id="51" name="CaixaDeTexto 50">
              <a:extLst>
                <a:ext uri="{FF2B5EF4-FFF2-40B4-BE49-F238E27FC236}">
                  <a16:creationId xmlns:a16="http://schemas.microsoft.com/office/drawing/2014/main" id="{0B3566EB-3862-6265-E7C5-839FE4369EF0}"/>
                </a:ext>
              </a:extLst>
            </p:cNvPr>
            <p:cNvSpPr txBox="1"/>
            <p:nvPr/>
          </p:nvSpPr>
          <p:spPr>
            <a:xfrm>
              <a:off x="2964899" y="3510775"/>
              <a:ext cx="428322" cy="246221"/>
            </a:xfrm>
            <a:prstGeom prst="rect">
              <a:avLst/>
            </a:prstGeom>
            <a:noFill/>
          </p:spPr>
          <p:txBody>
            <a:bodyPr wrap="none" rtlCol="0">
              <a:spAutoFit/>
            </a:bodyPr>
            <a:lstStyle/>
            <a:p>
              <a:r>
                <a:rPr lang="pt-BR" sz="1000" b="1" i="1" dirty="0">
                  <a:solidFill>
                    <a:srgbClr val="00B050"/>
                  </a:solidFill>
                  <a:highlight>
                    <a:srgbClr val="FFF2CC"/>
                  </a:highlight>
                </a:rPr>
                <a:t>New</a:t>
              </a:r>
            </a:p>
          </p:txBody>
        </p:sp>
        <p:sp>
          <p:nvSpPr>
            <p:cNvPr id="58" name="CaixaDeTexto 57">
              <a:extLst>
                <a:ext uri="{FF2B5EF4-FFF2-40B4-BE49-F238E27FC236}">
                  <a16:creationId xmlns:a16="http://schemas.microsoft.com/office/drawing/2014/main" id="{FE184D89-CCC7-D94B-07C5-6CCD8F01B055}"/>
                </a:ext>
              </a:extLst>
            </p:cNvPr>
            <p:cNvSpPr txBox="1"/>
            <p:nvPr/>
          </p:nvSpPr>
          <p:spPr>
            <a:xfrm>
              <a:off x="2969845" y="4711469"/>
              <a:ext cx="428322" cy="246221"/>
            </a:xfrm>
            <a:prstGeom prst="rect">
              <a:avLst/>
            </a:prstGeom>
            <a:noFill/>
          </p:spPr>
          <p:txBody>
            <a:bodyPr wrap="none" rtlCol="0">
              <a:spAutoFit/>
            </a:bodyPr>
            <a:lstStyle/>
            <a:p>
              <a:r>
                <a:rPr lang="pt-BR" sz="1000" b="1" i="1" dirty="0">
                  <a:solidFill>
                    <a:srgbClr val="00B050"/>
                  </a:solidFill>
                  <a:highlight>
                    <a:srgbClr val="FFF2CC"/>
                  </a:highlight>
                </a:rPr>
                <a:t>New</a:t>
              </a:r>
            </a:p>
          </p:txBody>
        </p:sp>
        <p:sp>
          <p:nvSpPr>
            <p:cNvPr id="59" name="CaixaDeTexto 58">
              <a:extLst>
                <a:ext uri="{FF2B5EF4-FFF2-40B4-BE49-F238E27FC236}">
                  <a16:creationId xmlns:a16="http://schemas.microsoft.com/office/drawing/2014/main" id="{69A20DB7-28AC-71FB-0E67-5FCD8DB49999}"/>
                </a:ext>
              </a:extLst>
            </p:cNvPr>
            <p:cNvSpPr txBox="1"/>
            <p:nvPr/>
          </p:nvSpPr>
          <p:spPr>
            <a:xfrm>
              <a:off x="2962607" y="4559278"/>
              <a:ext cx="428322" cy="246221"/>
            </a:xfrm>
            <a:prstGeom prst="rect">
              <a:avLst/>
            </a:prstGeom>
            <a:noFill/>
          </p:spPr>
          <p:txBody>
            <a:bodyPr wrap="none" rtlCol="0">
              <a:spAutoFit/>
            </a:bodyPr>
            <a:lstStyle/>
            <a:p>
              <a:r>
                <a:rPr lang="pt-BR" sz="1000" b="1" i="1" dirty="0">
                  <a:solidFill>
                    <a:srgbClr val="00B050"/>
                  </a:solidFill>
                  <a:highlight>
                    <a:srgbClr val="FFF2CC"/>
                  </a:highlight>
                </a:rPr>
                <a:t>New</a:t>
              </a:r>
            </a:p>
          </p:txBody>
        </p:sp>
        <p:sp>
          <p:nvSpPr>
            <p:cNvPr id="60" name="CaixaDeTexto 59">
              <a:extLst>
                <a:ext uri="{FF2B5EF4-FFF2-40B4-BE49-F238E27FC236}">
                  <a16:creationId xmlns:a16="http://schemas.microsoft.com/office/drawing/2014/main" id="{19810820-35C5-A50F-3BB0-45F037012FF1}"/>
                </a:ext>
              </a:extLst>
            </p:cNvPr>
            <p:cNvSpPr txBox="1"/>
            <p:nvPr/>
          </p:nvSpPr>
          <p:spPr>
            <a:xfrm>
              <a:off x="2868263" y="3967793"/>
              <a:ext cx="604653" cy="230832"/>
            </a:xfrm>
            <a:prstGeom prst="rect">
              <a:avLst/>
            </a:prstGeom>
            <a:noFill/>
          </p:spPr>
          <p:txBody>
            <a:bodyPr wrap="none" rtlCol="0">
              <a:spAutoFit/>
            </a:bodyPr>
            <a:lstStyle/>
            <a:p>
              <a:r>
                <a:rPr lang="pt-BR" sz="900" b="1" i="1" dirty="0" err="1">
                  <a:solidFill>
                    <a:schemeClr val="accent5"/>
                  </a:solidFill>
                  <a:highlight>
                    <a:srgbClr val="FFF2CC"/>
                  </a:highlight>
                </a:rPr>
                <a:t>Changed</a:t>
              </a:r>
              <a:endParaRPr lang="pt-BR" sz="900" b="1" i="1" dirty="0">
                <a:solidFill>
                  <a:schemeClr val="accent5"/>
                </a:solidFill>
                <a:highlight>
                  <a:srgbClr val="FFF2CC"/>
                </a:highlight>
              </a:endParaRPr>
            </a:p>
          </p:txBody>
        </p:sp>
        <p:sp>
          <p:nvSpPr>
            <p:cNvPr id="61" name="CaixaDeTexto 60">
              <a:extLst>
                <a:ext uri="{FF2B5EF4-FFF2-40B4-BE49-F238E27FC236}">
                  <a16:creationId xmlns:a16="http://schemas.microsoft.com/office/drawing/2014/main" id="{232A994E-E70E-316B-C2DC-F2D64E2A625E}"/>
                </a:ext>
              </a:extLst>
            </p:cNvPr>
            <p:cNvSpPr txBox="1"/>
            <p:nvPr/>
          </p:nvSpPr>
          <p:spPr>
            <a:xfrm>
              <a:off x="2867905" y="4125029"/>
              <a:ext cx="604653" cy="230832"/>
            </a:xfrm>
            <a:prstGeom prst="rect">
              <a:avLst/>
            </a:prstGeom>
            <a:noFill/>
          </p:spPr>
          <p:txBody>
            <a:bodyPr wrap="none" rtlCol="0">
              <a:spAutoFit/>
            </a:bodyPr>
            <a:lstStyle/>
            <a:p>
              <a:r>
                <a:rPr lang="pt-BR" sz="900" b="1" i="1" dirty="0" err="1">
                  <a:solidFill>
                    <a:schemeClr val="accent5"/>
                  </a:solidFill>
                  <a:highlight>
                    <a:srgbClr val="FFF2CC"/>
                  </a:highlight>
                </a:rPr>
                <a:t>Changed</a:t>
              </a:r>
              <a:endParaRPr lang="pt-BR" sz="900" b="1" i="1" dirty="0">
                <a:solidFill>
                  <a:schemeClr val="accent5"/>
                </a:solidFill>
                <a:highlight>
                  <a:srgbClr val="FFF2CC"/>
                </a:highlight>
              </a:endParaRPr>
            </a:p>
          </p:txBody>
        </p:sp>
        <p:sp>
          <p:nvSpPr>
            <p:cNvPr id="62" name="CaixaDeTexto 61">
              <a:extLst>
                <a:ext uri="{FF2B5EF4-FFF2-40B4-BE49-F238E27FC236}">
                  <a16:creationId xmlns:a16="http://schemas.microsoft.com/office/drawing/2014/main" id="{AA7E6255-9FBE-5C09-8C38-03C478F2C4B3}"/>
                </a:ext>
              </a:extLst>
            </p:cNvPr>
            <p:cNvSpPr txBox="1"/>
            <p:nvPr/>
          </p:nvSpPr>
          <p:spPr>
            <a:xfrm>
              <a:off x="2860673" y="4282828"/>
              <a:ext cx="604653" cy="230832"/>
            </a:xfrm>
            <a:prstGeom prst="rect">
              <a:avLst/>
            </a:prstGeom>
            <a:noFill/>
          </p:spPr>
          <p:txBody>
            <a:bodyPr wrap="none" rtlCol="0">
              <a:spAutoFit/>
            </a:bodyPr>
            <a:lstStyle/>
            <a:p>
              <a:r>
                <a:rPr lang="pt-BR" sz="900" b="1" i="1" dirty="0" err="1">
                  <a:solidFill>
                    <a:schemeClr val="accent5"/>
                  </a:solidFill>
                  <a:highlight>
                    <a:srgbClr val="FFF2CC"/>
                  </a:highlight>
                </a:rPr>
                <a:t>Changed</a:t>
              </a:r>
              <a:endParaRPr lang="pt-BR" sz="900" b="1" i="1" dirty="0">
                <a:solidFill>
                  <a:schemeClr val="accent5"/>
                </a:solidFill>
                <a:highlight>
                  <a:srgbClr val="FFF2CC"/>
                </a:highlight>
              </a:endParaRPr>
            </a:p>
          </p:txBody>
        </p:sp>
        <p:sp>
          <p:nvSpPr>
            <p:cNvPr id="63" name="CaixaDeTexto 62">
              <a:extLst>
                <a:ext uri="{FF2B5EF4-FFF2-40B4-BE49-F238E27FC236}">
                  <a16:creationId xmlns:a16="http://schemas.microsoft.com/office/drawing/2014/main" id="{A942052B-B4FF-69D0-4592-E65DFBFCFA19}"/>
                </a:ext>
              </a:extLst>
            </p:cNvPr>
            <p:cNvSpPr txBox="1"/>
            <p:nvPr/>
          </p:nvSpPr>
          <p:spPr>
            <a:xfrm>
              <a:off x="2874441" y="3809586"/>
              <a:ext cx="604653" cy="230832"/>
            </a:xfrm>
            <a:prstGeom prst="rect">
              <a:avLst/>
            </a:prstGeom>
            <a:noFill/>
          </p:spPr>
          <p:txBody>
            <a:bodyPr wrap="none" rtlCol="0">
              <a:spAutoFit/>
            </a:bodyPr>
            <a:lstStyle/>
            <a:p>
              <a:r>
                <a:rPr lang="pt-BR" sz="900" b="1" i="1" dirty="0" err="1">
                  <a:solidFill>
                    <a:schemeClr val="accent5"/>
                  </a:solidFill>
                  <a:highlight>
                    <a:srgbClr val="FFF2CC"/>
                  </a:highlight>
                </a:rPr>
                <a:t>Changed</a:t>
              </a:r>
              <a:endParaRPr lang="pt-BR" sz="900" b="1" i="1" dirty="0">
                <a:solidFill>
                  <a:schemeClr val="accent5"/>
                </a:solidFill>
                <a:highlight>
                  <a:srgbClr val="FFF2CC"/>
                </a:highlight>
              </a:endParaRPr>
            </a:p>
          </p:txBody>
        </p:sp>
      </p:grpSp>
    </p:spTree>
    <p:extLst>
      <p:ext uri="{BB962C8B-B14F-4D97-AF65-F5344CB8AC3E}">
        <p14:creationId xmlns:p14="http://schemas.microsoft.com/office/powerpoint/2010/main" val="396345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Imagem 83">
            <a:extLst>
              <a:ext uri="{FF2B5EF4-FFF2-40B4-BE49-F238E27FC236}">
                <a16:creationId xmlns:a16="http://schemas.microsoft.com/office/drawing/2014/main" id="{76165923-06A1-0DDD-790B-DF320D46E0F5}"/>
              </a:ext>
            </a:extLst>
          </p:cNvPr>
          <p:cNvPicPr>
            <a:picLocks noChangeAspect="1"/>
          </p:cNvPicPr>
          <p:nvPr/>
        </p:nvPicPr>
        <p:blipFill>
          <a:blip r:embed="rId2"/>
          <a:stretch>
            <a:fillRect/>
          </a:stretch>
        </p:blipFill>
        <p:spPr>
          <a:xfrm>
            <a:off x="40842" y="845835"/>
            <a:ext cx="6393862" cy="4694327"/>
          </a:xfrm>
          <a:prstGeom prst="rect">
            <a:avLst/>
          </a:prstGeom>
        </p:spPr>
      </p:pic>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a:solidFill>
                  <a:prstClr val="black"/>
                </a:solidFill>
                <a:latin typeface="Calibri"/>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a:solidFill>
                  <a:prstClr val="black"/>
                </a:solidFill>
                <a:latin typeface="Calibri"/>
              </a:rPr>
              <a:t>Budget</a:t>
            </a:r>
          </a:p>
        </p:txBody>
      </p:sp>
      <p:pic>
        <p:nvPicPr>
          <p:cNvPr id="23" name="Gráfico 22" descr="Sustentabilidade">
            <a:extLst>
              <a:ext uri="{FF2B5EF4-FFF2-40B4-BE49-F238E27FC236}">
                <a16:creationId xmlns:a16="http://schemas.microsoft.com/office/drawing/2014/main" id="{61410F12-BE65-18EB-9B6E-E62FC58A8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95821" y="-127473"/>
            <a:ext cx="455886" cy="455886"/>
          </a:xfrm>
          <a:prstGeom prst="rect">
            <a:avLst/>
          </a:prstGeom>
        </p:spPr>
      </p:pic>
      <p:pic>
        <p:nvPicPr>
          <p:cNvPr id="24" name="Gráfico 23" descr="Moedas">
            <a:extLst>
              <a:ext uri="{FF2B5EF4-FFF2-40B4-BE49-F238E27FC236}">
                <a16:creationId xmlns:a16="http://schemas.microsoft.com/office/drawing/2014/main" id="{A98BD4DF-38A2-3940-615E-D771B52BDC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24787" y="1819598"/>
            <a:ext cx="606785" cy="606785"/>
          </a:xfrm>
          <a:prstGeom prst="rect">
            <a:avLst/>
          </a:prstGeom>
        </p:spPr>
      </p:pic>
      <p:sp>
        <p:nvSpPr>
          <p:cNvPr id="25" name="CaixaDeTexto 24">
            <a:extLst>
              <a:ext uri="{FF2B5EF4-FFF2-40B4-BE49-F238E27FC236}">
                <a16:creationId xmlns:a16="http://schemas.microsoft.com/office/drawing/2014/main" id="{E1728A29-9188-8363-3E1E-98414EFE33F1}"/>
              </a:ext>
            </a:extLst>
          </p:cNvPr>
          <p:cNvSpPr txBox="1"/>
          <p:nvPr/>
        </p:nvSpPr>
        <p:spPr>
          <a:xfrm>
            <a:off x="12826939" y="1968849"/>
            <a:ext cx="11076370" cy="1169551"/>
          </a:xfrm>
          <a:prstGeom prst="rect">
            <a:avLst/>
          </a:prstGeom>
          <a:noFill/>
          <a:ln>
            <a:solidFill>
              <a:schemeClr val="bg1">
                <a:lumMod val="85000"/>
              </a:schemeClr>
            </a:solidFill>
          </a:ln>
        </p:spPr>
        <p:txBody>
          <a:bodyPr wrap="square" lIns="36000" rIns="36000" rtlCol="0" anchor="ctr">
            <a:spAutoFit/>
          </a:bodyPr>
          <a:lstStyle/>
          <a:p>
            <a:pPr marL="432000" marR="0" lvl="1"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BR" sz="1400">
                <a:solidFill>
                  <a:srgbClr val="0000CC"/>
                </a:solidFill>
                <a:latin typeface="Bahnschrift Light SemiCondensed" panose="020B0502040204020203" pitchFamily="34" charset="0"/>
              </a:rPr>
              <a:t>Redução das atividades e controles manuais;</a:t>
            </a:r>
          </a:p>
          <a:p>
            <a:pPr marL="432000" lvl="1" indent="-180000">
              <a:buFont typeface="Wingdings" panose="05000000000000000000" pitchFamily="2" charset="2"/>
              <a:buChar char="§"/>
              <a:defRPr/>
            </a:pPr>
            <a:r>
              <a:rPr lang="pt-BR" sz="1400">
                <a:solidFill>
                  <a:srgbClr val="0000CC"/>
                </a:solidFill>
                <a:latin typeface="Bahnschrift Light SemiCondensed" panose="020B0502040204020203" pitchFamily="34" charset="0"/>
              </a:rPr>
              <a:t>Redução do tempo de resposta necessário para atender às variações diárias da operação de abastecimento da logística;	</a:t>
            </a:r>
          </a:p>
          <a:p>
            <a:pPr marL="432000" lvl="1" indent="-180000">
              <a:buFont typeface="Wingdings" panose="05000000000000000000" pitchFamily="2" charset="2"/>
              <a:buChar char="§"/>
              <a:defRPr/>
            </a:pPr>
            <a:r>
              <a:rPr lang="pt-BR" sz="1400">
                <a:solidFill>
                  <a:srgbClr val="0000CC"/>
                </a:solidFill>
                <a:latin typeface="Bahnschrift Light SemiCondensed" panose="020B0502040204020203" pitchFamily="34" charset="0"/>
              </a:rPr>
              <a:t>Redução de atrasos no atendimento de </a:t>
            </a:r>
            <a:r>
              <a:rPr lang="pt-BR" sz="1400" err="1">
                <a:solidFill>
                  <a:srgbClr val="0000CC"/>
                </a:solidFill>
                <a:latin typeface="Bahnschrift Light SemiCondensed" panose="020B0502040204020203" pitchFamily="34" charset="0"/>
              </a:rPr>
              <a:t>R.A.’s</a:t>
            </a:r>
            <a:r>
              <a:rPr lang="pt-BR" sz="1400">
                <a:solidFill>
                  <a:srgbClr val="0000CC"/>
                </a:solidFill>
                <a:latin typeface="Bahnschrift Light SemiCondensed" panose="020B0502040204020203" pitchFamily="34" charset="0"/>
              </a:rPr>
              <a:t>;</a:t>
            </a:r>
          </a:p>
          <a:p>
            <a:pPr marL="432000" lvl="1" indent="-180000">
              <a:buFont typeface="Wingdings" panose="05000000000000000000" pitchFamily="2" charset="2"/>
              <a:buChar char="§"/>
              <a:defRPr/>
            </a:pPr>
            <a:r>
              <a:rPr lang="pt-BR" sz="1400">
                <a:solidFill>
                  <a:srgbClr val="0000CC"/>
                </a:solidFill>
                <a:latin typeface="Bahnschrift Light SemiCondensed" panose="020B0502040204020203" pitchFamily="34" charset="0"/>
              </a:rPr>
              <a:t>Redução de parada de linha por falta de peças devido a problemas de controle de material;</a:t>
            </a:r>
          </a:p>
          <a:p>
            <a:pPr marL="432000" lvl="1" indent="-180000">
              <a:buFont typeface="Wingdings" panose="05000000000000000000" pitchFamily="2" charset="2"/>
              <a:buChar char="§"/>
              <a:defRPr/>
            </a:pPr>
            <a:r>
              <a:rPr lang="pt-BR" sz="1400">
                <a:solidFill>
                  <a:srgbClr val="0000CC"/>
                </a:solidFill>
                <a:latin typeface="Bahnschrift Light SemiCondensed" panose="020B0502040204020203" pitchFamily="34" charset="0"/>
              </a:rPr>
              <a:t>Aumentar o volume de informações confiáveis disponíveis em tempo real que apoiem a tomada de decisão;</a:t>
            </a:r>
          </a:p>
        </p:txBody>
      </p:sp>
      <p:sp>
        <p:nvSpPr>
          <p:cNvPr id="26" name="CaixaDeTexto 25">
            <a:extLst>
              <a:ext uri="{FF2B5EF4-FFF2-40B4-BE49-F238E27FC236}">
                <a16:creationId xmlns:a16="http://schemas.microsoft.com/office/drawing/2014/main" id="{C737EA31-EAB4-AB1D-EFD7-F371C0546639}"/>
              </a:ext>
            </a:extLst>
          </p:cNvPr>
          <p:cNvSpPr txBox="1"/>
          <p:nvPr/>
        </p:nvSpPr>
        <p:spPr>
          <a:xfrm>
            <a:off x="12826939" y="1672879"/>
            <a:ext cx="11088994" cy="338554"/>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chemeClr val="bg1"/>
                </a:solidFill>
                <a:effectLst/>
                <a:uLnTx/>
                <a:uFillTx/>
                <a:latin typeface="Calibri"/>
                <a:ea typeface="+mn-ea"/>
                <a:cs typeface="+mn-cs"/>
              </a:rPr>
              <a:t>Principais Benefícios</a:t>
            </a:r>
          </a:p>
        </p:txBody>
      </p:sp>
      <p:sp>
        <p:nvSpPr>
          <p:cNvPr id="27" name="CaixaDeTexto 26">
            <a:extLst>
              <a:ext uri="{FF2B5EF4-FFF2-40B4-BE49-F238E27FC236}">
                <a16:creationId xmlns:a16="http://schemas.microsoft.com/office/drawing/2014/main" id="{2F4D9A0B-D7C2-81EE-6804-15DDDAA66E00}"/>
              </a:ext>
            </a:extLst>
          </p:cNvPr>
          <p:cNvSpPr txBox="1"/>
          <p:nvPr/>
        </p:nvSpPr>
        <p:spPr>
          <a:xfrm>
            <a:off x="12593743" y="769034"/>
            <a:ext cx="11083284" cy="307777"/>
          </a:xfrm>
          <a:prstGeom prst="rect">
            <a:avLst/>
          </a:prstGeom>
          <a:noFill/>
          <a:ln>
            <a:solidFill>
              <a:schemeClr val="bg1">
                <a:lumMod val="85000"/>
              </a:schemeClr>
            </a:solidFill>
          </a:ln>
        </p:spPr>
        <p:txBody>
          <a:bodyPr wrap="square" lIns="36000" rIns="36000" rtlCol="0" anchor="ctr">
            <a:spAutoFit/>
          </a:bodyPr>
          <a:lstStyle>
            <a:defPPr>
              <a:defRPr lang="pt-BR"/>
            </a:defPPr>
            <a:lvl2pPr marL="432000" lvl="1" indent="-180000">
              <a:buFont typeface="Wingdings" panose="05000000000000000000" pitchFamily="2" charset="2"/>
              <a:buChar char="§"/>
              <a:defRPr sz="1400">
                <a:solidFill>
                  <a:srgbClr val="0000CC"/>
                </a:solidFill>
                <a:latin typeface="Bahnschrift Light SemiCondensed" panose="020B0502040204020203" pitchFamily="34" charset="0"/>
              </a:defRPr>
            </a:lvl2pPr>
          </a:lstStyle>
          <a:p>
            <a:pPr lvl="1"/>
            <a:r>
              <a:rPr lang="pt-BR"/>
              <a:t>Padronização e geração automática e simplificada de relatórios gerenciais dos Indicadores Logísticos do COALI.  </a:t>
            </a:r>
          </a:p>
        </p:txBody>
      </p:sp>
      <p:sp>
        <p:nvSpPr>
          <p:cNvPr id="30" name="CaixaDeTexto 29">
            <a:extLst>
              <a:ext uri="{FF2B5EF4-FFF2-40B4-BE49-F238E27FC236}">
                <a16:creationId xmlns:a16="http://schemas.microsoft.com/office/drawing/2014/main" id="{3BBE3123-E66D-CD9A-87A7-1CCC2454215E}"/>
              </a:ext>
            </a:extLst>
          </p:cNvPr>
          <p:cNvSpPr txBox="1"/>
          <p:nvPr/>
        </p:nvSpPr>
        <p:spPr>
          <a:xfrm>
            <a:off x="12596525" y="452183"/>
            <a:ext cx="11088994" cy="338554"/>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chemeClr val="bg1"/>
                </a:solidFill>
                <a:effectLst/>
                <a:uLnTx/>
                <a:uFillTx/>
                <a:latin typeface="Calibri"/>
                <a:ea typeface="+mn-ea"/>
                <a:cs typeface="+mn-cs"/>
              </a:rPr>
              <a:t>Principal Entregável</a:t>
            </a:r>
          </a:p>
        </p:txBody>
      </p:sp>
      <p:pic>
        <p:nvPicPr>
          <p:cNvPr id="39" name="Picture 2" descr="Seta Cima E Baixo Imagens – Download Grátis no Freepik">
            <a:extLst>
              <a:ext uri="{FF2B5EF4-FFF2-40B4-BE49-F238E27FC236}">
                <a16:creationId xmlns:a16="http://schemas.microsoft.com/office/drawing/2014/main" id="{09FC0976-DDAA-A7C2-D1E6-2A8C07965E9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634" r="48817" b="20894"/>
          <a:stretch/>
        </p:blipFill>
        <p:spPr bwMode="auto">
          <a:xfrm>
            <a:off x="12732625" y="5236763"/>
            <a:ext cx="483022" cy="6606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Seta Cima E Baixo Imagens – Download Grátis no Freepik">
            <a:extLst>
              <a:ext uri="{FF2B5EF4-FFF2-40B4-BE49-F238E27FC236}">
                <a16:creationId xmlns:a16="http://schemas.microsoft.com/office/drawing/2014/main" id="{25E6A419-A10E-3917-30DB-428F9A2EA09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2433" t="17513" b="13732"/>
          <a:stretch/>
        </p:blipFill>
        <p:spPr bwMode="auto">
          <a:xfrm>
            <a:off x="12818452" y="4347948"/>
            <a:ext cx="448899" cy="644522"/>
          </a:xfrm>
          <a:prstGeom prst="rect">
            <a:avLst/>
          </a:prstGeom>
          <a:noFill/>
          <a:extLst>
            <a:ext uri="{909E8E84-426E-40DD-AFC4-6F175D3DCCD1}">
              <a14:hiddenFill xmlns:a14="http://schemas.microsoft.com/office/drawing/2010/main">
                <a:solidFill>
                  <a:srgbClr val="FFFFFF"/>
                </a:solidFill>
              </a14:hiddenFill>
            </a:ext>
          </a:extLst>
        </p:spPr>
      </p:pic>
      <p:sp>
        <p:nvSpPr>
          <p:cNvPr id="41" name="CaixaDeTexto 40">
            <a:extLst>
              <a:ext uri="{FF2B5EF4-FFF2-40B4-BE49-F238E27FC236}">
                <a16:creationId xmlns:a16="http://schemas.microsoft.com/office/drawing/2014/main" id="{D8C182E2-64D2-95B8-077B-8DF2B1864831}"/>
              </a:ext>
            </a:extLst>
          </p:cNvPr>
          <p:cNvSpPr txBox="1"/>
          <p:nvPr/>
        </p:nvSpPr>
        <p:spPr>
          <a:xfrm>
            <a:off x="13311863" y="4184087"/>
            <a:ext cx="2216295" cy="319661"/>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285750" indent="-285750" algn="just">
              <a:buFont typeface="Wingdings" panose="05000000000000000000" pitchFamily="2" charset="2"/>
              <a:buChar char="§"/>
              <a:defRPr sz="1600" b="1">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pt-BR" sz="1100">
                <a:solidFill>
                  <a:schemeClr val="tx1"/>
                </a:solidFill>
              </a:rPr>
              <a:t>Reduzir o tempo com tratamento de dados</a:t>
            </a:r>
          </a:p>
        </p:txBody>
      </p:sp>
      <p:sp>
        <p:nvSpPr>
          <p:cNvPr id="42" name="CaixaDeTexto 41">
            <a:extLst>
              <a:ext uri="{FF2B5EF4-FFF2-40B4-BE49-F238E27FC236}">
                <a16:creationId xmlns:a16="http://schemas.microsoft.com/office/drawing/2014/main" id="{70999032-7EB3-BA8F-E4B0-064144CEE687}"/>
              </a:ext>
            </a:extLst>
          </p:cNvPr>
          <p:cNvSpPr txBox="1"/>
          <p:nvPr/>
        </p:nvSpPr>
        <p:spPr>
          <a:xfrm>
            <a:off x="13281485" y="5602697"/>
            <a:ext cx="2403602" cy="335254"/>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indent="0" algn="just">
              <a:buFont typeface="Wingdings" panose="05000000000000000000" pitchFamily="2" charset="2"/>
              <a:buNone/>
              <a:defRPr sz="1100" b="1">
                <a:solidFill>
                  <a:schemeClr val="tx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pt-BR"/>
              <a:t>Aumentar o tempo para analise e tomadas de decisões + assertivas</a:t>
            </a:r>
          </a:p>
        </p:txBody>
      </p:sp>
      <p:pic>
        <p:nvPicPr>
          <p:cNvPr id="43" name="Imagem 42">
            <a:extLst>
              <a:ext uri="{FF2B5EF4-FFF2-40B4-BE49-F238E27FC236}">
                <a16:creationId xmlns:a16="http://schemas.microsoft.com/office/drawing/2014/main" id="{BD067C57-63CA-D231-7DEA-E8F9C56CF2F3}"/>
              </a:ext>
            </a:extLst>
          </p:cNvPr>
          <p:cNvPicPr>
            <a:picLocks noChangeAspect="1"/>
          </p:cNvPicPr>
          <p:nvPr/>
        </p:nvPicPr>
        <p:blipFill>
          <a:blip r:embed="rId8"/>
          <a:stretch>
            <a:fillRect/>
          </a:stretch>
        </p:blipFill>
        <p:spPr>
          <a:xfrm>
            <a:off x="13972268" y="4635118"/>
            <a:ext cx="965429" cy="802771"/>
          </a:xfrm>
          <a:prstGeom prst="rect">
            <a:avLst/>
          </a:prstGeom>
          <a:ln>
            <a:noFill/>
          </a:ln>
          <a:effectLst>
            <a:outerShdw blurRad="190500" algn="tl" rotWithShape="0">
              <a:srgbClr val="000000">
                <a:alpha val="70000"/>
              </a:srgbClr>
            </a:outerShdw>
          </a:effectLst>
        </p:spPr>
      </p:pic>
      <p:sp>
        <p:nvSpPr>
          <p:cNvPr id="44" name="Retângulo: Cantos Superiores Arredondados 43">
            <a:extLst>
              <a:ext uri="{FF2B5EF4-FFF2-40B4-BE49-F238E27FC236}">
                <a16:creationId xmlns:a16="http://schemas.microsoft.com/office/drawing/2014/main" id="{B515175E-DCFC-0DB0-C1E8-6B04B4EF0A2F}"/>
              </a:ext>
            </a:extLst>
          </p:cNvPr>
          <p:cNvSpPr/>
          <p:nvPr/>
        </p:nvSpPr>
        <p:spPr>
          <a:xfrm>
            <a:off x="13177547" y="3605949"/>
            <a:ext cx="2312511" cy="375502"/>
          </a:xfrm>
          <a:prstGeom prst="round2SameRect">
            <a:avLst>
              <a:gd name="adj1" fmla="val 24904"/>
              <a:gd name="adj2" fmla="val 0"/>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Segoe UI" panose="020B0502040204020203" pitchFamily="34" charset="0"/>
                <a:cs typeface="Segoe UI" panose="020B0502040204020203" pitchFamily="34" charset="0"/>
              </a:rPr>
              <a:t>Melhoria de Eficiência</a:t>
            </a:r>
          </a:p>
        </p:txBody>
      </p:sp>
      <p:sp>
        <p:nvSpPr>
          <p:cNvPr id="45" name="Retângulo Arredondado 194">
            <a:extLst>
              <a:ext uri="{FF2B5EF4-FFF2-40B4-BE49-F238E27FC236}">
                <a16:creationId xmlns:a16="http://schemas.microsoft.com/office/drawing/2014/main" id="{B3990668-9B7B-7409-35A3-7B4D5CA981A1}"/>
              </a:ext>
            </a:extLst>
          </p:cNvPr>
          <p:cNvSpPr/>
          <p:nvPr/>
        </p:nvSpPr>
        <p:spPr>
          <a:xfrm>
            <a:off x="12826939" y="3977832"/>
            <a:ext cx="2934589" cy="2221460"/>
          </a:xfrm>
          <a:prstGeom prst="roundRect">
            <a:avLst>
              <a:gd name="adj" fmla="val 4175"/>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latin typeface="Segoe UI" panose="020B0502040204020203" pitchFamily="34" charset="0"/>
              <a:cs typeface="Segoe UI" panose="020B0502040204020203" pitchFamily="34" charset="0"/>
            </a:endParaRPr>
          </a:p>
        </p:txBody>
      </p:sp>
      <p:sp>
        <p:nvSpPr>
          <p:cNvPr id="55" name="CaixaDeTexto 468">
            <a:extLst>
              <a:ext uri="{FF2B5EF4-FFF2-40B4-BE49-F238E27FC236}">
                <a16:creationId xmlns:a16="http://schemas.microsoft.com/office/drawing/2014/main" id="{23E2FD19-303B-4B21-9B5C-7475CADDFF83}"/>
              </a:ext>
            </a:extLst>
          </p:cNvPr>
          <p:cNvSpPr txBox="1"/>
          <p:nvPr/>
        </p:nvSpPr>
        <p:spPr>
          <a:xfrm>
            <a:off x="6867467" y="1650160"/>
            <a:ext cx="5190194" cy="329320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lIns="72000" tIns="0" rIns="0" bIns="0"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FF0000"/>
              </a:solidFill>
              <a:effectLst/>
              <a:uLnTx/>
              <a:uFillTx/>
              <a:latin typeface="Calibri"/>
              <a:ea typeface="+mn-ea"/>
              <a:cs typeface="+mn-cs"/>
            </a:endParaRPr>
          </a:p>
          <a:p>
            <a:r>
              <a:rPr lang="pt-BR" sz="1100" b="1"/>
              <a:t>a) Cumprimento dos processos de cópia/retorno de repositórios de fontes: </a:t>
            </a:r>
          </a:p>
          <a:p>
            <a:pPr lvl="1"/>
            <a:r>
              <a:rPr lang="pt-BR" sz="900"/>
              <a:t>- Retorno de repositórios está atrelado ao processo de implantação;</a:t>
            </a:r>
          </a:p>
          <a:p>
            <a:pPr lvl="1"/>
            <a:r>
              <a:rPr lang="pt-BR" sz="900"/>
              <a:t>- Controle da manutenção desses processos (Falta de auditoria do processo);</a:t>
            </a:r>
          </a:p>
          <a:p>
            <a:pPr lvl="1"/>
            <a:r>
              <a:rPr lang="pt-BR" sz="900"/>
              <a:t>-  Auditoria dos retornos de </a:t>
            </a:r>
            <a:r>
              <a:rPr lang="pt-BR" sz="900" err="1"/>
              <a:t>reposit</a:t>
            </a:r>
            <a:r>
              <a:rPr lang="pt-BR" sz="900"/>
              <a:t>. Código fonte (Período Mensal faz o levantamento e divulgação dos itens monitorados: HML para PRD)</a:t>
            </a:r>
          </a:p>
          <a:p>
            <a:endParaRPr lang="pt-BR" sz="1100"/>
          </a:p>
          <a:p>
            <a:r>
              <a:rPr lang="pt-BR" sz="1100" b="1"/>
              <a:t>b) Compilação e geração do executável de PRD independe dos analistas;</a:t>
            </a:r>
          </a:p>
          <a:p>
            <a:pPr lvl="1"/>
            <a:r>
              <a:rPr lang="pt-BR" sz="900"/>
              <a:t>- Garantia de que os fontes estão sendo armazenados em repositórios seguros;</a:t>
            </a:r>
          </a:p>
          <a:p>
            <a:pPr lvl="1"/>
            <a:r>
              <a:rPr lang="pt-BR" sz="900"/>
              <a:t>- Senhas de BD de produção conhecidas apenas ao time de infra;</a:t>
            </a:r>
          </a:p>
          <a:p>
            <a:pPr marL="285750" indent="-285750">
              <a:buFontTx/>
              <a:buChar char="-"/>
            </a:pPr>
            <a:endParaRPr lang="pt-BR" sz="1100"/>
          </a:p>
          <a:p>
            <a:r>
              <a:rPr lang="pt-BR" sz="1100" b="1"/>
              <a:t>c) Organização do ambiente tecnológico; </a:t>
            </a:r>
          </a:p>
          <a:p>
            <a:pPr lvl="1"/>
            <a:r>
              <a:rPr lang="pt-BR" sz="900"/>
              <a:t>- Garantia de Padronização do Desenvolvimento (melhores práticas); </a:t>
            </a:r>
          </a:p>
          <a:p>
            <a:pPr lvl="1"/>
            <a:r>
              <a:rPr lang="pt-BR" sz="900"/>
              <a:t>- Criar ponto de checagem se o que foi definido nas fases J0/J5 é o mesmo que está sendo implantado (uso dos recursos de Hardware corretos);</a:t>
            </a:r>
          </a:p>
          <a:p>
            <a:pPr lvl="1"/>
            <a:r>
              <a:rPr lang="pt-BR" sz="900"/>
              <a:t>- Evitar novas duplicidades de servidores com finalidades comuns (Desperdício de recursos de hiper convergência);</a:t>
            </a:r>
          </a:p>
          <a:p>
            <a:pPr lvl="1"/>
            <a:r>
              <a:rPr lang="pt-BR" sz="900"/>
              <a:t>- Criar ponto de checagem de usos de padrões e melhores práticas e para evitar uso ilegal de ferramentas de terceiros;</a:t>
            </a:r>
          </a:p>
          <a:p>
            <a:pPr lvl="1"/>
            <a:r>
              <a:rPr lang="pt-BR" sz="900"/>
              <a:t>- Criar ranking de segurança das aplicações da HDA;</a:t>
            </a:r>
          </a:p>
          <a:p>
            <a:pPr marL="628650" lvl="1" indent="-171450">
              <a:buFontTx/>
              <a:buChar char="-"/>
            </a:pPr>
            <a:endParaRPr lang="pt-BR" sz="900"/>
          </a:p>
        </p:txBody>
      </p:sp>
      <p:sp>
        <p:nvSpPr>
          <p:cNvPr id="57" name="CaixaDeTexto 422">
            <a:extLst>
              <a:ext uri="{FF2B5EF4-FFF2-40B4-BE49-F238E27FC236}">
                <a16:creationId xmlns:a16="http://schemas.microsoft.com/office/drawing/2014/main" id="{059BA0AC-57E6-893B-58ED-D6D2D076A52C}"/>
              </a:ext>
            </a:extLst>
          </p:cNvPr>
          <p:cNvSpPr txBox="1"/>
          <p:nvPr/>
        </p:nvSpPr>
        <p:spPr>
          <a:xfrm>
            <a:off x="6867465" y="1696271"/>
            <a:ext cx="5184000" cy="215444"/>
          </a:xfrm>
          <a:prstGeom prst="rect">
            <a:avLst/>
          </a:prstGeom>
          <a:solidFill>
            <a:sysClr val="windowText" lastClr="000000">
              <a:alpha val="50000"/>
            </a:sysClr>
          </a:solidFill>
          <a:ln>
            <a:noFill/>
          </a:ln>
          <a:effectLst/>
        </p:spPr>
        <p:txBody>
          <a:bodyPr wrap="square" lIns="0" tIns="0" rIns="0" bIns="0" rtlCol="0">
            <a:spAutoFit/>
          </a:bodyP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pt-BR" sz="1000" b="1">
                <a:solidFill>
                  <a:sysClr val="window" lastClr="FFFFFF"/>
                </a:solidFill>
              </a:rPr>
              <a:t>                   </a:t>
            </a:r>
            <a:r>
              <a:rPr lang="pt-BR" sz="1400" b="1">
                <a:solidFill>
                  <a:sysClr val="window" lastClr="FFFFFF"/>
                </a:solidFill>
              </a:rPr>
              <a:t>BENEFÍCIOS</a:t>
            </a:r>
            <a:r>
              <a:rPr lang="pt-BR" sz="1000" b="1">
                <a:solidFill>
                  <a:sysClr val="window" lastClr="FFFFFF"/>
                </a:solidFill>
              </a:rPr>
              <a:t>:</a:t>
            </a:r>
            <a:endParaRPr kumimoji="0" lang="pt-BR" sz="1000" b="1" i="0" u="none" strike="noStrike" kern="1200" cap="none" spc="0" normalizeH="0" baseline="0" noProof="0">
              <a:ln>
                <a:noFill/>
              </a:ln>
              <a:solidFill>
                <a:sysClr val="window" lastClr="FFFFFF"/>
              </a:solidFill>
              <a:effectLst/>
              <a:uLnTx/>
              <a:uFillTx/>
              <a:latin typeface="Calibri"/>
            </a:endParaRPr>
          </a:p>
        </p:txBody>
      </p:sp>
      <p:pic>
        <p:nvPicPr>
          <p:cNvPr id="60" name="Gráfico 59" descr="Marca de seleção">
            <a:extLst>
              <a:ext uri="{FF2B5EF4-FFF2-40B4-BE49-F238E27FC236}">
                <a16:creationId xmlns:a16="http://schemas.microsoft.com/office/drawing/2014/main" id="{F63449FC-FDE7-84A8-5463-9DD6C6424CE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43856" y="-217682"/>
            <a:ext cx="260559" cy="260559"/>
          </a:xfrm>
          <a:prstGeom prst="rect">
            <a:avLst/>
          </a:prstGeom>
        </p:spPr>
      </p:pic>
      <p:pic>
        <p:nvPicPr>
          <p:cNvPr id="61"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62" name="Retângulo 61">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5" name="Google Shape;239;p38">
            <a:extLst>
              <a:ext uri="{FF2B5EF4-FFF2-40B4-BE49-F238E27FC236}">
                <a16:creationId xmlns:a16="http://schemas.microsoft.com/office/drawing/2014/main" id="{DDB9EA31-D09C-8998-F37D-745725713397}"/>
              </a:ext>
            </a:extLst>
          </p:cNvPr>
          <p:cNvSpPr txBox="1">
            <a:spLocks/>
          </p:cNvSpPr>
          <p:nvPr/>
        </p:nvSpPr>
        <p:spPr>
          <a:xfrm>
            <a:off x="5311422" y="409032"/>
            <a:ext cx="1569152" cy="48820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solidFill>
                <a:effectLst/>
                <a:uLnTx/>
                <a:uFillTx/>
                <a:latin typeface="Segoe UI Black" panose="020B0A02040204020203" pitchFamily="34" charset="0"/>
                <a:ea typeface="Segoe UI Black" panose="020B0A02040204020203" pitchFamily="34" charset="0"/>
                <a:cs typeface="Arial"/>
              </a:rPr>
              <a:t>BENEFÍCIOS</a:t>
            </a:r>
          </a:p>
        </p:txBody>
      </p:sp>
      <p:grpSp>
        <p:nvGrpSpPr>
          <p:cNvPr id="12" name="Gráfico 7" descr="Aperto de mãos">
            <a:extLst>
              <a:ext uri="{FF2B5EF4-FFF2-40B4-BE49-F238E27FC236}">
                <a16:creationId xmlns:a16="http://schemas.microsoft.com/office/drawing/2014/main" id="{271E4C96-2557-0018-ABD4-7A74B4461533}"/>
              </a:ext>
            </a:extLst>
          </p:cNvPr>
          <p:cNvGrpSpPr/>
          <p:nvPr/>
        </p:nvGrpSpPr>
        <p:grpSpPr>
          <a:xfrm>
            <a:off x="6937226" y="1585945"/>
            <a:ext cx="436383" cy="488201"/>
            <a:chOff x="6904731" y="2764935"/>
            <a:chExt cx="914400" cy="914400"/>
          </a:xfrm>
        </p:grpSpPr>
        <p:sp>
          <p:nvSpPr>
            <p:cNvPr id="13" name="Forma Livre: Forma 12">
              <a:extLst>
                <a:ext uri="{FF2B5EF4-FFF2-40B4-BE49-F238E27FC236}">
                  <a16:creationId xmlns:a16="http://schemas.microsoft.com/office/drawing/2014/main" id="{D9F264A5-71E3-29CA-D76C-953DE8A916F4}"/>
                </a:ext>
              </a:extLst>
            </p:cNvPr>
            <p:cNvSpPr/>
            <p:nvPr/>
          </p:nvSpPr>
          <p:spPr>
            <a:xfrm>
              <a:off x="7311752" y="3373886"/>
              <a:ext cx="66675" cy="76200"/>
            </a:xfrm>
            <a:custGeom>
              <a:avLst/>
              <a:gdLst>
                <a:gd name="connsiteX0" fmla="*/ 20651 w 66675"/>
                <a:gd name="connsiteY0" fmla="*/ 80659 h 76200"/>
                <a:gd name="connsiteX1" fmla="*/ 6364 w 66675"/>
                <a:gd name="connsiteY1" fmla="*/ 75896 h 76200"/>
                <a:gd name="connsiteX2" fmla="*/ 4459 w 66675"/>
                <a:gd name="connsiteY2" fmla="*/ 49226 h 76200"/>
                <a:gd name="connsiteX3" fmla="*/ 41606 w 66675"/>
                <a:gd name="connsiteY3" fmla="*/ 6364 h 76200"/>
                <a:gd name="connsiteX4" fmla="*/ 68276 w 66675"/>
                <a:gd name="connsiteY4" fmla="*/ 4459 h 76200"/>
                <a:gd name="connsiteX5" fmla="*/ 70181 w 66675"/>
                <a:gd name="connsiteY5" fmla="*/ 31129 h 76200"/>
                <a:gd name="connsiteX6" fmla="*/ 33034 w 66675"/>
                <a:gd name="connsiteY6" fmla="*/ 73991 h 76200"/>
                <a:gd name="connsiteX7" fmla="*/ 20651 w 66675"/>
                <a:gd name="connsiteY7" fmla="*/ 8065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76200">
                  <a:moveTo>
                    <a:pt x="20651" y="80659"/>
                  </a:moveTo>
                  <a:cubicBezTo>
                    <a:pt x="15889" y="80659"/>
                    <a:pt x="10174" y="79706"/>
                    <a:pt x="6364" y="75896"/>
                  </a:cubicBezTo>
                  <a:cubicBezTo>
                    <a:pt x="-1256" y="69229"/>
                    <a:pt x="-2209" y="56846"/>
                    <a:pt x="4459" y="49226"/>
                  </a:cubicBezTo>
                  <a:lnTo>
                    <a:pt x="41606" y="6364"/>
                  </a:lnTo>
                  <a:cubicBezTo>
                    <a:pt x="48274" y="-1256"/>
                    <a:pt x="60656" y="-2209"/>
                    <a:pt x="68276" y="4459"/>
                  </a:cubicBezTo>
                  <a:cubicBezTo>
                    <a:pt x="75896" y="11126"/>
                    <a:pt x="76849" y="23509"/>
                    <a:pt x="70181" y="31129"/>
                  </a:cubicBezTo>
                  <a:lnTo>
                    <a:pt x="33034" y="73991"/>
                  </a:lnTo>
                  <a:cubicBezTo>
                    <a:pt x="30176" y="77801"/>
                    <a:pt x="25414" y="79706"/>
                    <a:pt x="20651" y="8065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5" name="Forma Livre: Forma 14">
              <a:extLst>
                <a:ext uri="{FF2B5EF4-FFF2-40B4-BE49-F238E27FC236}">
                  <a16:creationId xmlns:a16="http://schemas.microsoft.com/office/drawing/2014/main" id="{D2D22ABE-C5C7-9697-9DD5-E0B36EDB1B20}"/>
                </a:ext>
              </a:extLst>
            </p:cNvPr>
            <p:cNvSpPr/>
            <p:nvPr/>
          </p:nvSpPr>
          <p:spPr>
            <a:xfrm>
              <a:off x="7248422" y="3335321"/>
              <a:ext cx="85725" cy="95250"/>
            </a:xfrm>
            <a:custGeom>
              <a:avLst/>
              <a:gdLst>
                <a:gd name="connsiteX0" fmla="*/ 25879 w 85725"/>
                <a:gd name="connsiteY0" fmla="*/ 97316 h 95250"/>
                <a:gd name="connsiteX1" fmla="*/ 7781 w 85725"/>
                <a:gd name="connsiteY1" fmla="*/ 91601 h 95250"/>
                <a:gd name="connsiteX2" fmla="*/ 5876 w 85725"/>
                <a:gd name="connsiteY2" fmla="*/ 58264 h 95250"/>
                <a:gd name="connsiteX3" fmla="*/ 49691 w 85725"/>
                <a:gd name="connsiteY3" fmla="*/ 7781 h 95250"/>
                <a:gd name="connsiteX4" fmla="*/ 83029 w 85725"/>
                <a:gd name="connsiteY4" fmla="*/ 5876 h 95250"/>
                <a:gd name="connsiteX5" fmla="*/ 84934 w 85725"/>
                <a:gd name="connsiteY5" fmla="*/ 39214 h 95250"/>
                <a:gd name="connsiteX6" fmla="*/ 41119 w 85725"/>
                <a:gd name="connsiteY6" fmla="*/ 89696 h 95250"/>
                <a:gd name="connsiteX7" fmla="*/ 25879 w 85725"/>
                <a:gd name="connsiteY7" fmla="*/ 973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95250">
                  <a:moveTo>
                    <a:pt x="25879" y="97316"/>
                  </a:moveTo>
                  <a:cubicBezTo>
                    <a:pt x="19211" y="98269"/>
                    <a:pt x="13496" y="96364"/>
                    <a:pt x="7781" y="91601"/>
                  </a:cubicBezTo>
                  <a:cubicBezTo>
                    <a:pt x="-1744" y="83029"/>
                    <a:pt x="-2696" y="67789"/>
                    <a:pt x="5876" y="58264"/>
                  </a:cubicBezTo>
                  <a:lnTo>
                    <a:pt x="49691" y="7781"/>
                  </a:lnTo>
                  <a:cubicBezTo>
                    <a:pt x="58264" y="-1744"/>
                    <a:pt x="73504" y="-2696"/>
                    <a:pt x="83029" y="5876"/>
                  </a:cubicBezTo>
                  <a:cubicBezTo>
                    <a:pt x="92554" y="14449"/>
                    <a:pt x="93506" y="29689"/>
                    <a:pt x="84934" y="39214"/>
                  </a:cubicBezTo>
                  <a:lnTo>
                    <a:pt x="41119" y="89696"/>
                  </a:lnTo>
                  <a:cubicBezTo>
                    <a:pt x="37309" y="94459"/>
                    <a:pt x="31594" y="97316"/>
                    <a:pt x="25879" y="973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Forma Livre: Forma 16">
              <a:extLst>
                <a:ext uri="{FF2B5EF4-FFF2-40B4-BE49-F238E27FC236}">
                  <a16:creationId xmlns:a16="http://schemas.microsoft.com/office/drawing/2014/main" id="{88789D89-37FF-13D0-2BAE-C871CF600F38}"/>
                </a:ext>
              </a:extLst>
            </p:cNvPr>
            <p:cNvSpPr/>
            <p:nvPr/>
          </p:nvSpPr>
          <p:spPr>
            <a:xfrm>
              <a:off x="7183598" y="3290499"/>
              <a:ext cx="95250" cy="104775"/>
            </a:xfrm>
            <a:custGeom>
              <a:avLst/>
              <a:gdLst>
                <a:gd name="connsiteX0" fmla="*/ 30696 w 95250"/>
                <a:gd name="connsiteY0" fmla="*/ 106896 h 104775"/>
                <a:gd name="connsiteX1" fmla="*/ 9741 w 95250"/>
                <a:gd name="connsiteY1" fmla="*/ 100228 h 104775"/>
                <a:gd name="connsiteX2" fmla="*/ 6883 w 95250"/>
                <a:gd name="connsiteY2" fmla="*/ 60223 h 104775"/>
                <a:gd name="connsiteX3" fmla="*/ 50698 w 95250"/>
                <a:gd name="connsiteY3" fmla="*/ 9741 h 104775"/>
                <a:gd name="connsiteX4" fmla="*/ 90703 w 95250"/>
                <a:gd name="connsiteY4" fmla="*/ 6883 h 104775"/>
                <a:gd name="connsiteX5" fmla="*/ 93561 w 95250"/>
                <a:gd name="connsiteY5" fmla="*/ 46888 h 104775"/>
                <a:gd name="connsiteX6" fmla="*/ 49746 w 95250"/>
                <a:gd name="connsiteY6" fmla="*/ 97371 h 104775"/>
                <a:gd name="connsiteX7" fmla="*/ 30696 w 95250"/>
                <a:gd name="connsiteY7" fmla="*/ 1068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04775">
                  <a:moveTo>
                    <a:pt x="30696" y="106896"/>
                  </a:moveTo>
                  <a:cubicBezTo>
                    <a:pt x="23076" y="107848"/>
                    <a:pt x="15456" y="104991"/>
                    <a:pt x="9741" y="100228"/>
                  </a:cubicBezTo>
                  <a:cubicBezTo>
                    <a:pt x="-1689" y="89751"/>
                    <a:pt x="-3594" y="71653"/>
                    <a:pt x="6883" y="60223"/>
                  </a:cubicBezTo>
                  <a:lnTo>
                    <a:pt x="50698" y="9741"/>
                  </a:lnTo>
                  <a:cubicBezTo>
                    <a:pt x="61176" y="-1689"/>
                    <a:pt x="79273" y="-3594"/>
                    <a:pt x="90703" y="6883"/>
                  </a:cubicBezTo>
                  <a:cubicBezTo>
                    <a:pt x="102133" y="17361"/>
                    <a:pt x="104038" y="35458"/>
                    <a:pt x="93561" y="46888"/>
                  </a:cubicBezTo>
                  <a:lnTo>
                    <a:pt x="49746" y="97371"/>
                  </a:lnTo>
                  <a:cubicBezTo>
                    <a:pt x="44983" y="103086"/>
                    <a:pt x="37363" y="106896"/>
                    <a:pt x="30696" y="10689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8" name="Forma Livre: Forma 17">
              <a:extLst>
                <a:ext uri="{FF2B5EF4-FFF2-40B4-BE49-F238E27FC236}">
                  <a16:creationId xmlns:a16="http://schemas.microsoft.com/office/drawing/2014/main" id="{0E0E8CF8-C887-DE7A-390F-67497482F35A}"/>
                </a:ext>
              </a:extLst>
            </p:cNvPr>
            <p:cNvSpPr/>
            <p:nvPr/>
          </p:nvSpPr>
          <p:spPr>
            <a:xfrm>
              <a:off x="7114065" y="3248589"/>
              <a:ext cx="104775" cy="104775"/>
            </a:xfrm>
            <a:custGeom>
              <a:avLst/>
              <a:gdLst>
                <a:gd name="connsiteX0" fmla="*/ 30696 w 104775"/>
                <a:gd name="connsiteY0" fmla="*/ 113563 h 104775"/>
                <a:gd name="connsiteX1" fmla="*/ 9741 w 104775"/>
                <a:gd name="connsiteY1" fmla="*/ 106896 h 104775"/>
                <a:gd name="connsiteX2" fmla="*/ 6883 w 104775"/>
                <a:gd name="connsiteY2" fmla="*/ 66891 h 104775"/>
                <a:gd name="connsiteX3" fmla="*/ 57366 w 104775"/>
                <a:gd name="connsiteY3" fmla="*/ 9741 h 104775"/>
                <a:gd name="connsiteX4" fmla="*/ 97371 w 104775"/>
                <a:gd name="connsiteY4" fmla="*/ 6883 h 104775"/>
                <a:gd name="connsiteX5" fmla="*/ 100228 w 104775"/>
                <a:gd name="connsiteY5" fmla="*/ 46888 h 104775"/>
                <a:gd name="connsiteX6" fmla="*/ 49746 w 104775"/>
                <a:gd name="connsiteY6" fmla="*/ 104038 h 104775"/>
                <a:gd name="connsiteX7" fmla="*/ 30696 w 104775"/>
                <a:gd name="connsiteY7" fmla="*/ 11356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4775">
                  <a:moveTo>
                    <a:pt x="30696" y="113563"/>
                  </a:moveTo>
                  <a:cubicBezTo>
                    <a:pt x="23076" y="114516"/>
                    <a:pt x="15456" y="111658"/>
                    <a:pt x="9741" y="106896"/>
                  </a:cubicBezTo>
                  <a:cubicBezTo>
                    <a:pt x="-1689" y="96418"/>
                    <a:pt x="-3594" y="78321"/>
                    <a:pt x="6883" y="66891"/>
                  </a:cubicBezTo>
                  <a:lnTo>
                    <a:pt x="57366" y="9741"/>
                  </a:lnTo>
                  <a:cubicBezTo>
                    <a:pt x="67843" y="-1689"/>
                    <a:pt x="85941" y="-3594"/>
                    <a:pt x="97371" y="6883"/>
                  </a:cubicBezTo>
                  <a:cubicBezTo>
                    <a:pt x="108801" y="17361"/>
                    <a:pt x="110706" y="35458"/>
                    <a:pt x="100228" y="46888"/>
                  </a:cubicBezTo>
                  <a:lnTo>
                    <a:pt x="49746" y="104038"/>
                  </a:lnTo>
                  <a:cubicBezTo>
                    <a:pt x="44031" y="109753"/>
                    <a:pt x="37363" y="112611"/>
                    <a:pt x="30696" y="11356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9" name="Forma Livre: Forma 18">
              <a:extLst>
                <a:ext uri="{FF2B5EF4-FFF2-40B4-BE49-F238E27FC236}">
                  <a16:creationId xmlns:a16="http://schemas.microsoft.com/office/drawing/2014/main" id="{0D709836-421B-6575-C075-20D74C2433BF}"/>
                </a:ext>
              </a:extLst>
            </p:cNvPr>
            <p:cNvSpPr/>
            <p:nvPr/>
          </p:nvSpPr>
          <p:spPr>
            <a:xfrm>
              <a:off x="6948546" y="2973532"/>
              <a:ext cx="190500" cy="219075"/>
            </a:xfrm>
            <a:custGeom>
              <a:avLst/>
              <a:gdLst>
                <a:gd name="connsiteX0" fmla="*/ 0 w 190500"/>
                <a:gd name="connsiteY0" fmla="*/ 179070 h 219075"/>
                <a:gd name="connsiteX1" fmla="*/ 73343 w 190500"/>
                <a:gd name="connsiteY1" fmla="*/ 223838 h 219075"/>
                <a:gd name="connsiteX2" fmla="*/ 99060 w 190500"/>
                <a:gd name="connsiteY2" fmla="*/ 217170 h 219075"/>
                <a:gd name="connsiteX3" fmla="*/ 187643 w 190500"/>
                <a:gd name="connsiteY3" fmla="*/ 70485 h 219075"/>
                <a:gd name="connsiteX4" fmla="*/ 180975 w 190500"/>
                <a:gd name="connsiteY4" fmla="*/ 44768 h 219075"/>
                <a:gd name="connsiteX5" fmla="*/ 108585 w 190500"/>
                <a:gd name="connsiteY5" fmla="*/ 0 h 219075"/>
                <a:gd name="connsiteX6" fmla="*/ 0 w 190500"/>
                <a:gd name="connsiteY6" fmla="*/ 17907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219075">
                  <a:moveTo>
                    <a:pt x="0" y="179070"/>
                  </a:moveTo>
                  <a:lnTo>
                    <a:pt x="73343" y="223838"/>
                  </a:lnTo>
                  <a:cubicBezTo>
                    <a:pt x="81915" y="229553"/>
                    <a:pt x="94298" y="226695"/>
                    <a:pt x="99060" y="217170"/>
                  </a:cubicBezTo>
                  <a:lnTo>
                    <a:pt x="187643" y="70485"/>
                  </a:lnTo>
                  <a:cubicBezTo>
                    <a:pt x="193358" y="61913"/>
                    <a:pt x="190500" y="49530"/>
                    <a:pt x="180975" y="44768"/>
                  </a:cubicBezTo>
                  <a:lnTo>
                    <a:pt x="108585" y="0"/>
                  </a:lnTo>
                  <a:lnTo>
                    <a:pt x="0" y="17907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0" name="Forma Livre: Forma 19">
              <a:extLst>
                <a:ext uri="{FF2B5EF4-FFF2-40B4-BE49-F238E27FC236}">
                  <a16:creationId xmlns:a16="http://schemas.microsoft.com/office/drawing/2014/main" id="{E6550270-D840-25FC-58B7-3DCA4E5E25A2}"/>
                </a:ext>
              </a:extLst>
            </p:cNvPr>
            <p:cNvSpPr/>
            <p:nvPr/>
          </p:nvSpPr>
          <p:spPr>
            <a:xfrm>
              <a:off x="7065703" y="3059257"/>
              <a:ext cx="504825" cy="409575"/>
            </a:xfrm>
            <a:custGeom>
              <a:avLst/>
              <a:gdLst>
                <a:gd name="connsiteX0" fmla="*/ 500063 w 504825"/>
                <a:gd name="connsiteY0" fmla="*/ 218123 h 409575"/>
                <a:gd name="connsiteX1" fmla="*/ 346710 w 504825"/>
                <a:gd name="connsiteY1" fmla="*/ 86678 h 409575"/>
                <a:gd name="connsiteX2" fmla="*/ 336233 w 504825"/>
                <a:gd name="connsiteY2" fmla="*/ 77153 h 409575"/>
                <a:gd name="connsiteX3" fmla="*/ 270510 w 504825"/>
                <a:gd name="connsiteY3" fmla="*/ 152400 h 409575"/>
                <a:gd name="connsiteX4" fmla="*/ 232410 w 504825"/>
                <a:gd name="connsiteY4" fmla="*/ 171450 h 409575"/>
                <a:gd name="connsiteX5" fmla="*/ 227648 w 504825"/>
                <a:gd name="connsiteY5" fmla="*/ 171450 h 409575"/>
                <a:gd name="connsiteX6" fmla="*/ 190500 w 504825"/>
                <a:gd name="connsiteY6" fmla="*/ 157163 h 409575"/>
                <a:gd name="connsiteX7" fmla="*/ 184785 w 504825"/>
                <a:gd name="connsiteY7" fmla="*/ 76200 h 409575"/>
                <a:gd name="connsiteX8" fmla="*/ 240983 w 504825"/>
                <a:gd name="connsiteY8" fmla="*/ 11430 h 409575"/>
                <a:gd name="connsiteX9" fmla="*/ 82868 w 504825"/>
                <a:gd name="connsiteY9" fmla="*/ 0 h 409575"/>
                <a:gd name="connsiteX10" fmla="*/ 0 w 504825"/>
                <a:gd name="connsiteY10" fmla="*/ 137160 h 409575"/>
                <a:gd name="connsiteX11" fmla="*/ 64770 w 504825"/>
                <a:gd name="connsiteY11" fmla="*/ 212408 h 409575"/>
                <a:gd name="connsiteX12" fmla="*/ 89535 w 504825"/>
                <a:gd name="connsiteY12" fmla="*/ 183833 h 409575"/>
                <a:gd name="connsiteX13" fmla="*/ 125730 w 504825"/>
                <a:gd name="connsiteY13" fmla="*/ 167640 h 409575"/>
                <a:gd name="connsiteX14" fmla="*/ 125730 w 504825"/>
                <a:gd name="connsiteY14" fmla="*/ 167640 h 409575"/>
                <a:gd name="connsiteX15" fmla="*/ 157163 w 504825"/>
                <a:gd name="connsiteY15" fmla="*/ 179070 h 409575"/>
                <a:gd name="connsiteX16" fmla="*/ 173355 w 504825"/>
                <a:gd name="connsiteY16" fmla="*/ 213360 h 409575"/>
                <a:gd name="connsiteX17" fmla="*/ 189548 w 504825"/>
                <a:gd name="connsiteY17" fmla="*/ 210503 h 409575"/>
                <a:gd name="connsiteX18" fmla="*/ 220980 w 504825"/>
                <a:gd name="connsiteY18" fmla="*/ 221933 h 409575"/>
                <a:gd name="connsiteX19" fmla="*/ 237173 w 504825"/>
                <a:gd name="connsiteY19" fmla="*/ 257175 h 409575"/>
                <a:gd name="connsiteX20" fmla="*/ 249555 w 504825"/>
                <a:gd name="connsiteY20" fmla="*/ 255270 h 409575"/>
                <a:gd name="connsiteX21" fmla="*/ 249555 w 504825"/>
                <a:gd name="connsiteY21" fmla="*/ 255270 h 409575"/>
                <a:gd name="connsiteX22" fmla="*/ 278130 w 504825"/>
                <a:gd name="connsiteY22" fmla="*/ 265748 h 409575"/>
                <a:gd name="connsiteX23" fmla="*/ 292418 w 504825"/>
                <a:gd name="connsiteY23" fmla="*/ 295275 h 409575"/>
                <a:gd name="connsiteX24" fmla="*/ 302895 w 504825"/>
                <a:gd name="connsiteY24" fmla="*/ 293370 h 409575"/>
                <a:gd name="connsiteX25" fmla="*/ 302895 w 504825"/>
                <a:gd name="connsiteY25" fmla="*/ 293370 h 409575"/>
                <a:gd name="connsiteX26" fmla="*/ 327660 w 504825"/>
                <a:gd name="connsiteY26" fmla="*/ 302895 h 409575"/>
                <a:gd name="connsiteX27" fmla="*/ 340995 w 504825"/>
                <a:gd name="connsiteY27" fmla="*/ 328613 h 409575"/>
                <a:gd name="connsiteX28" fmla="*/ 331470 w 504825"/>
                <a:gd name="connsiteY28" fmla="*/ 356235 h 409575"/>
                <a:gd name="connsiteX29" fmla="*/ 299085 w 504825"/>
                <a:gd name="connsiteY29" fmla="*/ 393382 h 409575"/>
                <a:gd name="connsiteX30" fmla="*/ 312420 w 504825"/>
                <a:gd name="connsiteY30" fmla="*/ 403860 h 409575"/>
                <a:gd name="connsiteX31" fmla="*/ 335280 w 504825"/>
                <a:gd name="connsiteY31" fmla="*/ 409575 h 409575"/>
                <a:gd name="connsiteX32" fmla="*/ 369570 w 504825"/>
                <a:gd name="connsiteY32" fmla="*/ 368618 h 409575"/>
                <a:gd name="connsiteX33" fmla="*/ 369570 w 504825"/>
                <a:gd name="connsiteY33" fmla="*/ 367665 h 409575"/>
                <a:gd name="connsiteX34" fmla="*/ 379095 w 504825"/>
                <a:gd name="connsiteY34" fmla="*/ 368618 h 409575"/>
                <a:gd name="connsiteX35" fmla="*/ 413385 w 504825"/>
                <a:gd name="connsiteY35" fmla="*/ 327660 h 409575"/>
                <a:gd name="connsiteX36" fmla="*/ 413385 w 504825"/>
                <a:gd name="connsiteY36" fmla="*/ 326707 h 409575"/>
                <a:gd name="connsiteX37" fmla="*/ 422910 w 504825"/>
                <a:gd name="connsiteY37" fmla="*/ 327660 h 409575"/>
                <a:gd name="connsiteX38" fmla="*/ 457200 w 504825"/>
                <a:gd name="connsiteY38" fmla="*/ 286703 h 409575"/>
                <a:gd name="connsiteX39" fmla="*/ 456248 w 504825"/>
                <a:gd name="connsiteY39" fmla="*/ 280988 h 409575"/>
                <a:gd name="connsiteX40" fmla="*/ 476250 w 504825"/>
                <a:gd name="connsiteY40" fmla="*/ 284798 h 409575"/>
                <a:gd name="connsiteX41" fmla="*/ 510540 w 504825"/>
                <a:gd name="connsiteY41" fmla="*/ 243840 h 409575"/>
                <a:gd name="connsiteX42" fmla="*/ 500063 w 504825"/>
                <a:gd name="connsiteY42" fmla="*/ 21812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4825" h="409575">
                  <a:moveTo>
                    <a:pt x="500063" y="218123"/>
                  </a:moveTo>
                  <a:lnTo>
                    <a:pt x="346710" y="86678"/>
                  </a:lnTo>
                  <a:lnTo>
                    <a:pt x="336233" y="77153"/>
                  </a:lnTo>
                  <a:lnTo>
                    <a:pt x="270510" y="152400"/>
                  </a:lnTo>
                  <a:cubicBezTo>
                    <a:pt x="260985" y="163830"/>
                    <a:pt x="247650" y="170498"/>
                    <a:pt x="232410" y="171450"/>
                  </a:cubicBezTo>
                  <a:cubicBezTo>
                    <a:pt x="230505" y="171450"/>
                    <a:pt x="228600" y="171450"/>
                    <a:pt x="227648" y="171450"/>
                  </a:cubicBezTo>
                  <a:cubicBezTo>
                    <a:pt x="213360" y="171450"/>
                    <a:pt x="200025" y="166688"/>
                    <a:pt x="190500" y="157163"/>
                  </a:cubicBezTo>
                  <a:cubicBezTo>
                    <a:pt x="166688" y="136208"/>
                    <a:pt x="164783" y="100013"/>
                    <a:pt x="184785" y="76200"/>
                  </a:cubicBezTo>
                  <a:lnTo>
                    <a:pt x="240983" y="11430"/>
                  </a:lnTo>
                  <a:cubicBezTo>
                    <a:pt x="197167" y="5715"/>
                    <a:pt x="140970" y="28575"/>
                    <a:pt x="82868" y="0"/>
                  </a:cubicBezTo>
                  <a:lnTo>
                    <a:pt x="0" y="137160"/>
                  </a:lnTo>
                  <a:lnTo>
                    <a:pt x="64770" y="212408"/>
                  </a:lnTo>
                  <a:lnTo>
                    <a:pt x="89535" y="183833"/>
                  </a:lnTo>
                  <a:cubicBezTo>
                    <a:pt x="98108" y="173355"/>
                    <a:pt x="111443" y="167640"/>
                    <a:pt x="125730" y="167640"/>
                  </a:cubicBezTo>
                  <a:lnTo>
                    <a:pt x="125730" y="167640"/>
                  </a:lnTo>
                  <a:cubicBezTo>
                    <a:pt x="137160" y="167640"/>
                    <a:pt x="148590" y="171450"/>
                    <a:pt x="157163" y="179070"/>
                  </a:cubicBezTo>
                  <a:cubicBezTo>
                    <a:pt x="167640" y="187642"/>
                    <a:pt x="172403" y="200025"/>
                    <a:pt x="173355" y="213360"/>
                  </a:cubicBezTo>
                  <a:cubicBezTo>
                    <a:pt x="178117" y="211455"/>
                    <a:pt x="183833" y="210503"/>
                    <a:pt x="189548" y="210503"/>
                  </a:cubicBezTo>
                  <a:cubicBezTo>
                    <a:pt x="200978" y="210503"/>
                    <a:pt x="212408" y="214313"/>
                    <a:pt x="220980" y="221933"/>
                  </a:cubicBezTo>
                  <a:cubicBezTo>
                    <a:pt x="231458" y="231458"/>
                    <a:pt x="237173" y="243840"/>
                    <a:pt x="237173" y="257175"/>
                  </a:cubicBezTo>
                  <a:cubicBezTo>
                    <a:pt x="240983" y="256223"/>
                    <a:pt x="245745" y="255270"/>
                    <a:pt x="249555" y="255270"/>
                  </a:cubicBezTo>
                  <a:lnTo>
                    <a:pt x="249555" y="255270"/>
                  </a:lnTo>
                  <a:cubicBezTo>
                    <a:pt x="260033" y="255270"/>
                    <a:pt x="269558" y="259080"/>
                    <a:pt x="278130" y="265748"/>
                  </a:cubicBezTo>
                  <a:cubicBezTo>
                    <a:pt x="286703" y="273368"/>
                    <a:pt x="291465" y="283845"/>
                    <a:pt x="292418" y="295275"/>
                  </a:cubicBezTo>
                  <a:cubicBezTo>
                    <a:pt x="295275" y="294323"/>
                    <a:pt x="299085" y="293370"/>
                    <a:pt x="302895" y="293370"/>
                  </a:cubicBezTo>
                  <a:lnTo>
                    <a:pt x="302895" y="293370"/>
                  </a:lnTo>
                  <a:cubicBezTo>
                    <a:pt x="312420" y="293370"/>
                    <a:pt x="320993" y="296228"/>
                    <a:pt x="327660" y="302895"/>
                  </a:cubicBezTo>
                  <a:cubicBezTo>
                    <a:pt x="335280" y="309563"/>
                    <a:pt x="340043" y="319088"/>
                    <a:pt x="340995" y="328613"/>
                  </a:cubicBezTo>
                  <a:cubicBezTo>
                    <a:pt x="341948" y="339090"/>
                    <a:pt x="338138" y="348615"/>
                    <a:pt x="331470" y="356235"/>
                  </a:cubicBezTo>
                  <a:lnTo>
                    <a:pt x="299085" y="393382"/>
                  </a:lnTo>
                  <a:lnTo>
                    <a:pt x="312420" y="403860"/>
                  </a:lnTo>
                  <a:cubicBezTo>
                    <a:pt x="319088" y="407670"/>
                    <a:pt x="326708" y="410528"/>
                    <a:pt x="335280" y="409575"/>
                  </a:cubicBezTo>
                  <a:cubicBezTo>
                    <a:pt x="356235" y="407670"/>
                    <a:pt x="371475" y="389573"/>
                    <a:pt x="369570" y="368618"/>
                  </a:cubicBezTo>
                  <a:cubicBezTo>
                    <a:pt x="369570" y="368618"/>
                    <a:pt x="369570" y="367665"/>
                    <a:pt x="369570" y="367665"/>
                  </a:cubicBezTo>
                  <a:cubicBezTo>
                    <a:pt x="372428" y="368618"/>
                    <a:pt x="376238" y="368618"/>
                    <a:pt x="379095" y="368618"/>
                  </a:cubicBezTo>
                  <a:cubicBezTo>
                    <a:pt x="400050" y="366713"/>
                    <a:pt x="415290" y="348615"/>
                    <a:pt x="413385" y="327660"/>
                  </a:cubicBezTo>
                  <a:cubicBezTo>
                    <a:pt x="413385" y="327660"/>
                    <a:pt x="413385" y="326707"/>
                    <a:pt x="413385" y="326707"/>
                  </a:cubicBezTo>
                  <a:cubicBezTo>
                    <a:pt x="416243" y="327660"/>
                    <a:pt x="420053" y="327660"/>
                    <a:pt x="422910" y="327660"/>
                  </a:cubicBezTo>
                  <a:cubicBezTo>
                    <a:pt x="443865" y="325755"/>
                    <a:pt x="459105" y="307658"/>
                    <a:pt x="457200" y="286703"/>
                  </a:cubicBezTo>
                  <a:cubicBezTo>
                    <a:pt x="457200" y="284798"/>
                    <a:pt x="456248" y="282893"/>
                    <a:pt x="456248" y="280988"/>
                  </a:cubicBezTo>
                  <a:cubicBezTo>
                    <a:pt x="461963" y="283845"/>
                    <a:pt x="468630" y="285750"/>
                    <a:pt x="476250" y="284798"/>
                  </a:cubicBezTo>
                  <a:cubicBezTo>
                    <a:pt x="497205" y="282893"/>
                    <a:pt x="512445" y="264795"/>
                    <a:pt x="510540" y="243840"/>
                  </a:cubicBezTo>
                  <a:cubicBezTo>
                    <a:pt x="511493" y="233363"/>
                    <a:pt x="506730" y="224790"/>
                    <a:pt x="500063" y="21812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1" name="Forma Livre: Forma 20">
              <a:extLst>
                <a:ext uri="{FF2B5EF4-FFF2-40B4-BE49-F238E27FC236}">
                  <a16:creationId xmlns:a16="http://schemas.microsoft.com/office/drawing/2014/main" id="{F54CA564-F5EE-9C10-E5F6-DFA38CA09961}"/>
                </a:ext>
              </a:extLst>
            </p:cNvPr>
            <p:cNvSpPr/>
            <p:nvPr/>
          </p:nvSpPr>
          <p:spPr>
            <a:xfrm>
              <a:off x="7584741" y="2973532"/>
              <a:ext cx="190500" cy="219075"/>
            </a:xfrm>
            <a:custGeom>
              <a:avLst/>
              <a:gdLst>
                <a:gd name="connsiteX0" fmla="*/ 190575 w 190500"/>
                <a:gd name="connsiteY0" fmla="*/ 179070 h 219075"/>
                <a:gd name="connsiteX1" fmla="*/ 117232 w 190500"/>
                <a:gd name="connsiteY1" fmla="*/ 223838 h 219075"/>
                <a:gd name="connsiteX2" fmla="*/ 91515 w 190500"/>
                <a:gd name="connsiteY2" fmla="*/ 217170 h 219075"/>
                <a:gd name="connsiteX3" fmla="*/ 2932 w 190500"/>
                <a:gd name="connsiteY3" fmla="*/ 70485 h 219075"/>
                <a:gd name="connsiteX4" fmla="*/ 9600 w 190500"/>
                <a:gd name="connsiteY4" fmla="*/ 44768 h 219075"/>
                <a:gd name="connsiteX5" fmla="*/ 82942 w 190500"/>
                <a:gd name="connsiteY5" fmla="*/ 0 h 219075"/>
                <a:gd name="connsiteX6" fmla="*/ 190575 w 190500"/>
                <a:gd name="connsiteY6" fmla="*/ 17907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219075">
                  <a:moveTo>
                    <a:pt x="190575" y="179070"/>
                  </a:moveTo>
                  <a:lnTo>
                    <a:pt x="117232" y="223838"/>
                  </a:lnTo>
                  <a:cubicBezTo>
                    <a:pt x="108660" y="229553"/>
                    <a:pt x="96277" y="226695"/>
                    <a:pt x="91515" y="217170"/>
                  </a:cubicBezTo>
                  <a:lnTo>
                    <a:pt x="2932" y="70485"/>
                  </a:lnTo>
                  <a:cubicBezTo>
                    <a:pt x="-2783" y="61913"/>
                    <a:pt x="75" y="49530"/>
                    <a:pt x="9600" y="44768"/>
                  </a:cubicBezTo>
                  <a:lnTo>
                    <a:pt x="82942" y="0"/>
                  </a:lnTo>
                  <a:lnTo>
                    <a:pt x="190575" y="17907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2" name="Forma Livre: Forma 21">
              <a:extLst>
                <a:ext uri="{FF2B5EF4-FFF2-40B4-BE49-F238E27FC236}">
                  <a16:creationId xmlns:a16="http://schemas.microsoft.com/office/drawing/2014/main" id="{A0BD9EA5-F572-DE4E-B4F4-99DF383360C6}"/>
                </a:ext>
              </a:extLst>
            </p:cNvPr>
            <p:cNvSpPr/>
            <p:nvPr/>
          </p:nvSpPr>
          <p:spPr>
            <a:xfrm>
              <a:off x="7254198" y="3050543"/>
              <a:ext cx="400050" cy="219075"/>
            </a:xfrm>
            <a:custGeom>
              <a:avLst/>
              <a:gdLst>
                <a:gd name="connsiteX0" fmla="*/ 322045 w 400050"/>
                <a:gd name="connsiteY0" fmla="*/ 12524 h 219075"/>
                <a:gd name="connsiteX1" fmla="*/ 122020 w 400050"/>
                <a:gd name="connsiteY1" fmla="*/ 1094 h 219075"/>
                <a:gd name="connsiteX2" fmla="*/ 117258 w 400050"/>
                <a:gd name="connsiteY2" fmla="*/ 142 h 219075"/>
                <a:gd name="connsiteX3" fmla="*/ 84873 w 400050"/>
                <a:gd name="connsiteY3" fmla="*/ 12524 h 219075"/>
                <a:gd name="connsiteX4" fmla="*/ 9625 w 400050"/>
                <a:gd name="connsiteY4" fmla="*/ 98249 h 219075"/>
                <a:gd name="connsiteX5" fmla="*/ 13435 w 400050"/>
                <a:gd name="connsiteY5" fmla="*/ 151589 h 219075"/>
                <a:gd name="connsiteX6" fmla="*/ 42010 w 400050"/>
                <a:gd name="connsiteY6" fmla="*/ 161114 h 219075"/>
                <a:gd name="connsiteX7" fmla="*/ 67728 w 400050"/>
                <a:gd name="connsiteY7" fmla="*/ 147779 h 219075"/>
                <a:gd name="connsiteX8" fmla="*/ 145833 w 400050"/>
                <a:gd name="connsiteY8" fmla="*/ 58244 h 219075"/>
                <a:gd name="connsiteX9" fmla="*/ 323950 w 400050"/>
                <a:gd name="connsiteY9" fmla="*/ 211597 h 219075"/>
                <a:gd name="connsiteX10" fmla="*/ 323950 w 400050"/>
                <a:gd name="connsiteY10" fmla="*/ 211597 h 219075"/>
                <a:gd name="connsiteX11" fmla="*/ 323950 w 400050"/>
                <a:gd name="connsiteY11" fmla="*/ 211597 h 219075"/>
                <a:gd name="connsiteX12" fmla="*/ 334428 w 400050"/>
                <a:gd name="connsiteY12" fmla="*/ 223979 h 219075"/>
                <a:gd name="connsiteX13" fmla="*/ 403008 w 400050"/>
                <a:gd name="connsiteY13" fmla="*/ 144922 h 219075"/>
                <a:gd name="connsiteX14" fmla="*/ 322045 w 400050"/>
                <a:gd name="connsiteY14" fmla="*/ 1252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0050" h="219075">
                  <a:moveTo>
                    <a:pt x="322045" y="12524"/>
                  </a:moveTo>
                  <a:cubicBezTo>
                    <a:pt x="242988" y="41099"/>
                    <a:pt x="185838" y="13477"/>
                    <a:pt x="122020" y="1094"/>
                  </a:cubicBezTo>
                  <a:cubicBezTo>
                    <a:pt x="121068" y="1094"/>
                    <a:pt x="117258" y="142"/>
                    <a:pt x="117258" y="142"/>
                  </a:cubicBezTo>
                  <a:cubicBezTo>
                    <a:pt x="105828" y="-811"/>
                    <a:pt x="93445" y="2999"/>
                    <a:pt x="84873" y="12524"/>
                  </a:cubicBezTo>
                  <a:lnTo>
                    <a:pt x="9625" y="98249"/>
                  </a:lnTo>
                  <a:cubicBezTo>
                    <a:pt x="-4662" y="114442"/>
                    <a:pt x="-2757" y="138254"/>
                    <a:pt x="13435" y="151589"/>
                  </a:cubicBezTo>
                  <a:cubicBezTo>
                    <a:pt x="22008" y="158257"/>
                    <a:pt x="31533" y="162067"/>
                    <a:pt x="42010" y="161114"/>
                  </a:cubicBezTo>
                  <a:cubicBezTo>
                    <a:pt x="51535" y="160162"/>
                    <a:pt x="61060" y="156352"/>
                    <a:pt x="67728" y="147779"/>
                  </a:cubicBezTo>
                  <a:cubicBezTo>
                    <a:pt x="67728" y="147779"/>
                    <a:pt x="145833" y="58244"/>
                    <a:pt x="145833" y="58244"/>
                  </a:cubicBezTo>
                  <a:lnTo>
                    <a:pt x="323950" y="211597"/>
                  </a:lnTo>
                  <a:lnTo>
                    <a:pt x="323950" y="211597"/>
                  </a:lnTo>
                  <a:lnTo>
                    <a:pt x="323950" y="211597"/>
                  </a:lnTo>
                  <a:cubicBezTo>
                    <a:pt x="328713" y="216359"/>
                    <a:pt x="330618" y="218264"/>
                    <a:pt x="334428" y="223979"/>
                  </a:cubicBezTo>
                  <a:lnTo>
                    <a:pt x="403008" y="144922"/>
                  </a:lnTo>
                  <a:lnTo>
                    <a:pt x="322045" y="12524"/>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85" name="Retângulo 84">
            <a:extLst>
              <a:ext uri="{FF2B5EF4-FFF2-40B4-BE49-F238E27FC236}">
                <a16:creationId xmlns:a16="http://schemas.microsoft.com/office/drawing/2014/main" id="{84B66C79-E1B6-53BA-6798-851A0D30B469}"/>
              </a:ext>
            </a:extLst>
          </p:cNvPr>
          <p:cNvSpPr/>
          <p:nvPr/>
        </p:nvSpPr>
        <p:spPr>
          <a:xfrm>
            <a:off x="49566" y="858426"/>
            <a:ext cx="6361827" cy="4721904"/>
          </a:xfrm>
          <a:prstGeom prst="rect">
            <a:avLst/>
          </a:prstGeom>
          <a:solidFill>
            <a:srgbClr val="D9D9D9">
              <a:alpha val="63137"/>
            </a:srgbClr>
          </a:solid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489FCDCB-B310-AF0F-5B85-5F5CAFE9BD54}"/>
              </a:ext>
            </a:extLst>
          </p:cNvPr>
          <p:cNvSpPr/>
          <p:nvPr/>
        </p:nvSpPr>
        <p:spPr>
          <a:xfrm>
            <a:off x="6780655" y="1541250"/>
            <a:ext cx="5334659" cy="3474048"/>
          </a:xfrm>
          <a:prstGeom prst="rect">
            <a:avLst/>
          </a:prstGeom>
          <a:noFill/>
          <a:ln w="1270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Seta: Divisa 86">
            <a:extLst>
              <a:ext uri="{FF2B5EF4-FFF2-40B4-BE49-F238E27FC236}">
                <a16:creationId xmlns:a16="http://schemas.microsoft.com/office/drawing/2014/main" id="{EDF91379-7DCE-F272-C63A-C71D5DB65904}"/>
              </a:ext>
            </a:extLst>
          </p:cNvPr>
          <p:cNvSpPr/>
          <p:nvPr/>
        </p:nvSpPr>
        <p:spPr>
          <a:xfrm>
            <a:off x="6416288" y="2224805"/>
            <a:ext cx="323565" cy="1881951"/>
          </a:xfrm>
          <a:prstGeom prst="chevron">
            <a:avLst/>
          </a:prstGeom>
          <a:solidFill>
            <a:srgbClr val="002060">
              <a:alpha val="18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66" name="Agrupar 65">
            <a:extLst>
              <a:ext uri="{FF2B5EF4-FFF2-40B4-BE49-F238E27FC236}">
                <a16:creationId xmlns:a16="http://schemas.microsoft.com/office/drawing/2014/main" id="{24C5ECD3-D108-BBE1-D5A0-D987AD8C4487}"/>
              </a:ext>
            </a:extLst>
          </p:cNvPr>
          <p:cNvGrpSpPr/>
          <p:nvPr/>
        </p:nvGrpSpPr>
        <p:grpSpPr>
          <a:xfrm>
            <a:off x="463956" y="853850"/>
            <a:ext cx="3673356" cy="5203367"/>
            <a:chOff x="640026" y="1324169"/>
            <a:chExt cx="3673356" cy="5203367"/>
          </a:xfrm>
        </p:grpSpPr>
        <p:grpSp>
          <p:nvGrpSpPr>
            <p:cNvPr id="67" name="Agrupar 66">
              <a:extLst>
                <a:ext uri="{FF2B5EF4-FFF2-40B4-BE49-F238E27FC236}">
                  <a16:creationId xmlns:a16="http://schemas.microsoft.com/office/drawing/2014/main" id="{5738294F-6D8E-FED7-A8B1-0AA70E5DBFE2}"/>
                </a:ext>
              </a:extLst>
            </p:cNvPr>
            <p:cNvGrpSpPr/>
            <p:nvPr/>
          </p:nvGrpSpPr>
          <p:grpSpPr>
            <a:xfrm>
              <a:off x="640026" y="1324169"/>
              <a:ext cx="3673356" cy="5203367"/>
              <a:chOff x="640026" y="1324169"/>
              <a:chExt cx="3244316" cy="5203367"/>
            </a:xfrm>
          </p:grpSpPr>
          <p:grpSp>
            <p:nvGrpSpPr>
              <p:cNvPr id="75" name="Agrupar 74">
                <a:extLst>
                  <a:ext uri="{FF2B5EF4-FFF2-40B4-BE49-F238E27FC236}">
                    <a16:creationId xmlns:a16="http://schemas.microsoft.com/office/drawing/2014/main" id="{FD324A3F-4B51-F356-8638-9589A14D716F}"/>
                  </a:ext>
                </a:extLst>
              </p:cNvPr>
              <p:cNvGrpSpPr/>
              <p:nvPr/>
            </p:nvGrpSpPr>
            <p:grpSpPr>
              <a:xfrm>
                <a:off x="640026" y="1324169"/>
                <a:ext cx="3244316" cy="5203367"/>
                <a:chOff x="2406801" y="3024036"/>
                <a:chExt cx="3244316" cy="5203367"/>
              </a:xfrm>
            </p:grpSpPr>
            <p:sp>
              <p:nvSpPr>
                <p:cNvPr id="78" name="Retângulo Arredondado 271">
                  <a:extLst>
                    <a:ext uri="{FF2B5EF4-FFF2-40B4-BE49-F238E27FC236}">
                      <a16:creationId xmlns:a16="http://schemas.microsoft.com/office/drawing/2014/main" id="{731F8414-E65F-7A0D-3529-D278BB89CBEE}"/>
                    </a:ext>
                  </a:extLst>
                </p:cNvPr>
                <p:cNvSpPr/>
                <p:nvPr/>
              </p:nvSpPr>
              <p:spPr>
                <a:xfrm>
                  <a:off x="2934553" y="3024036"/>
                  <a:ext cx="2716564" cy="5203367"/>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Tarefas do Time Responsável pela Implantação dos Sistemas</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79" name="Retângulo de cantos arredondados 246">
                  <a:extLst>
                    <a:ext uri="{FF2B5EF4-FFF2-40B4-BE49-F238E27FC236}">
                      <a16:creationId xmlns:a16="http://schemas.microsoft.com/office/drawing/2014/main" id="{191AE2A7-FF4C-5BBA-B5D6-BAEFE3109C6E}"/>
                    </a:ext>
                  </a:extLst>
                </p:cNvPr>
                <p:cNvSpPr/>
                <p:nvPr/>
              </p:nvSpPr>
              <p:spPr>
                <a:xfrm>
                  <a:off x="3358060" y="3764597"/>
                  <a:ext cx="2194185" cy="2323765"/>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just" defTabSz="533400">
                    <a:lnSpc>
                      <a:spcPts val="1200"/>
                    </a:lnSpc>
                    <a:spcAft>
                      <a:spcPct val="35000"/>
                    </a:spcAft>
                    <a:buFontTx/>
                    <a:buChar char="-"/>
                    <a:defRPr/>
                  </a:pPr>
                  <a:r>
                    <a:rPr lang="pt-BR">
                      <a:solidFill>
                        <a:schemeClr val="tx1"/>
                      </a:solidFill>
                      <a:latin typeface="Calibri"/>
                      <a:cs typeface="Arial"/>
                    </a:rPr>
                    <a:t>Executar o </a:t>
                  </a:r>
                  <a:r>
                    <a:rPr lang="pt-BR" err="1">
                      <a:solidFill>
                        <a:schemeClr val="tx1"/>
                      </a:solidFill>
                      <a:latin typeface="Calibri"/>
                      <a:cs typeface="Arial"/>
                    </a:rPr>
                    <a:t>deploy</a:t>
                  </a:r>
                  <a:r>
                    <a:rPr lang="pt-BR">
                      <a:solidFill>
                        <a:schemeClr val="tx1"/>
                      </a:solidFill>
                      <a:latin typeface="Calibri"/>
                      <a:cs typeface="Arial"/>
                    </a:rPr>
                    <a:t> da solução no servidor de Produção;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i="0" u="none" strike="noStrike" kern="1200" cap="none" spc="0" normalizeH="0" baseline="0" noProof="0">
                      <a:ln>
                        <a:noFill/>
                      </a:ln>
                      <a:solidFill>
                        <a:schemeClr val="tx1"/>
                      </a:solidFill>
                      <a:effectLst/>
                      <a:uLnTx/>
                      <a:uFillTx/>
                      <a:latin typeface="Calibri"/>
                      <a:ea typeface="+mn-ea"/>
                      <a:cs typeface="Arial"/>
                    </a:rPr>
                    <a:t>Copiar o Código fonte da solução a partir do repositório de PRD para o Repositório de HML;</a:t>
                  </a:r>
                </a:p>
                <a:p>
                  <a:pPr marL="171450" indent="-171450" algn="just" defTabSz="533400">
                    <a:lnSpc>
                      <a:spcPts val="1200"/>
                    </a:lnSpc>
                    <a:spcAft>
                      <a:spcPct val="35000"/>
                    </a:spcAft>
                    <a:buFontTx/>
                    <a:buChar char="-"/>
                    <a:defRPr/>
                  </a:pPr>
                  <a:r>
                    <a:rPr kumimoji="0" lang="pt-BR" i="0" u="none" strike="noStrike" kern="1200" cap="none" spc="0" normalizeH="0" baseline="0" noProof="0">
                      <a:ln>
                        <a:noFill/>
                      </a:ln>
                      <a:solidFill>
                        <a:schemeClr val="tx1"/>
                      </a:solidFill>
                      <a:effectLst/>
                      <a:uLnTx/>
                      <a:uFillTx/>
                      <a:latin typeface="Calibri"/>
                      <a:ea typeface="+mn-ea"/>
                      <a:cs typeface="Arial"/>
                    </a:rPr>
                    <a:t>Retornar o Código fonte da solução a partir do repositório de HML para o Repositório de PRD;</a:t>
                  </a:r>
                </a:p>
                <a:p>
                  <a:pPr marL="171450" indent="-171450" algn="just" defTabSz="533400">
                    <a:lnSpc>
                      <a:spcPts val="1200"/>
                    </a:lnSpc>
                    <a:spcAft>
                      <a:spcPct val="35000"/>
                    </a:spcAft>
                    <a:buFontTx/>
                    <a:buChar char="-"/>
                    <a:defRPr/>
                  </a:pPr>
                  <a:r>
                    <a:rPr kumimoji="0" lang="pt-BR" i="0" u="none" strike="noStrike" kern="1200" cap="none" spc="0" normalizeH="0" baseline="0" noProof="0">
                      <a:ln>
                        <a:noFill/>
                      </a:ln>
                      <a:solidFill>
                        <a:schemeClr val="tx1"/>
                      </a:solidFill>
                      <a:effectLst/>
                      <a:uLnTx/>
                      <a:uFillTx/>
                      <a:latin typeface="Calibri"/>
                      <a:ea typeface="+mn-ea"/>
                      <a:cs typeface="Arial"/>
                    </a:rPr>
                    <a:t>Inclusão/Retirada de Credenciais;</a:t>
                  </a:r>
                </a:p>
                <a:p>
                  <a:pPr marL="171450" indent="-171450" algn="just" defTabSz="533400">
                    <a:lnSpc>
                      <a:spcPts val="1200"/>
                    </a:lnSpc>
                    <a:spcAft>
                      <a:spcPct val="35000"/>
                    </a:spcAft>
                    <a:buFontTx/>
                    <a:buChar char="-"/>
                    <a:defRPr/>
                  </a:pPr>
                  <a:r>
                    <a:rPr lang="pt-BR">
                      <a:solidFill>
                        <a:schemeClr val="tx1"/>
                      </a:solidFill>
                      <a:latin typeface="Calibri"/>
                      <a:cs typeface="Arial"/>
                    </a:rPr>
                    <a:t>Geração de executáveis de PRD para </a:t>
                  </a:r>
                  <a:r>
                    <a:rPr lang="pt-BR" err="1">
                      <a:solidFill>
                        <a:schemeClr val="tx1"/>
                      </a:solidFill>
                      <a:latin typeface="Calibri"/>
                      <a:cs typeface="Arial"/>
                    </a:rPr>
                    <a:t>Deploy</a:t>
                  </a:r>
                  <a:r>
                    <a:rPr lang="pt-BR">
                      <a:solidFill>
                        <a:schemeClr val="tx1"/>
                      </a:solidFill>
                      <a:latin typeface="Calibri"/>
                      <a:cs typeface="Arial"/>
                    </a:rPr>
                    <a:t>;</a:t>
                  </a:r>
                </a:p>
                <a:p>
                  <a:pPr marL="171450" indent="-171450" algn="just" defTabSz="533400">
                    <a:lnSpc>
                      <a:spcPts val="1200"/>
                    </a:lnSpc>
                    <a:spcAft>
                      <a:spcPct val="35000"/>
                    </a:spcAft>
                    <a:buFontTx/>
                    <a:buChar char="-"/>
                    <a:defRPr/>
                  </a:pPr>
                  <a:r>
                    <a:rPr kumimoji="0" lang="pt-BR" i="0" u="none" strike="noStrike" kern="1200" cap="none" spc="0" normalizeH="0" baseline="0" noProof="0">
                      <a:ln>
                        <a:noFill/>
                      </a:ln>
                      <a:solidFill>
                        <a:schemeClr val="tx1"/>
                      </a:solidFill>
                      <a:effectLst/>
                      <a:uLnTx/>
                      <a:uFillTx/>
                      <a:latin typeface="Calibri"/>
                      <a:ea typeface="+mn-ea"/>
                      <a:cs typeface="Arial"/>
                    </a:rPr>
                    <a:t>Padronização de código fonte;</a:t>
                  </a:r>
                </a:p>
              </p:txBody>
            </p:sp>
            <p:sp>
              <p:nvSpPr>
                <p:cNvPr id="83" name="Triângulo isósceles 82">
                  <a:extLst>
                    <a:ext uri="{FF2B5EF4-FFF2-40B4-BE49-F238E27FC236}">
                      <a16:creationId xmlns:a16="http://schemas.microsoft.com/office/drawing/2014/main" id="{7E7021E8-E1AF-56A0-FD9C-0514B2A48127}"/>
                    </a:ext>
                  </a:extLst>
                </p:cNvPr>
                <p:cNvSpPr/>
                <p:nvPr/>
              </p:nvSpPr>
              <p:spPr>
                <a:xfrm rot="5400000" flipV="1">
                  <a:off x="795312" y="4760560"/>
                  <a:ext cx="3750730" cy="527752"/>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de cantos arredondados 246">
                  <a:extLst>
                    <a:ext uri="{FF2B5EF4-FFF2-40B4-BE49-F238E27FC236}">
                      <a16:creationId xmlns:a16="http://schemas.microsoft.com/office/drawing/2014/main" id="{20FACA37-F2F6-A848-E87D-B7C8D2A68649}"/>
                    </a:ext>
                  </a:extLst>
                </p:cNvPr>
                <p:cNvSpPr/>
                <p:nvPr/>
              </p:nvSpPr>
              <p:spPr>
                <a:xfrm>
                  <a:off x="3032720" y="7619214"/>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Paula Caroline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94" name="Retângulo de cantos arredondados 246">
                  <a:extLst>
                    <a:ext uri="{FF2B5EF4-FFF2-40B4-BE49-F238E27FC236}">
                      <a16:creationId xmlns:a16="http://schemas.microsoft.com/office/drawing/2014/main" id="{E3DF08A3-A80B-E3F0-99B1-06ED223B06F3}"/>
                    </a:ext>
                  </a:extLst>
                </p:cNvPr>
                <p:cNvSpPr/>
                <p:nvPr/>
              </p:nvSpPr>
              <p:spPr>
                <a:xfrm>
                  <a:off x="3032720" y="7818565"/>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 Hudson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92" name="Retângulo de cantos arredondados 246">
                  <a:extLst>
                    <a:ext uri="{FF2B5EF4-FFF2-40B4-BE49-F238E27FC236}">
                      <a16:creationId xmlns:a16="http://schemas.microsoft.com/office/drawing/2014/main" id="{04480119-DE54-85DC-42F4-18067F26856D}"/>
                    </a:ext>
                  </a:extLst>
                </p:cNvPr>
                <p:cNvSpPr/>
                <p:nvPr/>
              </p:nvSpPr>
              <p:spPr>
                <a:xfrm>
                  <a:off x="3032720" y="7417120"/>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Erika Miyane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80" name="Retângulo de cantos arredondados 246">
                  <a:extLst>
                    <a:ext uri="{FF2B5EF4-FFF2-40B4-BE49-F238E27FC236}">
                      <a16:creationId xmlns:a16="http://schemas.microsoft.com/office/drawing/2014/main" id="{FE48571D-B37E-C21C-17E8-0AC50B99C726}"/>
                    </a:ext>
                  </a:extLst>
                </p:cNvPr>
                <p:cNvSpPr/>
                <p:nvPr/>
              </p:nvSpPr>
              <p:spPr>
                <a:xfrm>
                  <a:off x="3032720" y="6364982"/>
                  <a:ext cx="2519525"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Alexander Paludeto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81" name="Retângulo de cantos arredondados 246">
                  <a:extLst>
                    <a:ext uri="{FF2B5EF4-FFF2-40B4-BE49-F238E27FC236}">
                      <a16:creationId xmlns:a16="http://schemas.microsoft.com/office/drawing/2014/main" id="{89E2A226-983D-C65B-6D1F-F0B0EE6613F6}"/>
                    </a:ext>
                  </a:extLst>
                </p:cNvPr>
                <p:cNvSpPr/>
                <p:nvPr/>
              </p:nvSpPr>
              <p:spPr>
                <a:xfrm>
                  <a:off x="3032720" y="6573906"/>
                  <a:ext cx="2519525"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Marcelo Frederick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82" name="Retângulo de cantos arredondados 246">
                  <a:extLst>
                    <a:ext uri="{FF2B5EF4-FFF2-40B4-BE49-F238E27FC236}">
                      <a16:creationId xmlns:a16="http://schemas.microsoft.com/office/drawing/2014/main" id="{AE2CC906-370E-9CFE-2A8F-0D40EB616E7D}"/>
                    </a:ext>
                  </a:extLst>
                </p:cNvPr>
                <p:cNvSpPr/>
                <p:nvPr/>
              </p:nvSpPr>
              <p:spPr>
                <a:xfrm>
                  <a:off x="3032720" y="6784542"/>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Wantuil dos Santos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91" name="Retângulo de cantos arredondados 246">
                  <a:extLst>
                    <a:ext uri="{FF2B5EF4-FFF2-40B4-BE49-F238E27FC236}">
                      <a16:creationId xmlns:a16="http://schemas.microsoft.com/office/drawing/2014/main" id="{19623EDD-16F0-A427-E9E8-CE62B863D1C8}"/>
                    </a:ext>
                  </a:extLst>
                </p:cNvPr>
                <p:cNvSpPr/>
                <p:nvPr/>
              </p:nvSpPr>
              <p:spPr>
                <a:xfrm>
                  <a:off x="3032720" y="6987098"/>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Christyan Mendonça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grpSp>
          <p:sp>
            <p:nvSpPr>
              <p:cNvPr id="76" name="CaixaDeTexto 75">
                <a:extLst>
                  <a:ext uri="{FF2B5EF4-FFF2-40B4-BE49-F238E27FC236}">
                    <a16:creationId xmlns:a16="http://schemas.microsoft.com/office/drawing/2014/main" id="{8C281911-5502-0BFF-3118-7A8648E38408}"/>
                  </a:ext>
                </a:extLst>
              </p:cNvPr>
              <p:cNvSpPr txBox="1"/>
              <p:nvPr/>
            </p:nvSpPr>
            <p:spPr>
              <a:xfrm>
                <a:off x="1005135" y="1874918"/>
                <a:ext cx="1241484"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77" name="CaixaDeTexto 76">
                <a:extLst>
                  <a:ext uri="{FF2B5EF4-FFF2-40B4-BE49-F238E27FC236}">
                    <a16:creationId xmlns:a16="http://schemas.microsoft.com/office/drawing/2014/main" id="{4B018406-AA5C-2E79-D925-F2A08809ABCC}"/>
                  </a:ext>
                </a:extLst>
              </p:cNvPr>
              <p:cNvSpPr txBox="1"/>
              <p:nvPr/>
            </p:nvSpPr>
            <p:spPr>
              <a:xfrm>
                <a:off x="1135389" y="4367154"/>
                <a:ext cx="1241484"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grpSp>
        <p:sp>
          <p:nvSpPr>
            <p:cNvPr id="69" name="CaixaDeTexto 68">
              <a:extLst>
                <a:ext uri="{FF2B5EF4-FFF2-40B4-BE49-F238E27FC236}">
                  <a16:creationId xmlns:a16="http://schemas.microsoft.com/office/drawing/2014/main" id="{6201277E-B6ED-FDF3-A354-68CBCFDB6A8B}"/>
                </a:ext>
              </a:extLst>
            </p:cNvPr>
            <p:cNvSpPr txBox="1"/>
            <p:nvPr/>
          </p:nvSpPr>
          <p:spPr>
            <a:xfrm>
              <a:off x="1325181" y="2479849"/>
              <a:ext cx="345600"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defPPr>
                <a:defRPr lang="pt-BR"/>
              </a:defPPr>
              <a:lvl1pPr>
                <a:defRPr>
                  <a:solidFill>
                    <a:srgbClr val="00B050"/>
                  </a:solidFill>
                </a:defRPr>
              </a:lvl1pPr>
            </a:lstStyle>
            <a:p>
              <a:r>
                <a:rPr lang="pt-BR">
                  <a:solidFill>
                    <a:srgbClr val="00B050"/>
                  </a:solidFill>
                </a:rPr>
                <a:t>OK</a:t>
              </a:r>
              <a:endParaRPr lang="pt-BR">
                <a:solidFill>
                  <a:srgbClr val="FF0000"/>
                </a:solidFill>
              </a:endParaRPr>
            </a:p>
          </p:txBody>
        </p:sp>
        <p:sp>
          <p:nvSpPr>
            <p:cNvPr id="70" name="CaixaDeTexto 69">
              <a:extLst>
                <a:ext uri="{FF2B5EF4-FFF2-40B4-BE49-F238E27FC236}">
                  <a16:creationId xmlns:a16="http://schemas.microsoft.com/office/drawing/2014/main" id="{82B8EF25-B1E2-A4C3-7C8C-DE03D969B530}"/>
                </a:ext>
              </a:extLst>
            </p:cNvPr>
            <p:cNvSpPr txBox="1"/>
            <p:nvPr/>
          </p:nvSpPr>
          <p:spPr>
            <a:xfrm>
              <a:off x="1325181" y="2119032"/>
              <a:ext cx="345600"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p>
              <a:r>
                <a:rPr lang="pt-BR">
                  <a:solidFill>
                    <a:srgbClr val="00B050"/>
                  </a:solidFill>
                </a:rPr>
                <a:t>OK</a:t>
              </a:r>
            </a:p>
          </p:txBody>
        </p:sp>
        <p:sp>
          <p:nvSpPr>
            <p:cNvPr id="71" name="CaixaDeTexto 70">
              <a:extLst>
                <a:ext uri="{FF2B5EF4-FFF2-40B4-BE49-F238E27FC236}">
                  <a16:creationId xmlns:a16="http://schemas.microsoft.com/office/drawing/2014/main" id="{9DA51521-B6CB-8D2C-ECCF-6825C3A43785}"/>
                </a:ext>
              </a:extLst>
            </p:cNvPr>
            <p:cNvSpPr txBox="1"/>
            <p:nvPr/>
          </p:nvSpPr>
          <p:spPr>
            <a:xfrm>
              <a:off x="1315139" y="2997426"/>
              <a:ext cx="345600"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defPPr>
                <a:defRPr lang="pt-BR"/>
              </a:defPPr>
              <a:lvl1pPr>
                <a:defRPr>
                  <a:solidFill>
                    <a:srgbClr val="00B050"/>
                  </a:solidFill>
                </a:defRPr>
              </a:lvl1pPr>
            </a:lstStyle>
            <a:p>
              <a:r>
                <a:rPr lang="pt-BR">
                  <a:solidFill>
                    <a:srgbClr val="00B050"/>
                  </a:solidFill>
                </a:rPr>
                <a:t>OK</a:t>
              </a:r>
              <a:endParaRPr lang="pt-BR">
                <a:solidFill>
                  <a:srgbClr val="FF0000"/>
                </a:solidFill>
              </a:endParaRPr>
            </a:p>
          </p:txBody>
        </p:sp>
        <p:sp>
          <p:nvSpPr>
            <p:cNvPr id="72" name="CaixaDeTexto 71">
              <a:extLst>
                <a:ext uri="{FF2B5EF4-FFF2-40B4-BE49-F238E27FC236}">
                  <a16:creationId xmlns:a16="http://schemas.microsoft.com/office/drawing/2014/main" id="{F5A74212-9EA9-0D72-8B73-9836B7F0CD2A}"/>
                </a:ext>
              </a:extLst>
            </p:cNvPr>
            <p:cNvSpPr txBox="1"/>
            <p:nvPr/>
          </p:nvSpPr>
          <p:spPr>
            <a:xfrm>
              <a:off x="1315836" y="3495355"/>
              <a:ext cx="345214"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a:solidFill>
                    <a:srgbClr val="00B050"/>
                  </a:solidFill>
                </a:rPr>
                <a:t>OK</a:t>
              </a:r>
              <a:endParaRPr lang="pt-BR">
                <a:solidFill>
                  <a:srgbClr val="FF0000"/>
                </a:solidFill>
              </a:endParaRPr>
            </a:p>
          </p:txBody>
        </p:sp>
        <p:sp>
          <p:nvSpPr>
            <p:cNvPr id="73" name="CaixaDeTexto 72">
              <a:extLst>
                <a:ext uri="{FF2B5EF4-FFF2-40B4-BE49-F238E27FC236}">
                  <a16:creationId xmlns:a16="http://schemas.microsoft.com/office/drawing/2014/main" id="{9B663AD3-DE71-7B26-9473-B73C2ED7FF7E}"/>
                </a:ext>
              </a:extLst>
            </p:cNvPr>
            <p:cNvSpPr txBox="1"/>
            <p:nvPr/>
          </p:nvSpPr>
          <p:spPr>
            <a:xfrm>
              <a:off x="1316951" y="3799091"/>
              <a:ext cx="345214"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a:solidFill>
                    <a:srgbClr val="00B050"/>
                  </a:solidFill>
                </a:rPr>
                <a:t>OK</a:t>
              </a:r>
              <a:endParaRPr lang="pt-BR">
                <a:solidFill>
                  <a:srgbClr val="FF0000"/>
                </a:solidFill>
              </a:endParaRPr>
            </a:p>
          </p:txBody>
        </p:sp>
        <p:sp>
          <p:nvSpPr>
            <p:cNvPr id="74" name="CaixaDeTexto 73">
              <a:extLst>
                <a:ext uri="{FF2B5EF4-FFF2-40B4-BE49-F238E27FC236}">
                  <a16:creationId xmlns:a16="http://schemas.microsoft.com/office/drawing/2014/main" id="{CB963F2A-B7D6-2F00-72F6-8864DB5533AA}"/>
                </a:ext>
              </a:extLst>
            </p:cNvPr>
            <p:cNvSpPr txBox="1"/>
            <p:nvPr/>
          </p:nvSpPr>
          <p:spPr>
            <a:xfrm>
              <a:off x="1315836" y="4103722"/>
              <a:ext cx="345214"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a:solidFill>
                    <a:srgbClr val="00B050"/>
                  </a:solidFill>
                </a:rPr>
                <a:t>OK</a:t>
              </a:r>
              <a:endParaRPr lang="pt-BR">
                <a:solidFill>
                  <a:srgbClr val="FF0000"/>
                </a:solidFill>
              </a:endParaRPr>
            </a:p>
          </p:txBody>
        </p:sp>
      </p:grpSp>
      <p:pic>
        <p:nvPicPr>
          <p:cNvPr id="88" name="Imagem 87">
            <a:extLst>
              <a:ext uri="{FF2B5EF4-FFF2-40B4-BE49-F238E27FC236}">
                <a16:creationId xmlns:a16="http://schemas.microsoft.com/office/drawing/2014/main" id="{C57DE77F-6B8E-F335-3B14-3A973AD481A7}"/>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89" name="Imagem 88">
            <a:extLst>
              <a:ext uri="{FF2B5EF4-FFF2-40B4-BE49-F238E27FC236}">
                <a16:creationId xmlns:a16="http://schemas.microsoft.com/office/drawing/2014/main" id="{52B17002-D621-E512-4442-EC72E483122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90" name="CaixaDeTexto 89">
            <a:extLst>
              <a:ext uri="{FF2B5EF4-FFF2-40B4-BE49-F238E27FC236}">
                <a16:creationId xmlns:a16="http://schemas.microsoft.com/office/drawing/2014/main" id="{2F826DC3-68C3-83C9-336C-E2981BC3B7DA}"/>
              </a:ext>
            </a:extLst>
          </p:cNvPr>
          <p:cNvSpPr txBox="1"/>
          <p:nvPr/>
        </p:nvSpPr>
        <p:spPr>
          <a:xfrm>
            <a:off x="-19051" y="6566035"/>
            <a:ext cx="10853306"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a:latin typeface="Segoe UI" panose="020B0502040204020203" pitchFamily="34" charset="0"/>
                <a:cs typeface="Segoe UI" panose="020B0502040204020203" pitchFamily="34" charset="0"/>
              </a:rPr>
              <a:t>O novo time </a:t>
            </a:r>
            <a:r>
              <a:rPr lang="en-US" sz="1100" b="1" err="1">
                <a:latin typeface="Segoe UI" panose="020B0502040204020203" pitchFamily="34" charset="0"/>
                <a:cs typeface="Segoe UI" panose="020B0502040204020203" pitchFamily="34" charset="0"/>
              </a:rPr>
              <a:t>responsável</a:t>
            </a:r>
            <a:r>
              <a:rPr lang="en-US" sz="1100" b="1">
                <a:latin typeface="Segoe UI" panose="020B0502040204020203" pitchFamily="34" charset="0"/>
                <a:cs typeface="Segoe UI" panose="020B0502040204020203" pitchFamily="34" charset="0"/>
              </a:rPr>
              <a:t> pela </a:t>
            </a:r>
            <a:r>
              <a:rPr lang="en-US" sz="1100" b="1" err="1">
                <a:latin typeface="Segoe UI" panose="020B0502040204020203" pitchFamily="34" charset="0"/>
                <a:cs typeface="Segoe UI" panose="020B0502040204020203" pitchFamily="34" charset="0"/>
              </a:rPr>
              <a:t>implantação</a:t>
            </a:r>
            <a:r>
              <a:rPr lang="en-US" sz="1100" b="1">
                <a:latin typeface="Segoe UI" panose="020B0502040204020203" pitchFamily="34" charset="0"/>
                <a:cs typeface="Segoe UI" panose="020B0502040204020203" pitchFamily="34" charset="0"/>
              </a:rPr>
              <a:t> de SW </a:t>
            </a:r>
            <a:r>
              <a:rPr lang="en-US" sz="1100" b="1" err="1">
                <a:latin typeface="Segoe UI" panose="020B0502040204020203" pitchFamily="34" charset="0"/>
                <a:cs typeface="Segoe UI" panose="020B0502040204020203" pitchFamily="34" charset="0"/>
              </a:rPr>
              <a:t>na</a:t>
            </a:r>
            <a:r>
              <a:rPr lang="en-US" sz="1100" b="1">
                <a:latin typeface="Segoe UI" panose="020B0502040204020203" pitchFamily="34" charset="0"/>
                <a:cs typeface="Segoe UI" panose="020B0502040204020203" pitchFamily="34" charset="0"/>
              </a:rPr>
              <a:t> HAD </a:t>
            </a:r>
            <a:r>
              <a:rPr lang="en-US" sz="1100" b="1" err="1">
                <a:latin typeface="Segoe UI" panose="020B0502040204020203" pitchFamily="34" charset="0"/>
                <a:cs typeface="Segoe UI" panose="020B0502040204020203" pitchFamily="34" charset="0"/>
              </a:rPr>
              <a:t>possui</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todas</a:t>
            </a:r>
            <a:r>
              <a:rPr lang="en-US" sz="1100" b="1">
                <a:latin typeface="Segoe UI" panose="020B0502040204020203" pitchFamily="34" charset="0"/>
                <a:cs typeface="Segoe UI" panose="020B0502040204020203" pitchFamily="34" charset="0"/>
              </a:rPr>
              <a:t> as Skills </a:t>
            </a:r>
            <a:r>
              <a:rPr lang="en-US" sz="1100" b="1" err="1">
                <a:latin typeface="Segoe UI" panose="020B0502040204020203" pitchFamily="34" charset="0"/>
                <a:cs typeface="Segoe UI" panose="020B0502040204020203" pitchFamily="34" charset="0"/>
              </a:rPr>
              <a:t>necessárias</a:t>
            </a:r>
            <a:r>
              <a:rPr lang="en-US" sz="1100" b="1">
                <a:latin typeface="Segoe UI" panose="020B0502040204020203" pitchFamily="34" charset="0"/>
                <a:cs typeface="Segoe UI" panose="020B0502040204020203" pitchFamily="34" charset="0"/>
              </a:rPr>
              <a:t> para </a:t>
            </a:r>
            <a:r>
              <a:rPr lang="en-US" sz="1100" b="1" err="1">
                <a:latin typeface="Segoe UI" panose="020B0502040204020203" pitchFamily="34" charset="0"/>
                <a:cs typeface="Segoe UI" panose="020B0502040204020203" pitchFamily="34" charset="0"/>
              </a:rPr>
              <a:t>garantir</a:t>
            </a:r>
            <a:r>
              <a:rPr lang="en-US" sz="1100" b="1">
                <a:latin typeface="Segoe UI" panose="020B0502040204020203" pitchFamily="34" charset="0"/>
                <a:cs typeface="Segoe UI" panose="020B0502040204020203" pitchFamily="34" charset="0"/>
              </a:rPr>
              <a:t> a </a:t>
            </a:r>
            <a:r>
              <a:rPr lang="en-US" sz="1100" b="1" err="1">
                <a:latin typeface="Segoe UI" panose="020B0502040204020203" pitchFamily="34" charset="0"/>
                <a:cs typeface="Segoe UI" panose="020B0502040204020203" pitchFamily="34" charset="0"/>
              </a:rPr>
              <a:t>organização</a:t>
            </a:r>
            <a:r>
              <a:rPr lang="en-US" sz="1100" b="1">
                <a:latin typeface="Segoe UI" panose="020B0502040204020203" pitchFamily="34" charset="0"/>
                <a:cs typeface="Segoe UI" panose="020B0502040204020203" pitchFamily="34" charset="0"/>
              </a:rPr>
              <a:t> da </a:t>
            </a:r>
            <a:r>
              <a:rPr lang="en-US" sz="1100" b="1" err="1">
                <a:latin typeface="Segoe UI" panose="020B0502040204020203" pitchFamily="34" charset="0"/>
                <a:cs typeface="Segoe UI" panose="020B0502040204020203" pitchFamily="34" charset="0"/>
              </a:rPr>
              <a:t>esteira</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implantação</a:t>
            </a:r>
            <a:endParaRPr lang="en-US" sz="1100" b="1">
              <a:latin typeface="Segoe UI" panose="020B0502040204020203" pitchFamily="34" charset="0"/>
              <a:cs typeface="Segoe UI" panose="020B0502040204020203" pitchFamily="34" charset="0"/>
            </a:endParaRPr>
          </a:p>
        </p:txBody>
      </p:sp>
      <p:sp>
        <p:nvSpPr>
          <p:cNvPr id="95" name="CaixaDeTexto 94">
            <a:extLst>
              <a:ext uri="{FF2B5EF4-FFF2-40B4-BE49-F238E27FC236}">
                <a16:creationId xmlns:a16="http://schemas.microsoft.com/office/drawing/2014/main" id="{5693AB41-0F14-9E95-FF07-D2FC7A76AE61}"/>
              </a:ext>
            </a:extLst>
          </p:cNvPr>
          <p:cNvSpPr txBox="1"/>
          <p:nvPr/>
        </p:nvSpPr>
        <p:spPr>
          <a:xfrm>
            <a:off x="2199108" y="3998563"/>
            <a:ext cx="588623" cy="246221"/>
          </a:xfrm>
          <a:prstGeom prst="rect">
            <a:avLst/>
          </a:prstGeom>
          <a:noFill/>
        </p:spPr>
        <p:txBody>
          <a:bodyPr wrap="none" rtlCol="0">
            <a:spAutoFit/>
          </a:bodyPr>
          <a:lstStyle/>
          <a:p>
            <a:r>
              <a:rPr lang="pt-BR" sz="1000" b="1">
                <a:solidFill>
                  <a:schemeClr val="bg1">
                    <a:lumMod val="50000"/>
                  </a:schemeClr>
                </a:solidFill>
                <a:latin typeface="Arial" panose="020B0604020202020204" pitchFamily="34" charset="0"/>
                <a:cs typeface="Arial" panose="020B0604020202020204" pitchFamily="34" charset="0"/>
              </a:rPr>
              <a:t>STEP2</a:t>
            </a:r>
          </a:p>
        </p:txBody>
      </p:sp>
      <p:sp>
        <p:nvSpPr>
          <p:cNvPr id="96" name="CaixaDeTexto 95">
            <a:extLst>
              <a:ext uri="{FF2B5EF4-FFF2-40B4-BE49-F238E27FC236}">
                <a16:creationId xmlns:a16="http://schemas.microsoft.com/office/drawing/2014/main" id="{4FF394EB-1EB5-F0E1-98FA-49D49BBEAAFA}"/>
              </a:ext>
            </a:extLst>
          </p:cNvPr>
          <p:cNvSpPr txBox="1"/>
          <p:nvPr/>
        </p:nvSpPr>
        <p:spPr>
          <a:xfrm>
            <a:off x="2171803" y="5054986"/>
            <a:ext cx="588623" cy="246221"/>
          </a:xfrm>
          <a:prstGeom prst="rect">
            <a:avLst/>
          </a:prstGeom>
          <a:noFill/>
        </p:spPr>
        <p:txBody>
          <a:bodyPr wrap="none" rtlCol="0">
            <a:spAutoFit/>
          </a:bodyPr>
          <a:lstStyle/>
          <a:p>
            <a:r>
              <a:rPr lang="pt-BR" sz="1000" b="1">
                <a:solidFill>
                  <a:schemeClr val="bg1">
                    <a:lumMod val="50000"/>
                  </a:schemeClr>
                </a:solidFill>
                <a:latin typeface="Arial" panose="020B0604020202020204" pitchFamily="34" charset="0"/>
                <a:cs typeface="Arial" panose="020B0604020202020204" pitchFamily="34" charset="0"/>
              </a:rPr>
              <a:t>STEP3</a:t>
            </a:r>
          </a:p>
        </p:txBody>
      </p:sp>
      <p:sp>
        <p:nvSpPr>
          <p:cNvPr id="97" name="txtPage">
            <a:extLst>
              <a:ext uri="{FF2B5EF4-FFF2-40B4-BE49-F238E27FC236}">
                <a16:creationId xmlns:a16="http://schemas.microsoft.com/office/drawing/2014/main" id="{56830905-00BF-161B-0174-F3D58DF7813E}"/>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10 / 17</a:t>
            </a:r>
          </a:p>
        </p:txBody>
      </p:sp>
      <p:sp>
        <p:nvSpPr>
          <p:cNvPr id="2" name="CaixaDeTexto 1">
            <a:extLst>
              <a:ext uri="{FF2B5EF4-FFF2-40B4-BE49-F238E27FC236}">
                <a16:creationId xmlns:a16="http://schemas.microsoft.com/office/drawing/2014/main" id="{44E75854-593A-12D7-1730-B2EE5D35BEBE}"/>
              </a:ext>
            </a:extLst>
          </p:cNvPr>
          <p:cNvSpPr txBox="1"/>
          <p:nvPr/>
        </p:nvSpPr>
        <p:spPr>
          <a:xfrm>
            <a:off x="0" y="492988"/>
            <a:ext cx="1721946" cy="246221"/>
          </a:xfrm>
          <a:prstGeom prst="rect">
            <a:avLst/>
          </a:prstGeom>
          <a:noFill/>
        </p:spPr>
        <p:txBody>
          <a:bodyPr wrap="none" rtlCol="0">
            <a:spAutoFit/>
          </a:bodyPr>
          <a:lstStyle/>
          <a:p>
            <a:r>
              <a:rPr lang="pt-BR" sz="1000" b="1" dirty="0">
                <a:solidFill>
                  <a:schemeClr val="bg1">
                    <a:lumMod val="50000"/>
                  </a:schemeClr>
                </a:solidFill>
                <a:highlight>
                  <a:srgbClr val="00FF00"/>
                </a:highlight>
                <a:latin typeface="Arial" panose="020B0604020202020204" pitchFamily="34" charset="0"/>
                <a:cs typeface="Arial" panose="020B0604020202020204" pitchFamily="34" charset="0"/>
              </a:rPr>
              <a:t>ANALISE DA PROPOSTA</a:t>
            </a:r>
          </a:p>
        </p:txBody>
      </p:sp>
    </p:spTree>
    <p:extLst>
      <p:ext uri="{BB962C8B-B14F-4D97-AF65-F5344CB8AC3E}">
        <p14:creationId xmlns:p14="http://schemas.microsoft.com/office/powerpoint/2010/main" val="151457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0C37157-9A2F-A9B1-5CAD-299B853F3511}"/>
              </a:ext>
            </a:extLst>
          </p:cNvPr>
          <p:cNvSpPr txBox="1"/>
          <p:nvPr/>
        </p:nvSpPr>
        <p:spPr>
          <a:xfrm>
            <a:off x="3047281" y="1028343"/>
            <a:ext cx="6786832" cy="4247317"/>
          </a:xfrm>
          <a:prstGeom prst="rect">
            <a:avLst/>
          </a:prstGeom>
          <a:noFill/>
        </p:spPr>
        <p:txBody>
          <a:bodyPr wrap="square">
            <a:spAutoFit/>
          </a:bodyPr>
          <a:lstStyle/>
          <a:p>
            <a:r>
              <a:rPr lang="pt-BR" dirty="0"/>
              <a:t>----------------</a:t>
            </a:r>
          </a:p>
          <a:p>
            <a:endParaRPr lang="pt-BR" dirty="0"/>
          </a:p>
          <a:p>
            <a:r>
              <a:rPr lang="pt-BR" dirty="0"/>
              <a:t># Motivo:</a:t>
            </a:r>
          </a:p>
          <a:p>
            <a:endParaRPr lang="pt-BR" dirty="0"/>
          </a:p>
          <a:p>
            <a:r>
              <a:rPr lang="pt-BR" dirty="0"/>
              <a:t>- Solicitado Mudança de estratégia de plano de </a:t>
            </a:r>
            <a:r>
              <a:rPr lang="pt-BR" dirty="0" err="1"/>
              <a:t>cuttover</a:t>
            </a:r>
            <a:r>
              <a:rPr lang="pt-BR" dirty="0"/>
              <a:t> após prévia com gerencia MAO (regularização de aplicações de forma faseada);</a:t>
            </a:r>
          </a:p>
          <a:p>
            <a:endParaRPr lang="pt-BR" dirty="0"/>
          </a:p>
          <a:p>
            <a:r>
              <a:rPr lang="pt-BR" dirty="0"/>
              <a:t>----------------</a:t>
            </a:r>
          </a:p>
          <a:p>
            <a:endParaRPr lang="pt-BR" dirty="0"/>
          </a:p>
          <a:p>
            <a:endParaRPr lang="pt-BR" dirty="0"/>
          </a:p>
          <a:p>
            <a:r>
              <a:rPr lang="pt-BR" dirty="0"/>
              <a:t># Plano de ação:</a:t>
            </a:r>
          </a:p>
          <a:p>
            <a:endParaRPr lang="pt-BR" dirty="0"/>
          </a:p>
          <a:p>
            <a:r>
              <a:rPr lang="pt-BR" dirty="0"/>
              <a:t>- Aprovação da Estratégia de </a:t>
            </a:r>
            <a:r>
              <a:rPr lang="pt-BR" dirty="0" err="1"/>
              <a:t>Cuttover</a:t>
            </a:r>
            <a:r>
              <a:rPr lang="pt-BR" dirty="0"/>
              <a:t> com a gerencia geral (18/04);</a:t>
            </a:r>
          </a:p>
          <a:p>
            <a:r>
              <a:rPr lang="pt-BR" dirty="0"/>
              <a:t>- Formação do comitê de implantação e conclusão da regularização das aplicações envolvidas (30/05);</a:t>
            </a:r>
          </a:p>
        </p:txBody>
      </p:sp>
    </p:spTree>
    <p:extLst>
      <p:ext uri="{BB962C8B-B14F-4D97-AF65-F5344CB8AC3E}">
        <p14:creationId xmlns:p14="http://schemas.microsoft.com/office/powerpoint/2010/main" val="1196974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635000" y="444500"/>
            <a:ext cx="3810000" cy="369332"/>
          </a:xfrm>
          <a:prstGeom prst="rect">
            <a:avLst/>
          </a:prstGeom>
          <a:noFill/>
        </p:spPr>
        <p:txBody>
          <a:bodyPr vert="horz" rtlCol="0">
            <a:spAutoFit/>
          </a:bodyPr>
          <a:lstStyle/>
          <a:p>
            <a:r>
              <a:rPr lang="pt-BR" dirty="0"/>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dirty="0"/>
              <a:t>Project Team</a:t>
            </a: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dirty="0">
                <a:solidFill>
                  <a:srgbClr val="242424"/>
                </a:solidFill>
                <a:effectLst/>
                <a:latin typeface="Segoe UI" panose="020B0502040204020203" pitchFamily="34" charset="0"/>
              </a:rPr>
              <a:t>Responsabilidades</a:t>
            </a:r>
            <a:r>
              <a:rPr lang="pt-BR" sz="1050" b="0" i="0" dirty="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dirty="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dirty="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dirty="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dirty="0">
                <a:solidFill>
                  <a:srgbClr val="242424"/>
                </a:solidFill>
                <a:effectLst/>
                <a:latin typeface="Segoe UI" panose="020B0502040204020203" pitchFamily="34" charset="0"/>
              </a:rPr>
              <a:t>Garantir que as decisões sejam documentadas e comunicadas adequadamente.</a:t>
            </a:r>
          </a:p>
        </p:txBody>
      </p: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dirty="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dirty="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dirty="0">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146661" y="409032"/>
            <a:ext cx="189867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dirty="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CRONOGRAMA</a:t>
            </a:r>
          </a:p>
        </p:txBody>
      </p:sp>
      <p:pic>
        <p:nvPicPr>
          <p:cNvPr id="32" name="Imagem 31">
            <a:extLst>
              <a:ext uri="{FF2B5EF4-FFF2-40B4-BE49-F238E27FC236}">
                <a16:creationId xmlns:a16="http://schemas.microsoft.com/office/drawing/2014/main" id="{4389345D-BFF3-4B07-A3C0-4FEC92176BC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33" name="Imagem 32">
            <a:extLst>
              <a:ext uri="{FF2B5EF4-FFF2-40B4-BE49-F238E27FC236}">
                <a16:creationId xmlns:a16="http://schemas.microsoft.com/office/drawing/2014/main" id="{4A3AF4FE-19F3-4C64-7938-32BB7DF084A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34" name="CaixaDeTexto 33">
            <a:extLst>
              <a:ext uri="{FF2B5EF4-FFF2-40B4-BE49-F238E27FC236}">
                <a16:creationId xmlns:a16="http://schemas.microsoft.com/office/drawing/2014/main" id="{64D2A884-83E6-60F4-4BF5-B404A4B5EC3E}"/>
              </a:ext>
            </a:extLst>
          </p:cNvPr>
          <p:cNvSpPr txBox="1"/>
          <p:nvPr/>
        </p:nvSpPr>
        <p:spPr>
          <a:xfrm>
            <a:off x="-208259" y="6560250"/>
            <a:ext cx="10709839" cy="203508"/>
          </a:xfrm>
          <a:prstGeom prst="rect">
            <a:avLst/>
          </a:prstGeom>
          <a:noFill/>
        </p:spPr>
        <p:txBody>
          <a:bodyPr wrap="square" lIns="36000" tIns="36000" rIns="36000" bIns="36000" anchor="b">
            <a:spAutoFit/>
          </a:bodyPr>
          <a:lstStyle/>
          <a:p>
            <a:pPr algn="r">
              <a:lnSpc>
                <a:spcPct val="85000"/>
              </a:lnSpc>
              <a:spcAft>
                <a:spcPts val="600"/>
              </a:spcAft>
              <a:defRPr/>
            </a:pPr>
            <a:r>
              <a:rPr lang="pt-BR" sz="1000" b="1" dirty="0">
                <a:latin typeface="Segoe UI" panose="020B0502040204020203" pitchFamily="34" charset="0"/>
                <a:cs typeface="Segoe UI" panose="020B0502040204020203" pitchFamily="34" charset="0"/>
              </a:rPr>
              <a:t>O projeto iniciou em dez/24 na HDA e terá a implantação da solução dividida em 2 steps previstos para ocorrerem em </a:t>
            </a:r>
            <a:r>
              <a:rPr lang="pt-BR" sz="1000" b="1" dirty="0" err="1">
                <a:latin typeface="Segoe UI" panose="020B0502040204020203" pitchFamily="34" charset="0"/>
                <a:cs typeface="Segoe UI" panose="020B0502040204020203" pitchFamily="34" charset="0"/>
              </a:rPr>
              <a:t>mai</a:t>
            </a:r>
            <a:r>
              <a:rPr lang="pt-BR" sz="1000" b="1" dirty="0">
                <a:latin typeface="Segoe UI" panose="020B0502040204020203" pitchFamily="34" charset="0"/>
                <a:cs typeface="Segoe UI" panose="020B0502040204020203" pitchFamily="34" charset="0"/>
              </a:rPr>
              <a:t>/25 (atendimento escopo </a:t>
            </a:r>
            <a:r>
              <a:rPr lang="pt-BR" sz="1000" b="1" dirty="0" err="1">
                <a:latin typeface="Segoe UI" panose="020B0502040204020203" pitchFamily="34" charset="0"/>
                <a:cs typeface="Segoe UI" panose="020B0502040204020203" pitchFamily="34" charset="0"/>
              </a:rPr>
              <a:t>Shinrai</a:t>
            </a:r>
            <a:r>
              <a:rPr lang="pt-BR" sz="1000" b="1" dirty="0">
                <a:latin typeface="Segoe UI" panose="020B0502040204020203" pitchFamily="34" charset="0"/>
                <a:cs typeface="Segoe UI" panose="020B0502040204020203" pitchFamily="34" charset="0"/>
              </a:rPr>
              <a:t>), e em </a:t>
            </a:r>
            <a:r>
              <a:rPr lang="pt-BR" sz="1000" b="1" dirty="0" err="1">
                <a:latin typeface="Segoe UI" panose="020B0502040204020203" pitchFamily="34" charset="0"/>
                <a:cs typeface="Segoe UI" panose="020B0502040204020203" pitchFamily="34" charset="0"/>
              </a:rPr>
              <a:t>ago</a:t>
            </a:r>
            <a:r>
              <a:rPr lang="pt-BR" sz="1000" b="1" dirty="0">
                <a:latin typeface="Segoe UI" panose="020B0502040204020203" pitchFamily="34" charset="0"/>
                <a:cs typeface="Segoe UI" panose="020B0502040204020203" pitchFamily="34" charset="0"/>
              </a:rPr>
              <a:t>/25.</a:t>
            </a:r>
            <a:endParaRPr lang="en-US" sz="1000" b="1" dirty="0">
              <a:latin typeface="Segoe UI" panose="020B0502040204020203" pitchFamily="34" charset="0"/>
              <a:cs typeface="Segoe UI" panose="020B0502040204020203" pitchFamily="34" charset="0"/>
            </a:endParaRPr>
          </a:p>
        </p:txBody>
      </p:sp>
      <p:sp>
        <p:nvSpPr>
          <p:cNvPr id="3" name="Retângulo: Cantos Arredondados 2">
            <a:extLst>
              <a:ext uri="{FF2B5EF4-FFF2-40B4-BE49-F238E27FC236}">
                <a16:creationId xmlns:a16="http://schemas.microsoft.com/office/drawing/2014/main" id="{4311A7DD-C5E7-7168-8B5C-EC79F8C2630B}"/>
              </a:ext>
            </a:extLst>
          </p:cNvPr>
          <p:cNvSpPr/>
          <p:nvPr/>
        </p:nvSpPr>
        <p:spPr>
          <a:xfrm>
            <a:off x="54610" y="3355804"/>
            <a:ext cx="2017266" cy="571219"/>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2º Step: </a:t>
            </a:r>
            <a:r>
              <a:rPr lang="pt-BR" sz="900" dirty="0">
                <a:solidFill>
                  <a:srgbClr val="7E7C80"/>
                </a:solidFill>
              </a:rPr>
              <a:t>Modernização Ambiente HDA (estrutura comitê e aplicações </a:t>
            </a:r>
            <a:r>
              <a:rPr lang="pt-BR" sz="900" dirty="0" err="1">
                <a:solidFill>
                  <a:srgbClr val="7E7C80"/>
                </a:solidFill>
              </a:rPr>
              <a:t>devops</a:t>
            </a:r>
            <a:r>
              <a:rPr lang="pt-BR" sz="900" dirty="0">
                <a:solidFill>
                  <a:srgbClr val="7E7C80"/>
                </a:solidFill>
              </a:rPr>
              <a:t>)</a:t>
            </a:r>
            <a:endPar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endParaRPr>
          </a:p>
        </p:txBody>
      </p:sp>
      <p:sp>
        <p:nvSpPr>
          <p:cNvPr id="6" name="Retângulo: Cantos Arredondados 5">
            <a:extLst>
              <a:ext uri="{FF2B5EF4-FFF2-40B4-BE49-F238E27FC236}">
                <a16:creationId xmlns:a16="http://schemas.microsoft.com/office/drawing/2014/main" id="{FD3CB637-E441-6589-773C-6024A8812EE4}"/>
              </a:ext>
            </a:extLst>
          </p:cNvPr>
          <p:cNvSpPr/>
          <p:nvPr/>
        </p:nvSpPr>
        <p:spPr>
          <a:xfrm>
            <a:off x="45523" y="2805291"/>
            <a:ext cx="2017266" cy="550511"/>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1º Step: </a:t>
            </a:r>
            <a:r>
              <a:rPr lang="pt-BR" sz="900" dirty="0">
                <a:solidFill>
                  <a:srgbClr val="7E7C80"/>
                </a:solidFill>
              </a:rPr>
              <a:t>Criação do Comitê de Implantação HDA + </a:t>
            </a: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aplicações com credenciais expostas</a:t>
            </a:r>
          </a:p>
        </p:txBody>
      </p:sp>
      <p:sp>
        <p:nvSpPr>
          <p:cNvPr id="8" name="Retângulo: Cantos Arredondados 7">
            <a:extLst>
              <a:ext uri="{FF2B5EF4-FFF2-40B4-BE49-F238E27FC236}">
                <a16:creationId xmlns:a16="http://schemas.microsoft.com/office/drawing/2014/main" id="{05FF6C82-232A-F8B9-803A-6469EC8D0C6E}"/>
              </a:ext>
            </a:extLst>
          </p:cNvPr>
          <p:cNvSpPr/>
          <p:nvPr/>
        </p:nvSpPr>
        <p:spPr>
          <a:xfrm>
            <a:off x="54610" y="2227754"/>
            <a:ext cx="2017266" cy="604949"/>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Atendimento a Solicitações da Gerencia Geral HDA: </a:t>
            </a:r>
          </a:p>
        </p:txBody>
      </p:sp>
      <p:sp>
        <p:nvSpPr>
          <p:cNvPr id="9" name="Retângulo: Cantos Arredondados 8">
            <a:extLst>
              <a:ext uri="{FF2B5EF4-FFF2-40B4-BE49-F238E27FC236}">
                <a16:creationId xmlns:a16="http://schemas.microsoft.com/office/drawing/2014/main" id="{2BDC2F44-986A-D61A-DB8F-B364C1B00B36}"/>
              </a:ext>
            </a:extLst>
          </p:cNvPr>
          <p:cNvSpPr/>
          <p:nvPr/>
        </p:nvSpPr>
        <p:spPr>
          <a:xfrm>
            <a:off x="54610" y="1699289"/>
            <a:ext cx="2017266" cy="55526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Avaliação Propostas de Solução (problemas de gestão de credenciais encontrados na HDA) </a:t>
            </a:r>
          </a:p>
        </p:txBody>
      </p:sp>
      <p:sp>
        <p:nvSpPr>
          <p:cNvPr id="10" name="Retângulo: Cantos Arredondados 9">
            <a:extLst>
              <a:ext uri="{FF2B5EF4-FFF2-40B4-BE49-F238E27FC236}">
                <a16:creationId xmlns:a16="http://schemas.microsoft.com/office/drawing/2014/main" id="{2EFBCFE2-90DD-0E1F-6EC2-B154F9FCE2A3}"/>
              </a:ext>
            </a:extLst>
          </p:cNvPr>
          <p:cNvSpPr/>
          <p:nvPr/>
        </p:nvSpPr>
        <p:spPr>
          <a:xfrm>
            <a:off x="54610" y="1169103"/>
            <a:ext cx="2017266" cy="550781"/>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Levantamentos sobre Processos HDA - Apoio para a Equipe HSF</a:t>
            </a:r>
          </a:p>
        </p:txBody>
      </p:sp>
      <p:graphicFrame>
        <p:nvGraphicFramePr>
          <p:cNvPr id="11" name="Tabela 10">
            <a:extLst>
              <a:ext uri="{FF2B5EF4-FFF2-40B4-BE49-F238E27FC236}">
                <a16:creationId xmlns:a16="http://schemas.microsoft.com/office/drawing/2014/main" id="{A02DFB63-18A7-8BB1-2BB2-8359D0E2A4E1}"/>
              </a:ext>
            </a:extLst>
          </p:cNvPr>
          <p:cNvGraphicFramePr>
            <a:graphicFrameLocks noGrp="1"/>
          </p:cNvGraphicFramePr>
          <p:nvPr>
            <p:extLst>
              <p:ext uri="{D42A27DB-BD31-4B8C-83A1-F6EECF244321}">
                <p14:modId xmlns:p14="http://schemas.microsoft.com/office/powerpoint/2010/main" val="4215998491"/>
              </p:ext>
            </p:extLst>
          </p:nvPr>
        </p:nvGraphicFramePr>
        <p:xfrm>
          <a:off x="2041319" y="647544"/>
          <a:ext cx="10110558" cy="3279480"/>
        </p:xfrm>
        <a:graphic>
          <a:graphicData uri="http://schemas.openxmlformats.org/drawingml/2006/table">
            <a:tbl>
              <a:tblPr>
                <a:tableStyleId>{9DCAF9ED-07DC-4A11-8D7F-57B35C25682E}</a:tableStyleId>
              </a:tblPr>
              <a:tblGrid>
                <a:gridCol w="161750">
                  <a:extLst>
                    <a:ext uri="{9D8B030D-6E8A-4147-A177-3AD203B41FA5}">
                      <a16:colId xmlns:a16="http://schemas.microsoft.com/office/drawing/2014/main" val="3845976211"/>
                    </a:ext>
                  </a:extLst>
                </a:gridCol>
                <a:gridCol w="250193">
                  <a:extLst>
                    <a:ext uri="{9D8B030D-6E8A-4147-A177-3AD203B41FA5}">
                      <a16:colId xmlns:a16="http://schemas.microsoft.com/office/drawing/2014/main" val="2807037637"/>
                    </a:ext>
                  </a:extLst>
                </a:gridCol>
                <a:gridCol w="205972">
                  <a:extLst>
                    <a:ext uri="{9D8B030D-6E8A-4147-A177-3AD203B41FA5}">
                      <a16:colId xmlns:a16="http://schemas.microsoft.com/office/drawing/2014/main" val="3155339136"/>
                    </a:ext>
                  </a:extLst>
                </a:gridCol>
                <a:gridCol w="205972">
                  <a:extLst>
                    <a:ext uri="{9D8B030D-6E8A-4147-A177-3AD203B41FA5}">
                      <a16:colId xmlns:a16="http://schemas.microsoft.com/office/drawing/2014/main" val="1657816799"/>
                    </a:ext>
                  </a:extLst>
                </a:gridCol>
                <a:gridCol w="205972">
                  <a:extLst>
                    <a:ext uri="{9D8B030D-6E8A-4147-A177-3AD203B41FA5}">
                      <a16:colId xmlns:a16="http://schemas.microsoft.com/office/drawing/2014/main" val="972077481"/>
                    </a:ext>
                  </a:extLst>
                </a:gridCol>
                <a:gridCol w="205972">
                  <a:extLst>
                    <a:ext uri="{9D8B030D-6E8A-4147-A177-3AD203B41FA5}">
                      <a16:colId xmlns:a16="http://schemas.microsoft.com/office/drawing/2014/main" val="3140989801"/>
                    </a:ext>
                  </a:extLst>
                </a:gridCol>
                <a:gridCol w="57312">
                  <a:extLst>
                    <a:ext uri="{9D8B030D-6E8A-4147-A177-3AD203B41FA5}">
                      <a16:colId xmlns:a16="http://schemas.microsoft.com/office/drawing/2014/main" val="2851228412"/>
                    </a:ext>
                  </a:extLst>
                </a:gridCol>
                <a:gridCol w="372563">
                  <a:extLst>
                    <a:ext uri="{9D8B030D-6E8A-4147-A177-3AD203B41FA5}">
                      <a16:colId xmlns:a16="http://schemas.microsoft.com/office/drawing/2014/main" val="1152769068"/>
                    </a:ext>
                  </a:extLst>
                </a:gridCol>
                <a:gridCol w="205972">
                  <a:extLst>
                    <a:ext uri="{9D8B030D-6E8A-4147-A177-3AD203B41FA5}">
                      <a16:colId xmlns:a16="http://schemas.microsoft.com/office/drawing/2014/main" val="4110395672"/>
                    </a:ext>
                  </a:extLst>
                </a:gridCol>
                <a:gridCol w="205972">
                  <a:extLst>
                    <a:ext uri="{9D8B030D-6E8A-4147-A177-3AD203B41FA5}">
                      <a16:colId xmlns:a16="http://schemas.microsoft.com/office/drawing/2014/main" val="1220348229"/>
                    </a:ext>
                  </a:extLst>
                </a:gridCol>
                <a:gridCol w="205972">
                  <a:extLst>
                    <a:ext uri="{9D8B030D-6E8A-4147-A177-3AD203B41FA5}">
                      <a16:colId xmlns:a16="http://schemas.microsoft.com/office/drawing/2014/main" val="3063695155"/>
                    </a:ext>
                  </a:extLst>
                </a:gridCol>
                <a:gridCol w="205972">
                  <a:extLst>
                    <a:ext uri="{9D8B030D-6E8A-4147-A177-3AD203B41FA5}">
                      <a16:colId xmlns:a16="http://schemas.microsoft.com/office/drawing/2014/main" val="713406690"/>
                    </a:ext>
                  </a:extLst>
                </a:gridCol>
                <a:gridCol w="205972">
                  <a:extLst>
                    <a:ext uri="{9D8B030D-6E8A-4147-A177-3AD203B41FA5}">
                      <a16:colId xmlns:a16="http://schemas.microsoft.com/office/drawing/2014/main" val="3637686408"/>
                    </a:ext>
                  </a:extLst>
                </a:gridCol>
                <a:gridCol w="205972">
                  <a:extLst>
                    <a:ext uri="{9D8B030D-6E8A-4147-A177-3AD203B41FA5}">
                      <a16:colId xmlns:a16="http://schemas.microsoft.com/office/drawing/2014/main" val="2583295696"/>
                    </a:ext>
                  </a:extLst>
                </a:gridCol>
                <a:gridCol w="205972">
                  <a:extLst>
                    <a:ext uri="{9D8B030D-6E8A-4147-A177-3AD203B41FA5}">
                      <a16:colId xmlns:a16="http://schemas.microsoft.com/office/drawing/2014/main" val="2745963992"/>
                    </a:ext>
                  </a:extLst>
                </a:gridCol>
                <a:gridCol w="205972">
                  <a:extLst>
                    <a:ext uri="{9D8B030D-6E8A-4147-A177-3AD203B41FA5}">
                      <a16:colId xmlns:a16="http://schemas.microsoft.com/office/drawing/2014/main" val="139578567"/>
                    </a:ext>
                  </a:extLst>
                </a:gridCol>
                <a:gridCol w="205972">
                  <a:extLst>
                    <a:ext uri="{9D8B030D-6E8A-4147-A177-3AD203B41FA5}">
                      <a16:colId xmlns:a16="http://schemas.microsoft.com/office/drawing/2014/main" val="3294763555"/>
                    </a:ext>
                  </a:extLst>
                </a:gridCol>
                <a:gridCol w="205972">
                  <a:extLst>
                    <a:ext uri="{9D8B030D-6E8A-4147-A177-3AD203B41FA5}">
                      <a16:colId xmlns:a16="http://schemas.microsoft.com/office/drawing/2014/main" val="3034354621"/>
                    </a:ext>
                  </a:extLst>
                </a:gridCol>
                <a:gridCol w="205972">
                  <a:extLst>
                    <a:ext uri="{9D8B030D-6E8A-4147-A177-3AD203B41FA5}">
                      <a16:colId xmlns:a16="http://schemas.microsoft.com/office/drawing/2014/main" val="1847862349"/>
                    </a:ext>
                  </a:extLst>
                </a:gridCol>
                <a:gridCol w="205972">
                  <a:extLst>
                    <a:ext uri="{9D8B030D-6E8A-4147-A177-3AD203B41FA5}">
                      <a16:colId xmlns:a16="http://schemas.microsoft.com/office/drawing/2014/main" val="1433597505"/>
                    </a:ext>
                  </a:extLst>
                </a:gridCol>
                <a:gridCol w="205972">
                  <a:extLst>
                    <a:ext uri="{9D8B030D-6E8A-4147-A177-3AD203B41FA5}">
                      <a16:colId xmlns:a16="http://schemas.microsoft.com/office/drawing/2014/main" val="2236570402"/>
                    </a:ext>
                  </a:extLst>
                </a:gridCol>
                <a:gridCol w="205972">
                  <a:extLst>
                    <a:ext uri="{9D8B030D-6E8A-4147-A177-3AD203B41FA5}">
                      <a16:colId xmlns:a16="http://schemas.microsoft.com/office/drawing/2014/main" val="3184500636"/>
                    </a:ext>
                  </a:extLst>
                </a:gridCol>
                <a:gridCol w="205972">
                  <a:extLst>
                    <a:ext uri="{9D8B030D-6E8A-4147-A177-3AD203B41FA5}">
                      <a16:colId xmlns:a16="http://schemas.microsoft.com/office/drawing/2014/main" val="4021548696"/>
                    </a:ext>
                  </a:extLst>
                </a:gridCol>
                <a:gridCol w="205972">
                  <a:extLst>
                    <a:ext uri="{9D8B030D-6E8A-4147-A177-3AD203B41FA5}">
                      <a16:colId xmlns:a16="http://schemas.microsoft.com/office/drawing/2014/main" val="3467394150"/>
                    </a:ext>
                  </a:extLst>
                </a:gridCol>
                <a:gridCol w="205972">
                  <a:extLst>
                    <a:ext uri="{9D8B030D-6E8A-4147-A177-3AD203B41FA5}">
                      <a16:colId xmlns:a16="http://schemas.microsoft.com/office/drawing/2014/main" val="2984633173"/>
                    </a:ext>
                  </a:extLst>
                </a:gridCol>
                <a:gridCol w="205972">
                  <a:extLst>
                    <a:ext uri="{9D8B030D-6E8A-4147-A177-3AD203B41FA5}">
                      <a16:colId xmlns:a16="http://schemas.microsoft.com/office/drawing/2014/main" val="965507546"/>
                    </a:ext>
                  </a:extLst>
                </a:gridCol>
                <a:gridCol w="205972">
                  <a:extLst>
                    <a:ext uri="{9D8B030D-6E8A-4147-A177-3AD203B41FA5}">
                      <a16:colId xmlns:a16="http://schemas.microsoft.com/office/drawing/2014/main" val="2224309769"/>
                    </a:ext>
                  </a:extLst>
                </a:gridCol>
                <a:gridCol w="205972">
                  <a:extLst>
                    <a:ext uri="{9D8B030D-6E8A-4147-A177-3AD203B41FA5}">
                      <a16:colId xmlns:a16="http://schemas.microsoft.com/office/drawing/2014/main" val="2140115574"/>
                    </a:ext>
                  </a:extLst>
                </a:gridCol>
                <a:gridCol w="205972">
                  <a:extLst>
                    <a:ext uri="{9D8B030D-6E8A-4147-A177-3AD203B41FA5}">
                      <a16:colId xmlns:a16="http://schemas.microsoft.com/office/drawing/2014/main" val="1477189310"/>
                    </a:ext>
                  </a:extLst>
                </a:gridCol>
                <a:gridCol w="205972">
                  <a:extLst>
                    <a:ext uri="{9D8B030D-6E8A-4147-A177-3AD203B41FA5}">
                      <a16:colId xmlns:a16="http://schemas.microsoft.com/office/drawing/2014/main" val="2502530202"/>
                    </a:ext>
                  </a:extLst>
                </a:gridCol>
                <a:gridCol w="205972">
                  <a:extLst>
                    <a:ext uri="{9D8B030D-6E8A-4147-A177-3AD203B41FA5}">
                      <a16:colId xmlns:a16="http://schemas.microsoft.com/office/drawing/2014/main" val="3177406077"/>
                    </a:ext>
                  </a:extLst>
                </a:gridCol>
                <a:gridCol w="205972">
                  <a:extLst>
                    <a:ext uri="{9D8B030D-6E8A-4147-A177-3AD203B41FA5}">
                      <a16:colId xmlns:a16="http://schemas.microsoft.com/office/drawing/2014/main" val="4145044962"/>
                    </a:ext>
                  </a:extLst>
                </a:gridCol>
                <a:gridCol w="205972">
                  <a:extLst>
                    <a:ext uri="{9D8B030D-6E8A-4147-A177-3AD203B41FA5}">
                      <a16:colId xmlns:a16="http://schemas.microsoft.com/office/drawing/2014/main" val="1233754054"/>
                    </a:ext>
                  </a:extLst>
                </a:gridCol>
                <a:gridCol w="205972">
                  <a:extLst>
                    <a:ext uri="{9D8B030D-6E8A-4147-A177-3AD203B41FA5}">
                      <a16:colId xmlns:a16="http://schemas.microsoft.com/office/drawing/2014/main" val="1085567904"/>
                    </a:ext>
                  </a:extLst>
                </a:gridCol>
                <a:gridCol w="205972">
                  <a:extLst>
                    <a:ext uri="{9D8B030D-6E8A-4147-A177-3AD203B41FA5}">
                      <a16:colId xmlns:a16="http://schemas.microsoft.com/office/drawing/2014/main" val="3847583778"/>
                    </a:ext>
                  </a:extLst>
                </a:gridCol>
                <a:gridCol w="205972">
                  <a:extLst>
                    <a:ext uri="{9D8B030D-6E8A-4147-A177-3AD203B41FA5}">
                      <a16:colId xmlns:a16="http://schemas.microsoft.com/office/drawing/2014/main" val="35750544"/>
                    </a:ext>
                  </a:extLst>
                </a:gridCol>
                <a:gridCol w="205972">
                  <a:extLst>
                    <a:ext uri="{9D8B030D-6E8A-4147-A177-3AD203B41FA5}">
                      <a16:colId xmlns:a16="http://schemas.microsoft.com/office/drawing/2014/main" val="3114072676"/>
                    </a:ext>
                  </a:extLst>
                </a:gridCol>
                <a:gridCol w="205972">
                  <a:extLst>
                    <a:ext uri="{9D8B030D-6E8A-4147-A177-3AD203B41FA5}">
                      <a16:colId xmlns:a16="http://schemas.microsoft.com/office/drawing/2014/main" val="2946990563"/>
                    </a:ext>
                  </a:extLst>
                </a:gridCol>
                <a:gridCol w="205972">
                  <a:extLst>
                    <a:ext uri="{9D8B030D-6E8A-4147-A177-3AD203B41FA5}">
                      <a16:colId xmlns:a16="http://schemas.microsoft.com/office/drawing/2014/main" val="3517547206"/>
                    </a:ext>
                  </a:extLst>
                </a:gridCol>
                <a:gridCol w="205972">
                  <a:extLst>
                    <a:ext uri="{9D8B030D-6E8A-4147-A177-3AD203B41FA5}">
                      <a16:colId xmlns:a16="http://schemas.microsoft.com/office/drawing/2014/main" val="127608744"/>
                    </a:ext>
                  </a:extLst>
                </a:gridCol>
                <a:gridCol w="205972">
                  <a:extLst>
                    <a:ext uri="{9D8B030D-6E8A-4147-A177-3AD203B41FA5}">
                      <a16:colId xmlns:a16="http://schemas.microsoft.com/office/drawing/2014/main" val="1653713809"/>
                    </a:ext>
                  </a:extLst>
                </a:gridCol>
                <a:gridCol w="205972">
                  <a:extLst>
                    <a:ext uri="{9D8B030D-6E8A-4147-A177-3AD203B41FA5}">
                      <a16:colId xmlns:a16="http://schemas.microsoft.com/office/drawing/2014/main" val="2780481227"/>
                    </a:ext>
                  </a:extLst>
                </a:gridCol>
                <a:gridCol w="205972">
                  <a:extLst>
                    <a:ext uri="{9D8B030D-6E8A-4147-A177-3AD203B41FA5}">
                      <a16:colId xmlns:a16="http://schemas.microsoft.com/office/drawing/2014/main" val="615640514"/>
                    </a:ext>
                  </a:extLst>
                </a:gridCol>
                <a:gridCol w="205972">
                  <a:extLst>
                    <a:ext uri="{9D8B030D-6E8A-4147-A177-3AD203B41FA5}">
                      <a16:colId xmlns:a16="http://schemas.microsoft.com/office/drawing/2014/main" val="743708318"/>
                    </a:ext>
                  </a:extLst>
                </a:gridCol>
                <a:gridCol w="205972">
                  <a:extLst>
                    <a:ext uri="{9D8B030D-6E8A-4147-A177-3AD203B41FA5}">
                      <a16:colId xmlns:a16="http://schemas.microsoft.com/office/drawing/2014/main" val="928956330"/>
                    </a:ext>
                  </a:extLst>
                </a:gridCol>
                <a:gridCol w="205972">
                  <a:extLst>
                    <a:ext uri="{9D8B030D-6E8A-4147-A177-3AD203B41FA5}">
                      <a16:colId xmlns:a16="http://schemas.microsoft.com/office/drawing/2014/main" val="1381581915"/>
                    </a:ext>
                  </a:extLst>
                </a:gridCol>
                <a:gridCol w="205972">
                  <a:extLst>
                    <a:ext uri="{9D8B030D-6E8A-4147-A177-3AD203B41FA5}">
                      <a16:colId xmlns:a16="http://schemas.microsoft.com/office/drawing/2014/main" val="1600198027"/>
                    </a:ext>
                  </a:extLst>
                </a:gridCol>
                <a:gridCol w="205972">
                  <a:extLst>
                    <a:ext uri="{9D8B030D-6E8A-4147-A177-3AD203B41FA5}">
                      <a16:colId xmlns:a16="http://schemas.microsoft.com/office/drawing/2014/main" val="3130803318"/>
                    </a:ext>
                  </a:extLst>
                </a:gridCol>
                <a:gridCol w="205972">
                  <a:extLst>
                    <a:ext uri="{9D8B030D-6E8A-4147-A177-3AD203B41FA5}">
                      <a16:colId xmlns:a16="http://schemas.microsoft.com/office/drawing/2014/main" val="1980240985"/>
                    </a:ext>
                  </a:extLst>
                </a:gridCol>
              </a:tblGrid>
              <a:tr h="162603">
                <a:tc rowSpan="2">
                  <a:txBody>
                    <a:bodyPr/>
                    <a:lstStyle/>
                    <a:p>
                      <a:pPr algn="ctr" rtl="0" fontAlgn="ctr"/>
                      <a:r>
                        <a:rPr lang="pt-BR" sz="1050" b="1" u="none" strike="noStrike" kern="1200" dirty="0">
                          <a:solidFill>
                            <a:srgbClr val="FFFFFF"/>
                          </a:solidFill>
                          <a:effectLst/>
                          <a:latin typeface="+mn-lt"/>
                          <a:ea typeface="+mn-ea"/>
                          <a:cs typeface="+mn-cs"/>
                        </a:rPr>
                        <a:t>P</a:t>
                      </a:r>
                    </a:p>
                    <a:p>
                      <a:pPr algn="ctr" rtl="0" fontAlgn="ctr"/>
                      <a:r>
                        <a:rPr lang="pt-BR" sz="1050" b="1" u="none" strike="noStrike" kern="1200" dirty="0">
                          <a:solidFill>
                            <a:srgbClr val="FFFFFF"/>
                          </a:solidFill>
                          <a:effectLst/>
                          <a:latin typeface="+mn-lt"/>
                          <a:ea typeface="+mn-ea"/>
                          <a:cs typeface="+mn-cs"/>
                        </a:rPr>
                        <a:t>/</a:t>
                      </a:r>
                    </a:p>
                    <a:p>
                      <a:pPr algn="ctr" rtl="0" fontAlgn="ctr"/>
                      <a:r>
                        <a:rPr lang="pt-BR" sz="1050" b="1" u="none" strike="noStrike" kern="1200" dirty="0">
                          <a:solidFill>
                            <a:srgbClr val="FFFFFF"/>
                          </a:solidFill>
                          <a:effectLst/>
                          <a:latin typeface="+mn-lt"/>
                          <a:ea typeface="+mn-ea"/>
                          <a:cs typeface="+mn-cs"/>
                        </a:rPr>
                        <a:t>R</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algn="ctr" rtl="0" fontAlgn="ctr"/>
                      <a:r>
                        <a:rPr lang="pt-BR" sz="1050" b="1" u="none" strike="noStrike" kern="1200" dirty="0">
                          <a:solidFill>
                            <a:srgbClr val="FFFFFF"/>
                          </a:solidFill>
                          <a:effectLst/>
                          <a:latin typeface="+mn-lt"/>
                          <a:ea typeface="+mn-ea"/>
                          <a:cs typeface="+mn-cs"/>
                        </a:rPr>
                        <a:t>Set/24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Out/24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Nov</a:t>
                      </a:r>
                      <a:r>
                        <a:rPr lang="pt-BR" sz="1050" b="1" u="none" strike="noStrike" kern="1200">
                          <a:solidFill>
                            <a:srgbClr val="FFFFFF"/>
                          </a:solidFill>
                          <a:effectLst/>
                          <a:latin typeface="+mn-lt"/>
                          <a:ea typeface="+mn-ea"/>
                          <a:cs typeface="+mn-cs"/>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Dez/24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Jan/25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Fev</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Mar/25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Abri/25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Mai/25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err="1">
                          <a:solidFill>
                            <a:srgbClr val="FFFFFF"/>
                          </a:solidFill>
                          <a:effectLst/>
                          <a:latin typeface="+mn-lt"/>
                          <a:ea typeface="+mn-ea"/>
                          <a:cs typeface="+mn-cs"/>
                        </a:rPr>
                        <a:t>Jun</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mn-lt"/>
                          <a:ea typeface="+mn-ea"/>
                          <a:cs typeface="+mn-cs"/>
                        </a:rPr>
                        <a:t>Jul/25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err="1">
                          <a:solidFill>
                            <a:srgbClr val="FFFFFF"/>
                          </a:solidFill>
                          <a:effectLst/>
                          <a:latin typeface="+mn-lt"/>
                          <a:ea typeface="+mn-ea"/>
                          <a:cs typeface="+mn-cs"/>
                        </a:rPr>
                        <a:t>Ago</a:t>
                      </a:r>
                      <a:r>
                        <a:rPr lang="pt-BR" sz="1050" b="1" u="none" strike="noStrike" kern="1200" dirty="0">
                          <a:solidFill>
                            <a:srgbClr val="FFFFFF"/>
                          </a:solidFill>
                          <a:effectLst/>
                          <a:latin typeface="+mn-lt"/>
                          <a:ea typeface="+mn-ea"/>
                          <a:cs typeface="+mn-cs"/>
                        </a:rPr>
                        <a:t>/25</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u="none" strike="noStrike" kern="1200" dirty="0">
                        <a:solidFill>
                          <a:srgbClr val="FFFFFF"/>
                        </a:solidFill>
                        <a:effectLst/>
                        <a:latin typeface="+mn-lt"/>
                        <a:ea typeface="+mn-ea"/>
                        <a:cs typeface="+mn-cs"/>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u="none" strike="noStrike" kern="1200" dirty="0">
                        <a:solidFill>
                          <a:srgbClr val="FFFFFF"/>
                        </a:solidFill>
                        <a:effectLst/>
                        <a:latin typeface="+mn-lt"/>
                        <a:ea typeface="+mn-ea"/>
                        <a:cs typeface="+mn-cs"/>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050" b="1" u="none" strike="noStrike" kern="1200" dirty="0">
                        <a:solidFill>
                          <a:srgbClr val="FFFFFF"/>
                        </a:solidFill>
                        <a:effectLst/>
                        <a:latin typeface="+mn-lt"/>
                        <a:ea typeface="+mn-ea"/>
                        <a:cs typeface="+mn-cs"/>
                      </a:endParaRP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extLst>
                  <a:ext uri="{0D108BD9-81ED-4DB2-BD59-A6C34878D82A}">
                    <a16:rowId xmlns:a16="http://schemas.microsoft.com/office/drawing/2014/main" val="1699703117"/>
                  </a:ext>
                </a:extLst>
              </a:tr>
              <a:tr h="290009">
                <a:tc vMerge="1">
                  <a:txBody>
                    <a:bodyPr/>
                    <a:lstStyle/>
                    <a:p>
                      <a:pPr algn="ctr" rtl="0" fontAlgn="ctr"/>
                      <a:endParaRPr lang="pt-BR" sz="1050" b="1" u="none" strike="noStrike" kern="1200" dirty="0">
                        <a:solidFill>
                          <a:srgbClr val="FFFFFF"/>
                        </a:solidFill>
                        <a:effectLst/>
                        <a:latin typeface="+mn-lt"/>
                        <a:ea typeface="+mn-ea"/>
                        <a:cs typeface="+mn-cs"/>
                      </a:endParaRP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dirty="0">
                          <a:solidFill>
                            <a:srgbClr val="FFFFFF"/>
                          </a:solidFill>
                          <a:effectLst/>
                          <a:latin typeface="+mn-lt"/>
                          <a:ea typeface="+mn-ea"/>
                          <a:cs typeface="+mn-cs"/>
                        </a:rPr>
                        <a:t>S </a:t>
                      </a:r>
                    </a:p>
                    <a:p>
                      <a:pPr algn="ctr" rtl="0" fontAlgn="ctr"/>
                      <a:r>
                        <a:rPr lang="pt-BR" sz="1050" b="1" u="none" strike="noStrike" kern="1200" dirty="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28</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29</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32</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33</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36</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37</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40</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41</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43</a:t>
                      </a:r>
                    </a:p>
                  </a:txBody>
                  <a:tcPr marL="6350" marR="6350" marT="6350" marB="0" anchor="ctr">
                    <a:solidFill>
                      <a:srgbClr val="FF9810"/>
                    </a:solidFill>
                  </a:tcPr>
                </a:tc>
                <a:tc>
                  <a:txBody>
                    <a:bodyPr/>
                    <a:lstStyle/>
                    <a:p>
                      <a:pPr algn="ctr" rtl="0" fontAlgn="ctr"/>
                      <a:r>
                        <a:rPr lang="pt-BR" sz="1050" b="1" u="none" strike="noStrike" kern="1200" dirty="0">
                          <a:solidFill>
                            <a:srgbClr val="FFFFFF"/>
                          </a:solidFill>
                          <a:effectLst/>
                          <a:latin typeface="+mn-lt"/>
                          <a:ea typeface="+mn-ea"/>
                          <a:cs typeface="+mn-cs"/>
                        </a:rPr>
                        <a:t>S 44</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mn-lt"/>
                          <a:ea typeface="+mn-ea"/>
                          <a:cs typeface="+mn-cs"/>
                        </a:rPr>
                        <a:t>S 45</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mn-lt"/>
                          <a:ea typeface="+mn-ea"/>
                          <a:cs typeface="+mn-cs"/>
                        </a:rPr>
                        <a:t>S 46</a:t>
                      </a:r>
                    </a:p>
                  </a:txBody>
                  <a:tcPr marL="6350" marR="6350" marT="6350" marB="0" anchor="ctr">
                    <a:solidFill>
                      <a:srgbClr val="FF981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mn-lt"/>
                          <a:ea typeface="+mn-ea"/>
                          <a:cs typeface="+mn-cs"/>
                        </a:rPr>
                        <a:t>S 47</a:t>
                      </a:r>
                    </a:p>
                  </a:txBody>
                  <a:tcPr marL="6350" marR="6350" marT="6350" marB="0" anchor="ctr">
                    <a:solidFill>
                      <a:srgbClr val="FF981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dirty="0">
                          <a:solidFill>
                            <a:srgbClr val="FFFFFF"/>
                          </a:solidFill>
                          <a:effectLst/>
                          <a:latin typeface="+mn-lt"/>
                          <a:ea typeface="+mn-ea"/>
                          <a:cs typeface="+mn-cs"/>
                        </a:rPr>
                        <a:t>S 48</a:t>
                      </a:r>
                    </a:p>
                  </a:txBody>
                  <a:tcPr marL="6350" marR="6350" marT="6350" marB="0" anchor="ctr">
                    <a:solidFill>
                      <a:srgbClr val="FF9810"/>
                    </a:solidFill>
                  </a:tcPr>
                </a:tc>
                <a:extLst>
                  <a:ext uri="{0D108BD9-81ED-4DB2-BD59-A6C34878D82A}">
                    <a16:rowId xmlns:a16="http://schemas.microsoft.com/office/drawing/2014/main" val="1914976965"/>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P</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445546325"/>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R</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2779249887"/>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P</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15061958"/>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R</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3399817179"/>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P</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666087322"/>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R</a:t>
                      </a:r>
                    </a:p>
                  </a:txBody>
                  <a:tcPr marL="6350" marR="6350" marT="6350" marB="0" anchor="ctr">
                    <a:solidFill>
                      <a:srgbClr val="FF9810"/>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303569292"/>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P</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921323579"/>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R</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824474146"/>
                  </a:ext>
                </a:extLst>
              </a:tr>
              <a:tr h="278672">
                <a:tc>
                  <a:txBody>
                    <a:bodyPr/>
                    <a:lstStyle/>
                    <a:p>
                      <a:pPr algn="ctr" fontAlgn="ctr"/>
                      <a:r>
                        <a:rPr lang="pt-BR" sz="700" b="1" i="0" u="none" strike="noStrike">
                          <a:solidFill>
                            <a:schemeClr val="bg1"/>
                          </a:solidFill>
                          <a:effectLst/>
                          <a:latin typeface="Arial" panose="020B0604020202020204" pitchFamily="34" charset="0"/>
                          <a:cs typeface="Arial" panose="020B0604020202020204" pitchFamily="34" charset="0"/>
                        </a:rPr>
                        <a:t>P</a:t>
                      </a:r>
                      <a:endParaRPr lang="pt-BR" sz="7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B w="12700"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304123393"/>
                  </a:ext>
                </a:extLst>
              </a:tr>
              <a:tr h="278672">
                <a:tc>
                  <a:txBody>
                    <a:bodyPr/>
                    <a:lstStyle/>
                    <a:p>
                      <a:pPr algn="ctr" fontAlgn="ctr"/>
                      <a:r>
                        <a:rPr lang="pt-BR" sz="700" b="1" i="0" u="none" strike="noStrike" dirty="0">
                          <a:solidFill>
                            <a:schemeClr val="bg1"/>
                          </a:solidFill>
                          <a:effectLst/>
                          <a:latin typeface="Arial" panose="020B0604020202020204" pitchFamily="34" charset="0"/>
                          <a:cs typeface="Arial" panose="020B0604020202020204" pitchFamily="34" charset="0"/>
                        </a:rPr>
                        <a:t>R</a:t>
                      </a:r>
                    </a:p>
                  </a:txBody>
                  <a:tcPr marL="6350" marR="6350" marT="6350" marB="0" anchor="ctr">
                    <a:solidFill>
                      <a:srgbClr val="FF9810"/>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65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65000"/>
                        </a:schemeClr>
                      </a:solidFill>
                      <a:prstDash val="solid"/>
                      <a:round/>
                      <a:headEnd type="none" w="med" len="med"/>
                      <a:tailEnd type="none" w="med" len="med"/>
                    </a:lnL>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tc>
                  <a:txBody>
                    <a:bodyPr/>
                    <a:lstStyle/>
                    <a:p>
                      <a:pPr algn="ctr" fontAlgn="ctr"/>
                      <a:endParaRPr lang="pt-BR" sz="10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T w="12700" cap="flat" cmpd="sng" algn="ctr">
                      <a:solidFill>
                        <a:schemeClr val="accent2">
                          <a:lumMod val="40000"/>
                          <a:lumOff val="60000"/>
                        </a:schemeClr>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3984051077"/>
                  </a:ext>
                </a:extLst>
              </a:tr>
            </a:tbl>
          </a:graphicData>
        </a:graphic>
      </p:graphicFrame>
      <p:sp>
        <p:nvSpPr>
          <p:cNvPr id="14" name="Retângulo: Cantos Arredondados 13">
            <a:extLst>
              <a:ext uri="{FF2B5EF4-FFF2-40B4-BE49-F238E27FC236}">
                <a16:creationId xmlns:a16="http://schemas.microsoft.com/office/drawing/2014/main" id="{9E9FEE01-42F7-A950-B10D-7B66F1131253}"/>
              </a:ext>
            </a:extLst>
          </p:cNvPr>
          <p:cNvSpPr/>
          <p:nvPr/>
        </p:nvSpPr>
        <p:spPr>
          <a:xfrm>
            <a:off x="2521963" y="1188141"/>
            <a:ext cx="1800000" cy="162744"/>
          </a:xfrm>
          <a:prstGeom prst="roundRect">
            <a:avLst>
              <a:gd name="adj" fmla="val 23570"/>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9" name="Retângulo: Cantos Arredondados 18">
            <a:extLst>
              <a:ext uri="{FF2B5EF4-FFF2-40B4-BE49-F238E27FC236}">
                <a16:creationId xmlns:a16="http://schemas.microsoft.com/office/drawing/2014/main" id="{92A7D4E0-4956-1CF4-2480-C95DA68050FC}"/>
              </a:ext>
            </a:extLst>
          </p:cNvPr>
          <p:cNvSpPr/>
          <p:nvPr/>
        </p:nvSpPr>
        <p:spPr>
          <a:xfrm>
            <a:off x="4804336" y="1746497"/>
            <a:ext cx="1178182" cy="162000"/>
          </a:xfrm>
          <a:prstGeom prst="roundRect">
            <a:avLst>
              <a:gd name="adj" fmla="val 23570"/>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etângulo: Cantos Arredondados 20">
            <a:extLst>
              <a:ext uri="{FF2B5EF4-FFF2-40B4-BE49-F238E27FC236}">
                <a16:creationId xmlns:a16="http://schemas.microsoft.com/office/drawing/2014/main" id="{0FB3FCA6-3686-2F8F-BC7E-FF83866FB4D6}"/>
              </a:ext>
            </a:extLst>
          </p:cNvPr>
          <p:cNvSpPr/>
          <p:nvPr/>
        </p:nvSpPr>
        <p:spPr>
          <a:xfrm>
            <a:off x="6022435" y="2310858"/>
            <a:ext cx="792000" cy="162000"/>
          </a:xfrm>
          <a:prstGeom prst="roundRect">
            <a:avLst>
              <a:gd name="adj" fmla="val 23570"/>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2" name="Retângulo: Cantos Arredondados 21">
            <a:extLst>
              <a:ext uri="{FF2B5EF4-FFF2-40B4-BE49-F238E27FC236}">
                <a16:creationId xmlns:a16="http://schemas.microsoft.com/office/drawing/2014/main" id="{C8BDA064-E87C-37AB-25F1-BFB511BF8B34}"/>
              </a:ext>
            </a:extLst>
          </p:cNvPr>
          <p:cNvSpPr/>
          <p:nvPr/>
        </p:nvSpPr>
        <p:spPr>
          <a:xfrm>
            <a:off x="6033949" y="2853902"/>
            <a:ext cx="2124000" cy="162000"/>
          </a:xfrm>
          <a:prstGeom prst="roundRect">
            <a:avLst>
              <a:gd name="adj" fmla="val 23570"/>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5" name="CaixaDeTexto 24">
            <a:extLst>
              <a:ext uri="{FF2B5EF4-FFF2-40B4-BE49-F238E27FC236}">
                <a16:creationId xmlns:a16="http://schemas.microsoft.com/office/drawing/2014/main" id="{B20BB06C-2B44-AE30-0CB6-8DAAEA054AB1}"/>
              </a:ext>
            </a:extLst>
          </p:cNvPr>
          <p:cNvSpPr txBox="1"/>
          <p:nvPr/>
        </p:nvSpPr>
        <p:spPr>
          <a:xfrm>
            <a:off x="12478019" y="3966368"/>
            <a:ext cx="71750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sp>
        <p:nvSpPr>
          <p:cNvPr id="30" name="CaixaDeTexto 29">
            <a:extLst>
              <a:ext uri="{FF2B5EF4-FFF2-40B4-BE49-F238E27FC236}">
                <a16:creationId xmlns:a16="http://schemas.microsoft.com/office/drawing/2014/main" id="{9A2DE0CC-4CF9-FDB6-C7FA-EF71AAD5B2C5}"/>
              </a:ext>
            </a:extLst>
          </p:cNvPr>
          <p:cNvSpPr txBox="1"/>
          <p:nvPr/>
        </p:nvSpPr>
        <p:spPr>
          <a:xfrm>
            <a:off x="-1721574" y="-1955318"/>
            <a:ext cx="1864881" cy="646331"/>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CRONOGRAMA MACRO</a:t>
            </a:r>
          </a:p>
        </p:txBody>
      </p:sp>
      <p:sp>
        <p:nvSpPr>
          <p:cNvPr id="35" name="Retângulo: Cantos Arredondados 34">
            <a:extLst>
              <a:ext uri="{FF2B5EF4-FFF2-40B4-BE49-F238E27FC236}">
                <a16:creationId xmlns:a16="http://schemas.microsoft.com/office/drawing/2014/main" id="{F5EAB982-C666-F1D0-6F5D-28C7D439D40D}"/>
              </a:ext>
            </a:extLst>
          </p:cNvPr>
          <p:cNvSpPr/>
          <p:nvPr/>
        </p:nvSpPr>
        <p:spPr>
          <a:xfrm>
            <a:off x="8053127" y="3426342"/>
            <a:ext cx="3276000" cy="162000"/>
          </a:xfrm>
          <a:prstGeom prst="roundRect">
            <a:avLst>
              <a:gd name="adj" fmla="val 23570"/>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36" name="Retângulo 135">
            <a:extLst>
              <a:ext uri="{FF2B5EF4-FFF2-40B4-BE49-F238E27FC236}">
                <a16:creationId xmlns:a16="http://schemas.microsoft.com/office/drawing/2014/main" id="{6F13BF5C-AC18-F66E-4F62-8FB395F42B85}"/>
              </a:ext>
            </a:extLst>
          </p:cNvPr>
          <p:cNvSpPr/>
          <p:nvPr/>
        </p:nvSpPr>
        <p:spPr>
          <a:xfrm>
            <a:off x="6762749" y="7494457"/>
            <a:ext cx="4968398" cy="1164634"/>
          </a:xfrm>
          <a:prstGeom prst="rect">
            <a:avLst/>
          </a:prstGeom>
          <a:solidFill>
            <a:srgbClr val="C00000">
              <a:alpha val="12157"/>
            </a:srgbClr>
          </a:solidFill>
          <a:ln>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xtPage">
            <a:extLst>
              <a:ext uri="{FF2B5EF4-FFF2-40B4-BE49-F238E27FC236}">
                <a16:creationId xmlns:a16="http://schemas.microsoft.com/office/drawing/2014/main" id="{1E50EAE9-146D-31B9-B6C7-2DCD87AF62F2}"/>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11 / 17</a:t>
            </a:r>
          </a:p>
        </p:txBody>
      </p:sp>
      <p:grpSp>
        <p:nvGrpSpPr>
          <p:cNvPr id="208" name="Agrupar 207">
            <a:extLst>
              <a:ext uri="{FF2B5EF4-FFF2-40B4-BE49-F238E27FC236}">
                <a16:creationId xmlns:a16="http://schemas.microsoft.com/office/drawing/2014/main" id="{C25C701C-B519-2E65-18B9-BE22789156DE}"/>
              </a:ext>
            </a:extLst>
          </p:cNvPr>
          <p:cNvGrpSpPr/>
          <p:nvPr/>
        </p:nvGrpSpPr>
        <p:grpSpPr>
          <a:xfrm>
            <a:off x="1933256" y="5454820"/>
            <a:ext cx="6331077" cy="544356"/>
            <a:chOff x="6768202" y="3398763"/>
            <a:chExt cx="6251638" cy="419663"/>
          </a:xfrm>
          <a:solidFill>
            <a:srgbClr val="5B9BD5"/>
          </a:solidFill>
        </p:grpSpPr>
        <p:sp>
          <p:nvSpPr>
            <p:cNvPr id="210" name="Forma Livre: Forma 209">
              <a:extLst>
                <a:ext uri="{FF2B5EF4-FFF2-40B4-BE49-F238E27FC236}">
                  <a16:creationId xmlns:a16="http://schemas.microsoft.com/office/drawing/2014/main" id="{6D3B341D-ABC9-D246-B04B-388BCB34964D}"/>
                </a:ext>
              </a:extLst>
            </p:cNvPr>
            <p:cNvSpPr/>
            <p:nvPr/>
          </p:nvSpPr>
          <p:spPr>
            <a:xfrm>
              <a:off x="6768202" y="3398763"/>
              <a:ext cx="2134585"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Soudan</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 / Aprovação</a:t>
              </a:r>
              <a:endParaRPr lang="pt-BR" sz="1100" dirty="0">
                <a:solidFill>
                  <a:prstClr val="white"/>
                </a:solidFill>
                <a:latin typeface="Calibri" panose="020F0502020204030204"/>
              </a:endParaRP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com Ricardo (GG)</a:t>
              </a:r>
            </a:p>
          </p:txBody>
        </p:sp>
        <p:sp>
          <p:nvSpPr>
            <p:cNvPr id="211" name="Forma Livre: Forma 210">
              <a:extLst>
                <a:ext uri="{FF2B5EF4-FFF2-40B4-BE49-F238E27FC236}">
                  <a16:creationId xmlns:a16="http://schemas.microsoft.com/office/drawing/2014/main" id="{2D158D39-BE8D-0DAA-5CAB-DFB4C967619A}"/>
                </a:ext>
              </a:extLst>
            </p:cNvPr>
            <p:cNvSpPr/>
            <p:nvPr/>
          </p:nvSpPr>
          <p:spPr>
            <a:xfrm>
              <a:off x="8395686"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Priorização com Supervisores</a:t>
              </a:r>
            </a:p>
          </p:txBody>
        </p:sp>
        <p:sp>
          <p:nvSpPr>
            <p:cNvPr id="212" name="Forma Livre: Forma 211">
              <a:extLst>
                <a:ext uri="{FF2B5EF4-FFF2-40B4-BE49-F238E27FC236}">
                  <a16:creationId xmlns:a16="http://schemas.microsoft.com/office/drawing/2014/main" id="{78B487E5-AFC1-D0D2-103A-150C7E1ED1C1}"/>
                </a:ext>
              </a:extLst>
            </p:cNvPr>
            <p:cNvSpPr/>
            <p:nvPr/>
          </p:nvSpPr>
          <p:spPr>
            <a:xfrm>
              <a:off x="9622441"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Regularização das aplicações (analistas)</a:t>
              </a:r>
            </a:p>
          </p:txBody>
        </p:sp>
        <p:sp>
          <p:nvSpPr>
            <p:cNvPr id="213" name="Forma Livre: Forma 212">
              <a:extLst>
                <a:ext uri="{FF2B5EF4-FFF2-40B4-BE49-F238E27FC236}">
                  <a16:creationId xmlns:a16="http://schemas.microsoft.com/office/drawing/2014/main" id="{DDB8A877-B581-FE1C-4069-DAF2BFF17364}"/>
                </a:ext>
              </a:extLst>
            </p:cNvPr>
            <p:cNvSpPr/>
            <p:nvPr/>
          </p:nvSpPr>
          <p:spPr>
            <a:xfrm>
              <a:off x="10932784" y="3398763"/>
              <a:ext cx="2087056"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Divulgação do novo processo do Comitê de Implantação (Analistas)</a:t>
              </a:r>
            </a:p>
          </p:txBody>
        </p:sp>
      </p:grpSp>
      <p:sp>
        <p:nvSpPr>
          <p:cNvPr id="218" name="Forma Livre: Forma 217">
            <a:extLst>
              <a:ext uri="{FF2B5EF4-FFF2-40B4-BE49-F238E27FC236}">
                <a16:creationId xmlns:a16="http://schemas.microsoft.com/office/drawing/2014/main" id="{A8C6828D-C28E-6B77-81CD-9C39439BD1CA}"/>
              </a:ext>
            </a:extLst>
          </p:cNvPr>
          <p:cNvSpPr/>
          <p:nvPr/>
        </p:nvSpPr>
        <p:spPr>
          <a:xfrm>
            <a:off x="822495" y="5454820"/>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5B9BD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Soudan</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488950" rtl="0" eaLnBrk="1" fontAlgn="auto" latinLnBrk="0" hangingPunct="1">
              <a:lnSpc>
                <a:spcPct val="90000"/>
              </a:lnSpc>
              <a:spcBef>
                <a:spcPct val="0"/>
              </a:spcBef>
              <a:spcAft>
                <a:spcPct val="35000"/>
              </a:spcAft>
              <a:buClrTx/>
              <a:buSzTx/>
              <a:buFontTx/>
              <a:buNone/>
              <a:tabLst/>
              <a:defRPr/>
            </a:pPr>
            <a:r>
              <a:rPr lang="pt-BR" sz="1100" dirty="0">
                <a:solidFill>
                  <a:prstClr val="white"/>
                </a:solidFill>
                <a:latin typeface="Calibri" panose="020F0502020204030204"/>
              </a:rPr>
              <a:t>com Claudio (G)</a:t>
            </a:r>
            <a:endPar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CaixaDeTexto 219">
            <a:extLst>
              <a:ext uri="{FF2B5EF4-FFF2-40B4-BE49-F238E27FC236}">
                <a16:creationId xmlns:a16="http://schemas.microsoft.com/office/drawing/2014/main" id="{D9712EE2-142E-7C53-4582-284C15997447}"/>
              </a:ext>
            </a:extLst>
          </p:cNvPr>
          <p:cNvSpPr txBox="1"/>
          <p:nvPr/>
        </p:nvSpPr>
        <p:spPr>
          <a:xfrm>
            <a:off x="639630" y="5128109"/>
            <a:ext cx="4164706" cy="375552"/>
          </a:xfrm>
          <a:prstGeom prst="rect">
            <a:avLst/>
          </a:prstGeom>
          <a:no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40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Plano de Execução 1º Step (Escopo </a:t>
            </a:r>
            <a:r>
              <a:rPr kumimoji="0" lang="pt-BR" sz="1400" i="0" u="none" strike="noStrike" kern="1200" cap="none" spc="0" normalizeH="0" baseline="0" noProof="0" dirty="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Shinrai</a:t>
            </a:r>
            <a:r>
              <a:rPr kumimoji="0" lang="pt-BR" sz="140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t>
            </a:r>
          </a:p>
        </p:txBody>
      </p:sp>
      <p:sp>
        <p:nvSpPr>
          <p:cNvPr id="44" name="Forma Livre: Forma 43">
            <a:extLst>
              <a:ext uri="{FF2B5EF4-FFF2-40B4-BE49-F238E27FC236}">
                <a16:creationId xmlns:a16="http://schemas.microsoft.com/office/drawing/2014/main" id="{3DDA5BC1-40EB-6BD9-2B45-A5B8E2AF543F}"/>
              </a:ext>
            </a:extLst>
          </p:cNvPr>
          <p:cNvSpPr/>
          <p:nvPr/>
        </p:nvSpPr>
        <p:spPr>
          <a:xfrm>
            <a:off x="824162" y="5454819"/>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70AD4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a:t>
            </a:r>
            <a:r>
              <a:rPr lang="pt-BR" sz="1100" dirty="0">
                <a:solidFill>
                  <a:prstClr val="white"/>
                </a:solidFill>
                <a:latin typeface="Calibri" panose="020F0502020204030204"/>
              </a:rPr>
              <a:t>n</a:t>
            </a:r>
            <a:endPar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com Claudio (G)</a:t>
            </a:r>
          </a:p>
        </p:txBody>
      </p:sp>
      <p:pic>
        <p:nvPicPr>
          <p:cNvPr id="198" name="Picture 4" descr="Círculo Plandocheckact Do Ciclo Pdca Ilustração do Vetor - Ilustração de  planta, carta: 188959343">
            <a:extLst>
              <a:ext uri="{FF2B5EF4-FFF2-40B4-BE49-F238E27FC236}">
                <a16:creationId xmlns:a16="http://schemas.microsoft.com/office/drawing/2014/main" id="{53157F97-31A9-827B-CB0A-65CC9A1EE2F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73" y="5105906"/>
            <a:ext cx="1271295" cy="1269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Picture 4" descr="Círculo Plandocheckact Do Ciclo Pdca Ilustração do Vetor - Ilustração de  planta, carta: 188959343">
            <a:extLst>
              <a:ext uri="{FF2B5EF4-FFF2-40B4-BE49-F238E27FC236}">
                <a16:creationId xmlns:a16="http://schemas.microsoft.com/office/drawing/2014/main" id="{08141AFC-B6A5-D91E-018C-8A6D2304422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784" y="5092132"/>
            <a:ext cx="1271295" cy="1269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9927E62E-8E08-172E-649C-900D3A459C51}"/>
              </a:ext>
            </a:extLst>
          </p:cNvPr>
          <p:cNvSpPr/>
          <p:nvPr/>
        </p:nvSpPr>
        <p:spPr>
          <a:xfrm>
            <a:off x="2521963" y="1472772"/>
            <a:ext cx="1800000" cy="162744"/>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tângulo: Cantos Arredondados 15">
            <a:extLst>
              <a:ext uri="{FF2B5EF4-FFF2-40B4-BE49-F238E27FC236}">
                <a16:creationId xmlns:a16="http://schemas.microsoft.com/office/drawing/2014/main" id="{0A556DBD-0229-91F4-86A1-52AA14FB5CC0}"/>
              </a:ext>
            </a:extLst>
          </p:cNvPr>
          <p:cNvSpPr/>
          <p:nvPr/>
        </p:nvSpPr>
        <p:spPr>
          <a:xfrm>
            <a:off x="4804336" y="2040653"/>
            <a:ext cx="1178182" cy="16200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solidFill>
                <a:prstClr val="white"/>
              </a:solidFill>
              <a:latin typeface="Calibri" panose="020F0502020204030204"/>
            </a:endParaRPr>
          </a:p>
        </p:txBody>
      </p:sp>
      <p:sp>
        <p:nvSpPr>
          <p:cNvPr id="27" name="Retângulo: Cantos Arredondados 26">
            <a:extLst>
              <a:ext uri="{FF2B5EF4-FFF2-40B4-BE49-F238E27FC236}">
                <a16:creationId xmlns:a16="http://schemas.microsoft.com/office/drawing/2014/main" id="{904FF26D-A319-E279-4395-2FBF98950441}"/>
              </a:ext>
            </a:extLst>
          </p:cNvPr>
          <p:cNvSpPr/>
          <p:nvPr/>
        </p:nvSpPr>
        <p:spPr>
          <a:xfrm>
            <a:off x="6032234" y="2586807"/>
            <a:ext cx="1041373" cy="16200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solidFill>
                <a:prstClr val="white"/>
              </a:solidFill>
              <a:latin typeface="Calibri" panose="020F0502020204030204"/>
            </a:endParaRPr>
          </a:p>
        </p:txBody>
      </p:sp>
      <p:sp>
        <p:nvSpPr>
          <p:cNvPr id="28" name="Retângulo 2">
            <a:extLst>
              <a:ext uri="{FF2B5EF4-FFF2-40B4-BE49-F238E27FC236}">
                <a16:creationId xmlns:a16="http://schemas.microsoft.com/office/drawing/2014/main" id="{833730EA-7585-39D9-4603-B35E48543631}"/>
              </a:ext>
            </a:extLst>
          </p:cNvPr>
          <p:cNvSpPr/>
          <p:nvPr/>
        </p:nvSpPr>
        <p:spPr>
          <a:xfrm>
            <a:off x="1719145" y="4027422"/>
            <a:ext cx="416659" cy="17475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700" dirty="0">
                <a:solidFill>
                  <a:prstClr val="white"/>
                </a:solidFill>
                <a:latin typeface="Tahoma" panose="020B0604030504040204" pitchFamily="34" charset="0"/>
                <a:ea typeface="Tahoma" panose="020B0604030504040204" pitchFamily="34" charset="0"/>
                <a:cs typeface="Tahoma" panose="020B0604030504040204" pitchFamily="34" charset="0"/>
              </a:rPr>
              <a:t>REAL</a:t>
            </a:r>
            <a:endParaRPr lang="pt-BR" sz="11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9" name="Retângulo 2">
            <a:extLst>
              <a:ext uri="{FF2B5EF4-FFF2-40B4-BE49-F238E27FC236}">
                <a16:creationId xmlns:a16="http://schemas.microsoft.com/office/drawing/2014/main" id="{D1B9C01C-F431-513F-6B34-7E3F9C4E7ACE}"/>
              </a:ext>
            </a:extLst>
          </p:cNvPr>
          <p:cNvSpPr/>
          <p:nvPr/>
        </p:nvSpPr>
        <p:spPr>
          <a:xfrm>
            <a:off x="625453" y="4023342"/>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PLAN</a:t>
            </a:r>
          </a:p>
        </p:txBody>
      </p:sp>
      <p:sp>
        <p:nvSpPr>
          <p:cNvPr id="31" name="Retângulo 2">
            <a:extLst>
              <a:ext uri="{FF2B5EF4-FFF2-40B4-BE49-F238E27FC236}">
                <a16:creationId xmlns:a16="http://schemas.microsoft.com/office/drawing/2014/main" id="{5FDEBEC5-CB48-1E30-939E-300E2AFAEA0B}"/>
              </a:ext>
            </a:extLst>
          </p:cNvPr>
          <p:cNvSpPr/>
          <p:nvPr/>
        </p:nvSpPr>
        <p:spPr>
          <a:xfrm>
            <a:off x="-56187" y="4025692"/>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t>Legenda:</a:t>
            </a:r>
          </a:p>
        </p:txBody>
      </p:sp>
      <p:sp>
        <p:nvSpPr>
          <p:cNvPr id="36" name="Retângulo 2">
            <a:extLst>
              <a:ext uri="{FF2B5EF4-FFF2-40B4-BE49-F238E27FC236}">
                <a16:creationId xmlns:a16="http://schemas.microsoft.com/office/drawing/2014/main" id="{278C1478-942F-E2B5-D2E6-6A9620AF09DE}"/>
              </a:ext>
            </a:extLst>
          </p:cNvPr>
          <p:cNvSpPr/>
          <p:nvPr/>
        </p:nvSpPr>
        <p:spPr>
          <a:xfrm>
            <a:off x="2200449" y="4018351"/>
            <a:ext cx="811951" cy="1747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TERM. ATRASO</a:t>
            </a:r>
          </a:p>
        </p:txBody>
      </p:sp>
      <p:sp>
        <p:nvSpPr>
          <p:cNvPr id="38" name="Retângulo 2">
            <a:extLst>
              <a:ext uri="{FF2B5EF4-FFF2-40B4-BE49-F238E27FC236}">
                <a16:creationId xmlns:a16="http://schemas.microsoft.com/office/drawing/2014/main" id="{AF0578AB-285E-D91A-C9D3-FCAFD19D6C73}"/>
              </a:ext>
            </a:extLst>
          </p:cNvPr>
          <p:cNvSpPr/>
          <p:nvPr/>
        </p:nvSpPr>
        <p:spPr>
          <a:xfrm>
            <a:off x="3068371" y="4023342"/>
            <a:ext cx="1116000" cy="176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ANDAMENTO ATRASO</a:t>
            </a:r>
          </a:p>
        </p:txBody>
      </p:sp>
      <p:sp>
        <p:nvSpPr>
          <p:cNvPr id="45" name="Retângulo 2">
            <a:extLst>
              <a:ext uri="{FF2B5EF4-FFF2-40B4-BE49-F238E27FC236}">
                <a16:creationId xmlns:a16="http://schemas.microsoft.com/office/drawing/2014/main" id="{CF8EC55F-D5C8-D4C7-1CF9-715519E03734}"/>
              </a:ext>
            </a:extLst>
          </p:cNvPr>
          <p:cNvSpPr/>
          <p:nvPr/>
        </p:nvSpPr>
        <p:spPr>
          <a:xfrm>
            <a:off x="4259392" y="4034750"/>
            <a:ext cx="972000" cy="172377"/>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HOLD</a:t>
            </a:r>
          </a:p>
        </p:txBody>
      </p:sp>
      <p:sp>
        <p:nvSpPr>
          <p:cNvPr id="48" name="Retângulo 2">
            <a:extLst>
              <a:ext uri="{FF2B5EF4-FFF2-40B4-BE49-F238E27FC236}">
                <a16:creationId xmlns:a16="http://schemas.microsoft.com/office/drawing/2014/main" id="{E4DCC084-2B2B-2AC3-CD7A-A9D6F6CD6D58}"/>
              </a:ext>
            </a:extLst>
          </p:cNvPr>
          <p:cNvSpPr/>
          <p:nvPr/>
        </p:nvSpPr>
        <p:spPr>
          <a:xfrm>
            <a:off x="6045983" y="3135143"/>
            <a:ext cx="922645" cy="162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Retângulo: Cantos Arredondados 48">
            <a:extLst>
              <a:ext uri="{FF2B5EF4-FFF2-40B4-BE49-F238E27FC236}">
                <a16:creationId xmlns:a16="http://schemas.microsoft.com/office/drawing/2014/main" id="{C117A809-25F8-3BF2-B044-F0F569422A0F}"/>
              </a:ext>
            </a:extLst>
          </p:cNvPr>
          <p:cNvSpPr/>
          <p:nvPr/>
        </p:nvSpPr>
        <p:spPr>
          <a:xfrm>
            <a:off x="6397127" y="3131897"/>
            <a:ext cx="1764000" cy="16200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1100" b="1">
              <a:solidFill>
                <a:prstClr val="white"/>
              </a:solidFill>
              <a:latin typeface="Calibri" panose="020F0502020204030204"/>
            </a:endParaRPr>
          </a:p>
        </p:txBody>
      </p:sp>
      <p:sp>
        <p:nvSpPr>
          <p:cNvPr id="55" name="Paralelogramo 34">
            <a:extLst>
              <a:ext uri="{FF2B5EF4-FFF2-40B4-BE49-F238E27FC236}">
                <a16:creationId xmlns:a16="http://schemas.microsoft.com/office/drawing/2014/main" id="{F3A252A6-C6E8-FDC0-D27F-429DAA427683}"/>
              </a:ext>
            </a:extLst>
          </p:cNvPr>
          <p:cNvSpPr/>
          <p:nvPr/>
        </p:nvSpPr>
        <p:spPr>
          <a:xfrm>
            <a:off x="8136858" y="2853902"/>
            <a:ext cx="1548000" cy="162000"/>
          </a:xfrm>
          <a:prstGeom prst="roundRect">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defRPr/>
            </a:pPr>
            <a:endParaRPr lang="pt-BR" kern="0">
              <a:solidFill>
                <a:prstClr val="white"/>
              </a:solidFill>
              <a:latin typeface="Arial"/>
            </a:endParaRPr>
          </a:p>
        </p:txBody>
      </p:sp>
      <p:sp>
        <p:nvSpPr>
          <p:cNvPr id="23" name="Estrela: 5 Pontas 22">
            <a:extLst>
              <a:ext uri="{FF2B5EF4-FFF2-40B4-BE49-F238E27FC236}">
                <a16:creationId xmlns:a16="http://schemas.microsoft.com/office/drawing/2014/main" id="{CB867CB5-0F4B-1DE4-3E24-269F659A4AD3}"/>
              </a:ext>
            </a:extLst>
          </p:cNvPr>
          <p:cNvSpPr/>
          <p:nvPr/>
        </p:nvSpPr>
        <p:spPr>
          <a:xfrm>
            <a:off x="9473267" y="2795153"/>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77">
            <a:extLst>
              <a:ext uri="{FF2B5EF4-FFF2-40B4-BE49-F238E27FC236}">
                <a16:creationId xmlns:a16="http://schemas.microsoft.com/office/drawing/2014/main" id="{1753666B-82E1-4FF8-56F5-E049473A268E}"/>
              </a:ext>
            </a:extLst>
          </p:cNvPr>
          <p:cNvSpPr>
            <a:spLocks noChangeArrowheads="1"/>
          </p:cNvSpPr>
          <p:nvPr/>
        </p:nvSpPr>
        <p:spPr bwMode="auto">
          <a:xfrm>
            <a:off x="9693986" y="2805270"/>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dirty="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dirty="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57" name="Paralelogramo 34">
            <a:extLst>
              <a:ext uri="{FF2B5EF4-FFF2-40B4-BE49-F238E27FC236}">
                <a16:creationId xmlns:a16="http://schemas.microsoft.com/office/drawing/2014/main" id="{165D4CFD-52D8-6C27-B399-CDD07E575081}"/>
              </a:ext>
            </a:extLst>
          </p:cNvPr>
          <p:cNvSpPr/>
          <p:nvPr/>
        </p:nvSpPr>
        <p:spPr>
          <a:xfrm>
            <a:off x="11100909" y="3414900"/>
            <a:ext cx="1008000" cy="162000"/>
          </a:xfrm>
          <a:prstGeom prst="roundRect">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defRPr/>
            </a:pPr>
            <a:endParaRPr lang="pt-BR" kern="0">
              <a:solidFill>
                <a:prstClr val="white"/>
              </a:solidFill>
              <a:latin typeface="Arial"/>
            </a:endParaRPr>
          </a:p>
        </p:txBody>
      </p:sp>
      <p:sp>
        <p:nvSpPr>
          <p:cNvPr id="58" name="Paralelogramo 34">
            <a:extLst>
              <a:ext uri="{FF2B5EF4-FFF2-40B4-BE49-F238E27FC236}">
                <a16:creationId xmlns:a16="http://schemas.microsoft.com/office/drawing/2014/main" id="{6022B6EB-890E-05C7-865B-7A9D6826909E}"/>
              </a:ext>
            </a:extLst>
          </p:cNvPr>
          <p:cNvSpPr/>
          <p:nvPr/>
        </p:nvSpPr>
        <p:spPr>
          <a:xfrm>
            <a:off x="1108298" y="4023492"/>
            <a:ext cx="540184" cy="172195"/>
          </a:xfrm>
          <a:prstGeom prst="rect">
            <a:avLst/>
          </a:prstGeom>
          <a:pattFill prst="wdDnDiag">
            <a:fgClr>
              <a:schemeClr val="accent3"/>
            </a:fgClr>
            <a:bgClr>
              <a:schemeClr val="bg1"/>
            </a:bgClr>
          </a:pattFill>
          <a:ln w="3175" cap="flat" cmpd="sng" algn="ctr">
            <a:solidFill>
              <a:schemeClr val="accent3"/>
            </a:solidFill>
            <a:prstDash val="solid"/>
            <a:miter lim="800000"/>
          </a:ln>
          <a:effectLst/>
        </p:spPr>
        <p:txBody>
          <a:bodyPr lIns="0" tIns="0" rIns="0" bIns="0" rtlCol="0" anchor="ctr"/>
          <a:lstStyle/>
          <a:p>
            <a:pPr algn="ctr">
              <a:defRPr/>
            </a:pPr>
            <a:r>
              <a:rPr lang="pt-BR" sz="700" b="1" kern="0" dirty="0">
                <a:latin typeface="Tahoma" panose="020B0604030504040204" pitchFamily="34" charset="0"/>
                <a:ea typeface="Tahoma" panose="020B0604030504040204" pitchFamily="34" charset="0"/>
                <a:cs typeface="Tahoma" panose="020B0604030504040204" pitchFamily="34" charset="0"/>
              </a:rPr>
              <a:t>REVISADO</a:t>
            </a:r>
          </a:p>
        </p:txBody>
      </p:sp>
      <p:grpSp>
        <p:nvGrpSpPr>
          <p:cNvPr id="53" name="Agrupar 52">
            <a:extLst>
              <a:ext uri="{FF2B5EF4-FFF2-40B4-BE49-F238E27FC236}">
                <a16:creationId xmlns:a16="http://schemas.microsoft.com/office/drawing/2014/main" id="{8035ABCA-E661-F5C1-BB94-3B74FF3C736C}"/>
              </a:ext>
            </a:extLst>
          </p:cNvPr>
          <p:cNvGrpSpPr/>
          <p:nvPr/>
        </p:nvGrpSpPr>
        <p:grpSpPr>
          <a:xfrm>
            <a:off x="5997450" y="1697323"/>
            <a:ext cx="1193508" cy="484769"/>
            <a:chOff x="6283540" y="1699833"/>
            <a:chExt cx="1193508" cy="484769"/>
          </a:xfrm>
        </p:grpSpPr>
        <p:sp>
          <p:nvSpPr>
            <p:cNvPr id="39" name="Rectangle 342" descr="GO-LIVE&#10;02/07/12">
              <a:extLst>
                <a:ext uri="{FF2B5EF4-FFF2-40B4-BE49-F238E27FC236}">
                  <a16:creationId xmlns:a16="http://schemas.microsoft.com/office/drawing/2014/main" id="{49142D27-2EFF-FADF-07FC-4B9CE80FDA85}"/>
                </a:ext>
              </a:extLst>
            </p:cNvPr>
            <p:cNvSpPr>
              <a:spLocks noChangeArrowheads="1"/>
            </p:cNvSpPr>
            <p:nvPr/>
          </p:nvSpPr>
          <p:spPr bwMode="auto">
            <a:xfrm>
              <a:off x="6485289" y="2009312"/>
              <a:ext cx="991759" cy="17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rPr>
                <a:t>Aprov</a:t>
              </a:r>
              <a:r>
                <a:rPr lang="pt-BR" sz="700" b="1" kern="0" dirty="0">
                  <a:solidFill>
                    <a:srgbClr val="FF0000"/>
                  </a:solidFill>
                  <a:latin typeface="Segoe UI" panose="020B0502040204020203" pitchFamily="34" charset="0"/>
                  <a:cs typeface="Segoe UI" panose="020B0502040204020203" pitchFamily="34" charset="0"/>
                </a:rPr>
                <a:t>ação </a:t>
              </a:r>
              <a:r>
                <a:rPr lang="pt-BR" sz="700" b="1" kern="0" dirty="0" err="1">
                  <a:solidFill>
                    <a:srgbClr val="FF0000"/>
                  </a:solidFill>
                  <a:latin typeface="Segoe UI" panose="020B0502040204020203" pitchFamily="34" charset="0"/>
                  <a:cs typeface="Segoe UI" panose="020B0502040204020203" pitchFamily="34" charset="0"/>
                </a:rPr>
                <a:t>prop</a:t>
              </a:r>
              <a:r>
                <a:rPr lang="pt-BR" sz="700" b="1" kern="0" dirty="0">
                  <a:solidFill>
                    <a:srgbClr val="FF0000"/>
                  </a:solidFill>
                  <a:latin typeface="Segoe UI" panose="020B0502040204020203" pitchFamily="34" charset="0"/>
                  <a:cs typeface="Segoe UI" panose="020B0502040204020203" pitchFamily="34" charset="0"/>
                </a:rPr>
                <a:t>. Comitê Implantação</a:t>
              </a:r>
              <a:endParaRPr kumimoji="0" lang="pt-BR" sz="700" b="1" i="0" u="none" strike="noStrike" kern="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41" name="Fluxograma: Decisão 40">
              <a:extLst>
                <a:ext uri="{FF2B5EF4-FFF2-40B4-BE49-F238E27FC236}">
                  <a16:creationId xmlns:a16="http://schemas.microsoft.com/office/drawing/2014/main" id="{91135C28-5470-CEB9-4D74-46EB760EC2CD}"/>
                </a:ext>
              </a:extLst>
            </p:cNvPr>
            <p:cNvSpPr/>
            <p:nvPr/>
          </p:nvSpPr>
          <p:spPr>
            <a:xfrm>
              <a:off x="6383977" y="2054914"/>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0" name="Fluxograma: Decisão 49">
              <a:extLst>
                <a:ext uri="{FF2B5EF4-FFF2-40B4-BE49-F238E27FC236}">
                  <a16:creationId xmlns:a16="http://schemas.microsoft.com/office/drawing/2014/main" id="{4AAD4084-E1DC-1230-A6AB-CFCC08B4DD0B}"/>
                </a:ext>
              </a:extLst>
            </p:cNvPr>
            <p:cNvSpPr/>
            <p:nvPr/>
          </p:nvSpPr>
          <p:spPr>
            <a:xfrm>
              <a:off x="6283540" y="2070652"/>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1" name="Rectangle 77">
              <a:extLst>
                <a:ext uri="{FF2B5EF4-FFF2-40B4-BE49-F238E27FC236}">
                  <a16:creationId xmlns:a16="http://schemas.microsoft.com/office/drawing/2014/main" id="{16CA7F19-D6A4-EAE0-A065-494951BD9500}"/>
                </a:ext>
              </a:extLst>
            </p:cNvPr>
            <p:cNvSpPr>
              <a:spLocks noChangeArrowheads="1"/>
            </p:cNvSpPr>
            <p:nvPr/>
          </p:nvSpPr>
          <p:spPr bwMode="auto">
            <a:xfrm>
              <a:off x="6298645" y="1699833"/>
              <a:ext cx="661461"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dirty="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Soudan</a:t>
              </a:r>
              <a:r>
                <a:rPr kumimoji="0" lang="pt-BR" sz="700" b="0" i="0" u="none" strike="noStrike" kern="0" cap="none" spc="0" normalizeH="0" baseline="0" noProof="0" dirty="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 Gerencia HDA</a:t>
              </a:r>
            </a:p>
          </p:txBody>
        </p:sp>
      </p:grpSp>
      <p:sp>
        <p:nvSpPr>
          <p:cNvPr id="56" name="Retângulo: Cantos Arredondados 55">
            <a:extLst>
              <a:ext uri="{FF2B5EF4-FFF2-40B4-BE49-F238E27FC236}">
                <a16:creationId xmlns:a16="http://schemas.microsoft.com/office/drawing/2014/main" id="{679AB3A9-1B5E-EC59-E867-4DA07BF4F74C}"/>
              </a:ext>
            </a:extLst>
          </p:cNvPr>
          <p:cNvSpPr/>
          <p:nvPr/>
        </p:nvSpPr>
        <p:spPr>
          <a:xfrm>
            <a:off x="6778332" y="2588268"/>
            <a:ext cx="792000" cy="166957"/>
          </a:xfrm>
          <a:prstGeom prst="roundRect">
            <a:avLst>
              <a:gd name="adj" fmla="val 235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1" name="Retângulo: Cantos Arredondados 60">
            <a:extLst>
              <a:ext uri="{FF2B5EF4-FFF2-40B4-BE49-F238E27FC236}">
                <a16:creationId xmlns:a16="http://schemas.microsoft.com/office/drawing/2014/main" id="{9DB013D1-F557-7637-9AF9-499B181C9503}"/>
              </a:ext>
            </a:extLst>
          </p:cNvPr>
          <p:cNvSpPr/>
          <p:nvPr/>
        </p:nvSpPr>
        <p:spPr>
          <a:xfrm>
            <a:off x="8128015" y="3133296"/>
            <a:ext cx="216000" cy="166957"/>
          </a:xfrm>
          <a:prstGeom prst="roundRect">
            <a:avLst>
              <a:gd name="adj" fmla="val 235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4" name="Estrela: 5 Pontas 23">
            <a:extLst>
              <a:ext uri="{FF2B5EF4-FFF2-40B4-BE49-F238E27FC236}">
                <a16:creationId xmlns:a16="http://schemas.microsoft.com/office/drawing/2014/main" id="{43A01A52-CCA7-20B1-1D7A-30CE43224BD2}"/>
              </a:ext>
            </a:extLst>
          </p:cNvPr>
          <p:cNvSpPr/>
          <p:nvPr/>
        </p:nvSpPr>
        <p:spPr>
          <a:xfrm>
            <a:off x="12320763" y="3980924"/>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342" descr="GO-LIVE&#10;02/07/12">
            <a:extLst>
              <a:ext uri="{FF2B5EF4-FFF2-40B4-BE49-F238E27FC236}">
                <a16:creationId xmlns:a16="http://schemas.microsoft.com/office/drawing/2014/main" id="{060CBB42-89D6-F205-4810-272981907E41}"/>
              </a:ext>
            </a:extLst>
          </p:cNvPr>
          <p:cNvSpPr>
            <a:spLocks noChangeArrowheads="1"/>
          </p:cNvSpPr>
          <p:nvPr/>
        </p:nvSpPr>
        <p:spPr bwMode="auto">
          <a:xfrm>
            <a:off x="1549219" y="2244416"/>
            <a:ext cx="658387" cy="1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(New)</a:t>
            </a:r>
          </a:p>
        </p:txBody>
      </p:sp>
      <p:sp>
        <p:nvSpPr>
          <p:cNvPr id="63" name="Rectangle 342" descr="GO-LIVE&#10;02/07/12">
            <a:extLst>
              <a:ext uri="{FF2B5EF4-FFF2-40B4-BE49-F238E27FC236}">
                <a16:creationId xmlns:a16="http://schemas.microsoft.com/office/drawing/2014/main" id="{112179EE-69DB-90D0-E18A-6B250788EE26}"/>
              </a:ext>
            </a:extLst>
          </p:cNvPr>
          <p:cNvSpPr>
            <a:spLocks noChangeArrowheads="1"/>
          </p:cNvSpPr>
          <p:nvPr/>
        </p:nvSpPr>
        <p:spPr bwMode="auto">
          <a:xfrm>
            <a:off x="1400260" y="3357269"/>
            <a:ext cx="658387" cy="1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(Extra </a:t>
            </a:r>
            <a:r>
              <a:rPr kumimoji="0" lang="pt-BR" sz="700" b="1" i="0" u="none" strike="noStrike" kern="0" cap="none" spc="0" normalizeH="0" baseline="0" noProof="0" dirty="0" err="1">
                <a:ln>
                  <a:noFill/>
                </a:ln>
                <a:solidFill>
                  <a:srgbClr val="0070C0"/>
                </a:solidFill>
                <a:effectLst/>
                <a:uLnTx/>
                <a:uFillTx/>
                <a:latin typeface="Segoe UI" panose="020B0502040204020203" pitchFamily="34" charset="0"/>
                <a:ea typeface="+mn-ea"/>
                <a:cs typeface="Segoe UI" panose="020B0502040204020203" pitchFamily="34" charset="0"/>
              </a:rPr>
              <a:t>Shinrai</a:t>
            </a:r>
            <a:r>
              <a:rPr kumimoji="0" lang="pt-BR" sz="700" b="1" i="0" u="none" strike="noStrike" kern="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a:t>
            </a:r>
          </a:p>
        </p:txBody>
      </p:sp>
      <p:sp>
        <p:nvSpPr>
          <p:cNvPr id="128" name="Retângulo 2">
            <a:extLst>
              <a:ext uri="{FF2B5EF4-FFF2-40B4-BE49-F238E27FC236}">
                <a16:creationId xmlns:a16="http://schemas.microsoft.com/office/drawing/2014/main" id="{3097763E-AB3B-93B9-83F3-7FF50F624D94}"/>
              </a:ext>
            </a:extLst>
          </p:cNvPr>
          <p:cNvSpPr/>
          <p:nvPr/>
        </p:nvSpPr>
        <p:spPr>
          <a:xfrm>
            <a:off x="8043602" y="3714674"/>
            <a:ext cx="1620000" cy="162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5" name="Agrupar 14">
            <a:extLst>
              <a:ext uri="{FF2B5EF4-FFF2-40B4-BE49-F238E27FC236}">
                <a16:creationId xmlns:a16="http://schemas.microsoft.com/office/drawing/2014/main" id="{F3BEBBA7-C19D-6B8C-C869-924A39AD0225}"/>
              </a:ext>
            </a:extLst>
          </p:cNvPr>
          <p:cNvGrpSpPr/>
          <p:nvPr/>
        </p:nvGrpSpPr>
        <p:grpSpPr>
          <a:xfrm>
            <a:off x="8069571" y="427326"/>
            <a:ext cx="542924" cy="3981987"/>
            <a:chOff x="13776635" y="931446"/>
            <a:chExt cx="542924" cy="3981987"/>
          </a:xfrm>
        </p:grpSpPr>
        <p:cxnSp>
          <p:nvCxnSpPr>
            <p:cNvPr id="18" name="Conector reto 17">
              <a:extLst>
                <a:ext uri="{FF2B5EF4-FFF2-40B4-BE49-F238E27FC236}">
                  <a16:creationId xmlns:a16="http://schemas.microsoft.com/office/drawing/2014/main" id="{4B803A87-12CF-364A-286F-D7C2A8D8C37C}"/>
                </a:ext>
              </a:extLst>
            </p:cNvPr>
            <p:cNvCxnSpPr>
              <a:cxnSpLocks/>
            </p:cNvCxnSpPr>
            <p:nvPr/>
          </p:nvCxnSpPr>
          <p:spPr>
            <a:xfrm>
              <a:off x="14048097" y="1025433"/>
              <a:ext cx="0" cy="3888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0" name="Retângulo 2">
              <a:extLst>
                <a:ext uri="{FF2B5EF4-FFF2-40B4-BE49-F238E27FC236}">
                  <a16:creationId xmlns:a16="http://schemas.microsoft.com/office/drawing/2014/main" id="{1F4926A7-369C-91DB-BA94-F736D14C42CC}"/>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dirty="0">
                  <a:solidFill>
                    <a:schemeClr val="bg1"/>
                  </a:solidFill>
                  <a:latin typeface="Tahoma" panose="020B0604030504040204" pitchFamily="34" charset="0"/>
                  <a:ea typeface="Tahoma" panose="020B0604030504040204" pitchFamily="34" charset="0"/>
                  <a:cs typeface="Tahoma" panose="020B0604030504040204" pitchFamily="34" charset="0"/>
                </a:rPr>
                <a:t>TODAY</a:t>
              </a:r>
            </a:p>
          </p:txBody>
        </p:sp>
      </p:grpSp>
      <p:sp>
        <p:nvSpPr>
          <p:cNvPr id="37" name="Estrela: 5 Pontas 36">
            <a:extLst>
              <a:ext uri="{FF2B5EF4-FFF2-40B4-BE49-F238E27FC236}">
                <a16:creationId xmlns:a16="http://schemas.microsoft.com/office/drawing/2014/main" id="{751E8340-DD6F-1BD1-7BCB-CFB5E754A979}"/>
              </a:ext>
            </a:extLst>
          </p:cNvPr>
          <p:cNvSpPr/>
          <p:nvPr/>
        </p:nvSpPr>
        <p:spPr>
          <a:xfrm>
            <a:off x="11891620" y="3404187"/>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77">
            <a:extLst>
              <a:ext uri="{FF2B5EF4-FFF2-40B4-BE49-F238E27FC236}">
                <a16:creationId xmlns:a16="http://schemas.microsoft.com/office/drawing/2014/main" id="{2ACD7D3B-816F-0F8F-104A-ECA5905516CC}"/>
              </a:ext>
            </a:extLst>
          </p:cNvPr>
          <p:cNvSpPr>
            <a:spLocks noChangeArrowheads="1"/>
          </p:cNvSpPr>
          <p:nvPr/>
        </p:nvSpPr>
        <p:spPr bwMode="auto">
          <a:xfrm>
            <a:off x="11765683" y="3539896"/>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dirty="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dirty="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46" name="Retângulo 45">
            <a:extLst>
              <a:ext uri="{FF2B5EF4-FFF2-40B4-BE49-F238E27FC236}">
                <a16:creationId xmlns:a16="http://schemas.microsoft.com/office/drawing/2014/main" id="{385C9B37-4986-9425-91D9-A79A3791763B}"/>
              </a:ext>
            </a:extLst>
          </p:cNvPr>
          <p:cNvSpPr/>
          <p:nvPr/>
        </p:nvSpPr>
        <p:spPr>
          <a:xfrm>
            <a:off x="35511" y="2240720"/>
            <a:ext cx="12093315" cy="1124039"/>
          </a:xfrm>
          <a:prstGeom prst="rect">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lIns="36000" tIns="72000" rIns="36000" rtlCol="0" anchor="ctr"/>
          <a:lstStyle/>
          <a:p>
            <a:endParaRPr lang="pt-BR" sz="800">
              <a:solidFill>
                <a:schemeClr val="dk1"/>
              </a:solidFill>
            </a:endParaRPr>
          </a:p>
        </p:txBody>
      </p:sp>
      <p:sp>
        <p:nvSpPr>
          <p:cNvPr id="146" name="Retângulo 145">
            <a:extLst>
              <a:ext uri="{FF2B5EF4-FFF2-40B4-BE49-F238E27FC236}">
                <a16:creationId xmlns:a16="http://schemas.microsoft.com/office/drawing/2014/main" id="{7DDE6D0C-5893-8672-F13D-8278756D6059}"/>
              </a:ext>
            </a:extLst>
          </p:cNvPr>
          <p:cNvSpPr/>
          <p:nvPr/>
        </p:nvSpPr>
        <p:spPr>
          <a:xfrm>
            <a:off x="35512" y="3367115"/>
            <a:ext cx="12116366" cy="542444"/>
          </a:xfrm>
          <a:prstGeom prst="rect">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lIns="36000" tIns="72000" rIns="36000" rtlCol="0" anchor="ctr"/>
          <a:lstStyle/>
          <a:p>
            <a:endParaRPr lang="pt-BR" sz="800">
              <a:solidFill>
                <a:schemeClr val="dk1"/>
              </a:solidFill>
            </a:endParaRPr>
          </a:p>
        </p:txBody>
      </p:sp>
      <p:sp>
        <p:nvSpPr>
          <p:cNvPr id="147" name="Retângulo: Cantos Arredondados 146">
            <a:extLst>
              <a:ext uri="{FF2B5EF4-FFF2-40B4-BE49-F238E27FC236}">
                <a16:creationId xmlns:a16="http://schemas.microsoft.com/office/drawing/2014/main" id="{2D2FF32D-8AB4-F116-C7C1-3AD62089C4CB}"/>
              </a:ext>
            </a:extLst>
          </p:cNvPr>
          <p:cNvSpPr/>
          <p:nvPr/>
        </p:nvSpPr>
        <p:spPr>
          <a:xfrm>
            <a:off x="37458" y="2806595"/>
            <a:ext cx="12093315" cy="559994"/>
          </a:xfrm>
          <a:prstGeom prst="roundRect">
            <a:avLst>
              <a:gd name="adj" fmla="val 0"/>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lIns="36000" tIns="72000" rIns="36000" rtlCol="0" anchor="ctr"/>
          <a:lstStyle/>
          <a:p>
            <a:endParaRPr lang="pt-BR" sz="800" dirty="0"/>
          </a:p>
        </p:txBody>
      </p:sp>
      <p:grpSp>
        <p:nvGrpSpPr>
          <p:cNvPr id="133" name="Agrupar 132">
            <a:extLst>
              <a:ext uri="{FF2B5EF4-FFF2-40B4-BE49-F238E27FC236}">
                <a16:creationId xmlns:a16="http://schemas.microsoft.com/office/drawing/2014/main" id="{D9DC7488-BA51-ADFE-FB74-0A10CEC855DF}"/>
              </a:ext>
            </a:extLst>
          </p:cNvPr>
          <p:cNvGrpSpPr/>
          <p:nvPr/>
        </p:nvGrpSpPr>
        <p:grpSpPr>
          <a:xfrm>
            <a:off x="6816382" y="2313499"/>
            <a:ext cx="4742552" cy="419944"/>
            <a:chOff x="7334061" y="4699461"/>
            <a:chExt cx="4742552" cy="419944"/>
          </a:xfrm>
        </p:grpSpPr>
        <p:sp>
          <p:nvSpPr>
            <p:cNvPr id="129" name="Retângulo 128">
              <a:extLst>
                <a:ext uri="{FF2B5EF4-FFF2-40B4-BE49-F238E27FC236}">
                  <a16:creationId xmlns:a16="http://schemas.microsoft.com/office/drawing/2014/main" id="{1EEFF5D0-CD8C-413D-A857-6225B87316B7}"/>
                </a:ext>
              </a:extLst>
            </p:cNvPr>
            <p:cNvSpPr/>
            <p:nvPr/>
          </p:nvSpPr>
          <p:spPr>
            <a:xfrm>
              <a:off x="8126060" y="4699461"/>
              <a:ext cx="3950553" cy="400110"/>
            </a:xfrm>
            <a:prstGeom prst="rect">
              <a:avLst/>
            </a:prstGeom>
            <a:solidFill>
              <a:schemeClr val="accent3">
                <a:lumMod val="40000"/>
                <a:lumOff val="60000"/>
                <a:alpha val="82000"/>
              </a:schemeClr>
            </a:solidFill>
            <a:ln w="3175">
              <a:solidFill>
                <a:sysClr val="window" lastClr="FFFFFF">
                  <a:lumMod val="65000"/>
                </a:sysClr>
              </a:solidFill>
            </a:ln>
          </p:spPr>
          <p:txBody>
            <a:bodyPr wrap="square" anchor="ctr">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defTabSz="457200">
                <a:spcAft>
                  <a:spcPts val="600"/>
                </a:spcAft>
                <a:buFont typeface="Wingdings" panose="05000000000000000000" pitchFamily="2" charset="2"/>
                <a:buChar char="q"/>
                <a:defRPr/>
              </a:pPr>
              <a:r>
                <a:rPr lang="pt-BR" sz="1000" b="1" kern="0" dirty="0">
                  <a:solidFill>
                    <a:srgbClr val="1F497D"/>
                  </a:solidFill>
                  <a:latin typeface="Century Gothic" panose="020B0502020202020204" pitchFamily="34" charset="0"/>
                </a:rPr>
                <a:t>Devido </a:t>
              </a:r>
              <a:r>
                <a:rPr lang="pt-BR" sz="1000" b="1" kern="0" dirty="0" err="1">
                  <a:solidFill>
                    <a:srgbClr val="1F497D"/>
                  </a:solidFill>
                  <a:latin typeface="Century Gothic" panose="020B0502020202020204" pitchFamily="34" charset="0"/>
                </a:rPr>
                <a:t>leadtime</a:t>
              </a:r>
              <a:r>
                <a:rPr lang="pt-BR" sz="1000" b="1" kern="0" dirty="0">
                  <a:solidFill>
                    <a:srgbClr val="1F497D"/>
                  </a:solidFill>
                  <a:latin typeface="Century Gothic" panose="020B0502020202020204" pitchFamily="34" charset="0"/>
                </a:rPr>
                <a:t> de aprovação e execução do chamado para liberação de acessos necessários (21/01 a 11/02);</a:t>
              </a:r>
              <a:endParaRPr kumimoji="0" lang="en-US" sz="9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endParaRPr>
            </a:p>
          </p:txBody>
        </p:sp>
        <p:cxnSp>
          <p:nvCxnSpPr>
            <p:cNvPr id="130" name="Conector reto 129">
              <a:extLst>
                <a:ext uri="{FF2B5EF4-FFF2-40B4-BE49-F238E27FC236}">
                  <a16:creationId xmlns:a16="http://schemas.microsoft.com/office/drawing/2014/main" id="{E58D19C3-F84A-4269-A19D-C868714DAC51}"/>
                </a:ext>
              </a:extLst>
            </p:cNvPr>
            <p:cNvCxnSpPr>
              <a:cxnSpLocks/>
            </p:cNvCxnSpPr>
            <p:nvPr/>
          </p:nvCxnSpPr>
          <p:spPr>
            <a:xfrm flipH="1" flipV="1">
              <a:off x="7334061" y="4867405"/>
              <a:ext cx="1" cy="252000"/>
            </a:xfrm>
            <a:prstGeom prst="line">
              <a:avLst/>
            </a:prstGeom>
            <a:noFill/>
            <a:ln w="38100" cap="flat" cmpd="sng" algn="ctr">
              <a:solidFill>
                <a:schemeClr val="tx1"/>
              </a:solidFill>
              <a:prstDash val="dash"/>
              <a:miter lim="800000"/>
            </a:ln>
            <a:effectLst/>
          </p:spPr>
        </p:cxnSp>
        <p:cxnSp>
          <p:nvCxnSpPr>
            <p:cNvPr id="131" name="Conector reto 130">
              <a:extLst>
                <a:ext uri="{FF2B5EF4-FFF2-40B4-BE49-F238E27FC236}">
                  <a16:creationId xmlns:a16="http://schemas.microsoft.com/office/drawing/2014/main" id="{C0AB94B0-6993-4AD2-A5BA-A500EA2E7705}"/>
                </a:ext>
              </a:extLst>
            </p:cNvPr>
            <p:cNvCxnSpPr/>
            <p:nvPr/>
          </p:nvCxnSpPr>
          <p:spPr>
            <a:xfrm flipH="1" flipV="1">
              <a:off x="8062358" y="4930439"/>
              <a:ext cx="1" cy="180000"/>
            </a:xfrm>
            <a:prstGeom prst="line">
              <a:avLst/>
            </a:prstGeom>
            <a:noFill/>
            <a:ln w="38100" cap="flat" cmpd="sng" algn="ctr">
              <a:solidFill>
                <a:schemeClr val="tx1"/>
              </a:solidFill>
              <a:prstDash val="dash"/>
              <a:miter lim="800000"/>
            </a:ln>
            <a:effectLst/>
          </p:spPr>
        </p:cxnSp>
        <p:cxnSp>
          <p:nvCxnSpPr>
            <p:cNvPr id="132" name="Conector de Seta Reta 131">
              <a:extLst>
                <a:ext uri="{FF2B5EF4-FFF2-40B4-BE49-F238E27FC236}">
                  <a16:creationId xmlns:a16="http://schemas.microsoft.com/office/drawing/2014/main" id="{DB712C84-2247-4859-A52A-4ED4803E0D46}"/>
                </a:ext>
              </a:extLst>
            </p:cNvPr>
            <p:cNvCxnSpPr>
              <a:cxnSpLocks/>
            </p:cNvCxnSpPr>
            <p:nvPr/>
          </p:nvCxnSpPr>
          <p:spPr>
            <a:xfrm>
              <a:off x="7334061" y="5034982"/>
              <a:ext cx="736027" cy="0"/>
            </a:xfrm>
            <a:prstGeom prst="straightConnector1">
              <a:avLst/>
            </a:prstGeom>
            <a:noFill/>
            <a:ln w="12700" cap="flat" cmpd="sng" algn="ctr">
              <a:solidFill>
                <a:schemeClr val="tx1"/>
              </a:solidFill>
              <a:prstDash val="solid"/>
              <a:miter lim="800000"/>
              <a:headEnd type="triangle"/>
              <a:tailEnd type="triangle"/>
            </a:ln>
            <a:effectLst/>
          </p:spPr>
        </p:cxnSp>
      </p:grpSp>
      <p:grpSp>
        <p:nvGrpSpPr>
          <p:cNvPr id="141" name="Agrupar 140">
            <a:extLst>
              <a:ext uri="{FF2B5EF4-FFF2-40B4-BE49-F238E27FC236}">
                <a16:creationId xmlns:a16="http://schemas.microsoft.com/office/drawing/2014/main" id="{C942F9FA-43C4-4596-28DE-7DE252DF8F42}"/>
              </a:ext>
            </a:extLst>
          </p:cNvPr>
          <p:cNvGrpSpPr/>
          <p:nvPr/>
        </p:nvGrpSpPr>
        <p:grpSpPr>
          <a:xfrm>
            <a:off x="6041031" y="3093781"/>
            <a:ext cx="360000" cy="189475"/>
            <a:chOff x="7334061" y="4920964"/>
            <a:chExt cx="360000" cy="189475"/>
          </a:xfrm>
        </p:grpSpPr>
        <p:cxnSp>
          <p:nvCxnSpPr>
            <p:cNvPr id="143" name="Conector reto 142">
              <a:extLst>
                <a:ext uri="{FF2B5EF4-FFF2-40B4-BE49-F238E27FC236}">
                  <a16:creationId xmlns:a16="http://schemas.microsoft.com/office/drawing/2014/main" id="{6ECDBC4B-7E0F-6447-F33A-A7523B092EFA}"/>
                </a:ext>
              </a:extLst>
            </p:cNvPr>
            <p:cNvCxnSpPr>
              <a:cxnSpLocks/>
            </p:cNvCxnSpPr>
            <p:nvPr/>
          </p:nvCxnSpPr>
          <p:spPr>
            <a:xfrm flipH="1" flipV="1">
              <a:off x="7334061" y="4920964"/>
              <a:ext cx="1" cy="189332"/>
            </a:xfrm>
            <a:prstGeom prst="line">
              <a:avLst/>
            </a:prstGeom>
            <a:noFill/>
            <a:ln w="28575" cap="flat" cmpd="sng" algn="ctr">
              <a:solidFill>
                <a:schemeClr val="tx1"/>
              </a:solidFill>
              <a:prstDash val="dash"/>
              <a:miter lim="800000"/>
            </a:ln>
            <a:effectLst/>
          </p:spPr>
        </p:cxnSp>
        <p:cxnSp>
          <p:nvCxnSpPr>
            <p:cNvPr id="144" name="Conector reto 143">
              <a:extLst>
                <a:ext uri="{FF2B5EF4-FFF2-40B4-BE49-F238E27FC236}">
                  <a16:creationId xmlns:a16="http://schemas.microsoft.com/office/drawing/2014/main" id="{FDFAC54F-5E35-6348-3EF8-4C98F4B21438}"/>
                </a:ext>
              </a:extLst>
            </p:cNvPr>
            <p:cNvCxnSpPr/>
            <p:nvPr/>
          </p:nvCxnSpPr>
          <p:spPr>
            <a:xfrm flipH="1" flipV="1">
              <a:off x="7675008" y="4930439"/>
              <a:ext cx="1" cy="180000"/>
            </a:xfrm>
            <a:prstGeom prst="line">
              <a:avLst/>
            </a:prstGeom>
            <a:noFill/>
            <a:ln w="28575" cap="flat" cmpd="sng" algn="ctr">
              <a:solidFill>
                <a:schemeClr val="tx1"/>
              </a:solidFill>
              <a:prstDash val="dash"/>
              <a:miter lim="800000"/>
            </a:ln>
            <a:effectLst/>
          </p:spPr>
        </p:cxnSp>
        <p:cxnSp>
          <p:nvCxnSpPr>
            <p:cNvPr id="145" name="Conector de Seta Reta 144">
              <a:extLst>
                <a:ext uri="{FF2B5EF4-FFF2-40B4-BE49-F238E27FC236}">
                  <a16:creationId xmlns:a16="http://schemas.microsoft.com/office/drawing/2014/main" id="{F95E56AF-42BF-8159-84B0-D5C4FAA8012C}"/>
                </a:ext>
              </a:extLst>
            </p:cNvPr>
            <p:cNvCxnSpPr>
              <a:cxnSpLocks/>
            </p:cNvCxnSpPr>
            <p:nvPr/>
          </p:nvCxnSpPr>
          <p:spPr>
            <a:xfrm>
              <a:off x="7334061" y="5034982"/>
              <a:ext cx="360000" cy="0"/>
            </a:xfrm>
            <a:prstGeom prst="straightConnector1">
              <a:avLst/>
            </a:prstGeom>
            <a:noFill/>
            <a:ln w="12700" cap="flat" cmpd="sng" algn="ctr">
              <a:solidFill>
                <a:schemeClr val="tx1"/>
              </a:solidFill>
              <a:prstDash val="solid"/>
              <a:miter lim="800000"/>
              <a:headEnd type="triangle"/>
              <a:tailEnd type="triangle"/>
            </a:ln>
            <a:effectLst/>
          </p:spPr>
        </p:cxnSp>
      </p:grpSp>
      <p:grpSp>
        <p:nvGrpSpPr>
          <p:cNvPr id="135" name="Agrupar 134">
            <a:extLst>
              <a:ext uri="{FF2B5EF4-FFF2-40B4-BE49-F238E27FC236}">
                <a16:creationId xmlns:a16="http://schemas.microsoft.com/office/drawing/2014/main" id="{57D53FE3-DFC2-70A4-CB43-C29DB6AC900B}"/>
              </a:ext>
            </a:extLst>
          </p:cNvPr>
          <p:cNvGrpSpPr/>
          <p:nvPr/>
        </p:nvGrpSpPr>
        <p:grpSpPr>
          <a:xfrm>
            <a:off x="6114045" y="2755892"/>
            <a:ext cx="4834311" cy="3529390"/>
            <a:chOff x="5286216" y="4867405"/>
            <a:chExt cx="4834311" cy="3529390"/>
          </a:xfrm>
        </p:grpSpPr>
        <p:sp>
          <p:nvSpPr>
            <p:cNvPr id="137" name="Retângulo 136">
              <a:extLst>
                <a:ext uri="{FF2B5EF4-FFF2-40B4-BE49-F238E27FC236}">
                  <a16:creationId xmlns:a16="http://schemas.microsoft.com/office/drawing/2014/main" id="{C171995A-570F-979E-F165-3EA192ADDA94}"/>
                </a:ext>
              </a:extLst>
            </p:cNvPr>
            <p:cNvSpPr/>
            <p:nvPr/>
          </p:nvSpPr>
          <p:spPr>
            <a:xfrm>
              <a:off x="5286216" y="5457529"/>
              <a:ext cx="4834311" cy="2939266"/>
            </a:xfrm>
            <a:prstGeom prst="rect">
              <a:avLst/>
            </a:prstGeom>
            <a:solidFill>
              <a:srgbClr val="DBDBDB"/>
            </a:solidFill>
            <a:ln w="3175">
              <a:solidFill>
                <a:sysClr val="window" lastClr="FFFFFF">
                  <a:lumMod val="65000"/>
                </a:sysClr>
              </a:solidFill>
            </a:ln>
          </p:spPr>
          <p:txBody>
            <a:bodyPr wrap="square" anchor="ctr">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defTabSz="457200">
                <a:spcAft>
                  <a:spcPts val="600"/>
                </a:spcAft>
                <a:buFont typeface="Wingdings" panose="05000000000000000000" pitchFamily="2" charset="2"/>
                <a:buChar char="q"/>
                <a:defRPr/>
              </a:pPr>
              <a:r>
                <a:rPr lang="pt-BR" sz="1000" b="1" kern="0" dirty="0">
                  <a:solidFill>
                    <a:srgbClr val="1F497D"/>
                  </a:solidFill>
                  <a:latin typeface="Century Gothic" panose="020B0502020202020204" pitchFamily="34" charset="0"/>
                </a:rPr>
                <a:t>Mudança de estratégia de plano de </a:t>
              </a:r>
              <a:r>
                <a:rPr lang="pt-BR" sz="1000" b="1" kern="0" dirty="0" err="1">
                  <a:solidFill>
                    <a:srgbClr val="1F497D"/>
                  </a:solidFill>
                  <a:latin typeface="Century Gothic" panose="020B0502020202020204" pitchFamily="34" charset="0"/>
                </a:rPr>
                <a:t>cuttover</a:t>
              </a:r>
              <a:r>
                <a:rPr lang="pt-BR" sz="1000" b="1" kern="0" dirty="0">
                  <a:solidFill>
                    <a:srgbClr val="1F497D"/>
                  </a:solidFill>
                  <a:latin typeface="Century Gothic" panose="020B0502020202020204" pitchFamily="34" charset="0"/>
                </a:rPr>
                <a:t>: </a:t>
              </a:r>
            </a:p>
            <a:p>
              <a:pPr marL="176213" marR="0" lvl="0" indent="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Antes </a:t>
              </a:r>
              <a:r>
                <a:rPr kumimoji="0" lang="en-US" sz="9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pt-BR" sz="9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Regularização em massa das aplicações em 7/04/25;</a:t>
              </a:r>
              <a:endParaRPr kumimoji="0" lang="en-US" sz="9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endParaRPr>
            </a:p>
            <a:p>
              <a:pPr marL="176213" marR="0" lvl="0" indent="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900" b="1" i="1"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Depois</a:t>
              </a:r>
              <a:r>
                <a:rPr kumimoji="0" lang="en-US" sz="9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9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pt-BR" sz="9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Regularização faseada de aplicações </a:t>
              </a:r>
              <a:r>
                <a:rPr kumimoji="0" lang="en-US" sz="900" b="0"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até</a:t>
              </a:r>
              <a:r>
                <a:rPr kumimoji="0" lang="en-US" sz="9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Mai’25</a:t>
              </a:r>
              <a:r>
                <a:rPr kumimoji="0" lang="en-US" sz="9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endParaRPr lang="en-US" sz="900" i="1" kern="0" dirty="0">
                <a:solidFill>
                  <a:srgbClr val="1F497D"/>
                </a:solidFill>
                <a:latin typeface="Century Gothic" panose="020B0502020202020204" pitchFamily="34" charset="0"/>
              </a:endParaRPr>
            </a:p>
            <a:p>
              <a:pPr marL="176213" marR="0" lvl="0" indent="0" algn="l" defTabSz="457200" rtl="0" eaLnBrk="1" fontAlgn="auto" latinLnBrk="0" hangingPunct="1">
                <a:lnSpc>
                  <a:spcPct val="100000"/>
                </a:lnSpc>
                <a:spcBef>
                  <a:spcPts val="0"/>
                </a:spcBef>
                <a:spcAft>
                  <a:spcPts val="300"/>
                </a:spcAft>
                <a:buClrTx/>
                <a:buSzTx/>
                <a:tabLst/>
                <a:defRPr/>
              </a:pPr>
              <a:endParaRPr kumimoji="0" lang="en-US" sz="9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endParaRPr>
            </a:p>
            <a:p>
              <a:pPr marL="176213" marR="0" lvl="0" indent="0" algn="l" defTabSz="457200" rtl="0" eaLnBrk="1" fontAlgn="auto" latinLnBrk="0" hangingPunct="1">
                <a:lnSpc>
                  <a:spcPct val="100000"/>
                </a:lnSpc>
                <a:spcBef>
                  <a:spcPts val="0"/>
                </a:spcBef>
                <a:spcAft>
                  <a:spcPts val="300"/>
                </a:spcAft>
                <a:buClrTx/>
                <a:buSzTx/>
                <a:tabLst/>
                <a:defRPr/>
              </a:pPr>
              <a:r>
                <a:rPr lang="en-US" sz="900" i="1" u="sng" kern="0" dirty="0">
                  <a:solidFill>
                    <a:srgbClr val="C00000"/>
                  </a:solidFill>
                  <a:latin typeface="Century Gothic" panose="020B0502020202020204" pitchFamily="34" charset="0"/>
                </a:rPr>
                <a:t>MOTIVO</a:t>
              </a:r>
              <a:r>
                <a:rPr lang="en-US" sz="900" i="1" kern="0" dirty="0">
                  <a:solidFill>
                    <a:srgbClr val="C00000"/>
                  </a:solidFill>
                  <a:latin typeface="Century Gothic" panose="020B0502020202020204" pitchFamily="34" charset="0"/>
                </a:rPr>
                <a:t>:</a:t>
              </a:r>
              <a:r>
                <a:rPr lang="pt-BR" sz="900" i="1" kern="0" dirty="0">
                  <a:solidFill>
                    <a:srgbClr val="C00000"/>
                  </a:solidFill>
                  <a:latin typeface="Century Gothic" panose="020B0502020202020204" pitchFamily="34" charset="0"/>
                </a:rPr>
                <a:t> Risco de uso indevido das mesmas credenciais em aplicações diversas gerando possibilidade de parada imprevista de serviços na produção.</a:t>
              </a:r>
            </a:p>
            <a:p>
              <a:pPr marL="176213" marR="0" lvl="0" indent="0" algn="l" defTabSz="457200" rtl="0" eaLnBrk="1" fontAlgn="auto" latinLnBrk="0" hangingPunct="1">
                <a:lnSpc>
                  <a:spcPct val="100000"/>
                </a:lnSpc>
                <a:spcBef>
                  <a:spcPts val="0"/>
                </a:spcBef>
                <a:spcAft>
                  <a:spcPts val="300"/>
                </a:spcAft>
                <a:buClrTx/>
                <a:buSzTx/>
                <a:tabLst/>
                <a:defRPr/>
              </a:pPr>
              <a:endParaRPr lang="pt-BR" sz="900" i="1" kern="0" dirty="0">
                <a:solidFill>
                  <a:srgbClr val="C00000"/>
                </a:solidFill>
                <a:latin typeface="Century Gothic" panose="020B0502020202020204" pitchFamily="34" charset="0"/>
              </a:endParaRPr>
            </a:p>
            <a:p>
              <a:pPr marL="171450" lvl="0" indent="-171450" defTabSz="457200">
                <a:spcAft>
                  <a:spcPts val="600"/>
                </a:spcAft>
                <a:buFont typeface="Wingdings" panose="05000000000000000000" pitchFamily="2" charset="2"/>
                <a:buChar char="q"/>
                <a:defRPr/>
              </a:pPr>
              <a:r>
                <a:rPr lang="pt-BR" sz="1000" b="1" kern="0" dirty="0">
                  <a:solidFill>
                    <a:srgbClr val="1F497D"/>
                  </a:solidFill>
                  <a:latin typeface="Century Gothic" panose="020B0502020202020204" pitchFamily="34" charset="0"/>
                </a:rPr>
                <a:t>Concorrência com outros temas:</a:t>
              </a:r>
            </a:p>
            <a:p>
              <a:pPr lvl="0" defTabSz="457200">
                <a:spcAft>
                  <a:spcPts val="600"/>
                </a:spcAft>
                <a:defRPr/>
              </a:pPr>
              <a:r>
                <a:rPr lang="pt-BR" sz="800" kern="0" dirty="0">
                  <a:solidFill>
                    <a:srgbClr val="1F497D"/>
                  </a:solidFill>
                  <a:latin typeface="Century Gothic" panose="020B0502020202020204" pitchFamily="34" charset="0"/>
                </a:rPr>
                <a:t>      - </a:t>
              </a:r>
              <a:r>
                <a:rPr lang="pt-BR" sz="800" kern="0" dirty="0" err="1">
                  <a:solidFill>
                    <a:srgbClr val="1F497D"/>
                  </a:solidFill>
                  <a:latin typeface="Century Gothic" panose="020B0502020202020204" pitchFamily="34" charset="0"/>
                </a:rPr>
                <a:t>Datalake</a:t>
              </a:r>
              <a:r>
                <a:rPr lang="pt-BR" sz="800" kern="0" dirty="0">
                  <a:solidFill>
                    <a:srgbClr val="1F497D"/>
                  </a:solidFill>
                  <a:latin typeface="Century Gothic" panose="020B0502020202020204" pitchFamily="34" charset="0"/>
                </a:rPr>
                <a:t>;</a:t>
              </a:r>
            </a:p>
            <a:p>
              <a:pPr lvl="0" defTabSz="457200">
                <a:spcAft>
                  <a:spcPts val="600"/>
                </a:spcAft>
                <a:defRPr/>
              </a:pPr>
              <a:r>
                <a:rPr lang="pt-BR" sz="800" kern="0" dirty="0">
                  <a:solidFill>
                    <a:srgbClr val="1F497D"/>
                  </a:solidFill>
                  <a:latin typeface="Century Gothic" panose="020B0502020202020204" pitchFamily="34" charset="0"/>
                </a:rPr>
                <a:t>      - Estrut. </a:t>
              </a:r>
              <a:r>
                <a:rPr lang="pt-BR" sz="800" kern="0" dirty="0" err="1">
                  <a:solidFill>
                    <a:srgbClr val="1F497D"/>
                  </a:solidFill>
                  <a:latin typeface="Century Gothic" panose="020B0502020202020204" pitchFamily="34" charset="0"/>
                </a:rPr>
                <a:t>Talend</a:t>
              </a:r>
              <a:r>
                <a:rPr lang="pt-BR" sz="800" kern="0" dirty="0">
                  <a:solidFill>
                    <a:srgbClr val="1F497D"/>
                  </a:solidFill>
                  <a:latin typeface="Century Gothic" panose="020B0502020202020204" pitchFamily="34" charset="0"/>
                </a:rPr>
                <a:t>;</a:t>
              </a:r>
            </a:p>
            <a:p>
              <a:pPr lvl="0" defTabSz="457200">
                <a:spcAft>
                  <a:spcPts val="600"/>
                </a:spcAft>
                <a:defRPr/>
              </a:pPr>
              <a:r>
                <a:rPr lang="pt-BR" sz="800" kern="0" dirty="0">
                  <a:solidFill>
                    <a:srgbClr val="1F497D"/>
                  </a:solidFill>
                  <a:latin typeface="Century Gothic" panose="020B0502020202020204" pitchFamily="34" charset="0"/>
                </a:rPr>
                <a:t>      - Gestão de Rotas;</a:t>
              </a:r>
            </a:p>
            <a:p>
              <a:pPr lvl="0" defTabSz="457200">
                <a:spcAft>
                  <a:spcPts val="600"/>
                </a:spcAft>
                <a:defRPr/>
              </a:pPr>
              <a:r>
                <a:rPr lang="pt-BR" sz="800" kern="0" dirty="0">
                  <a:solidFill>
                    <a:srgbClr val="1F497D"/>
                  </a:solidFill>
                  <a:latin typeface="Century Gothic" panose="020B0502020202020204" pitchFamily="34" charset="0"/>
                </a:rPr>
                <a:t>      - Suporte BP (Avaliação Arquitetura Fase J0): 12 temas;</a:t>
              </a:r>
            </a:p>
            <a:p>
              <a:pPr lvl="0" defTabSz="457200">
                <a:spcAft>
                  <a:spcPts val="600"/>
                </a:spcAft>
                <a:defRPr/>
              </a:pPr>
              <a:r>
                <a:rPr lang="pt-BR" sz="800" kern="0" dirty="0">
                  <a:solidFill>
                    <a:srgbClr val="1F497D"/>
                  </a:solidFill>
                  <a:latin typeface="Century Gothic" panose="020B0502020202020204" pitchFamily="34" charset="0"/>
                </a:rPr>
                <a:t>      - Visita Arquiteto HSF;</a:t>
              </a:r>
            </a:p>
            <a:p>
              <a:pPr lvl="0" defTabSz="457200">
                <a:spcAft>
                  <a:spcPts val="600"/>
                </a:spcAft>
                <a:defRPr/>
              </a:pPr>
              <a:r>
                <a:rPr lang="pt-BR" sz="800" kern="0" dirty="0">
                  <a:solidFill>
                    <a:srgbClr val="1F497D"/>
                  </a:solidFill>
                  <a:latin typeface="Century Gothic" panose="020B0502020202020204" pitchFamily="34" charset="0"/>
                </a:rPr>
                <a:t>      - HCNC;</a:t>
              </a:r>
            </a:p>
            <a:p>
              <a:pPr lvl="0" defTabSz="457200">
                <a:spcAft>
                  <a:spcPts val="600"/>
                </a:spcAft>
                <a:defRPr/>
              </a:pPr>
              <a:r>
                <a:rPr lang="pt-BR" sz="800" kern="0" dirty="0">
                  <a:solidFill>
                    <a:srgbClr val="1F497D"/>
                  </a:solidFill>
                  <a:latin typeface="Century Gothic" panose="020B0502020202020204" pitchFamily="34" charset="0"/>
                </a:rPr>
                <a:t>      - </a:t>
              </a:r>
              <a:r>
                <a:rPr lang="pt-BR" sz="800" kern="0" dirty="0" err="1">
                  <a:solidFill>
                    <a:srgbClr val="1F497D"/>
                  </a:solidFill>
                  <a:latin typeface="Century Gothic" panose="020B0502020202020204" pitchFamily="34" charset="0"/>
                </a:rPr>
                <a:t>Comite</a:t>
              </a:r>
              <a:r>
                <a:rPr lang="pt-BR" sz="800" kern="0" dirty="0">
                  <a:solidFill>
                    <a:srgbClr val="1F497D"/>
                  </a:solidFill>
                  <a:latin typeface="Century Gothic" panose="020B0502020202020204" pitchFamily="34" charset="0"/>
                </a:rPr>
                <a:t> </a:t>
              </a:r>
              <a:r>
                <a:rPr lang="pt-BR" sz="800" kern="0" dirty="0" err="1">
                  <a:solidFill>
                    <a:srgbClr val="1F497D"/>
                  </a:solidFill>
                  <a:latin typeface="Century Gothic" panose="020B0502020202020204" pitchFamily="34" charset="0"/>
                </a:rPr>
                <a:t>Transf</a:t>
              </a:r>
              <a:r>
                <a:rPr lang="pt-BR" sz="800" kern="0" dirty="0">
                  <a:solidFill>
                    <a:srgbClr val="1F497D"/>
                  </a:solidFill>
                  <a:latin typeface="Century Gothic" panose="020B0502020202020204" pitchFamily="34" charset="0"/>
                </a:rPr>
                <a:t> Digital HCNC;</a:t>
              </a:r>
              <a:endParaRPr kumimoji="0" lang="en-US" sz="9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endParaRPr>
            </a:p>
          </p:txBody>
        </p:sp>
        <p:cxnSp>
          <p:nvCxnSpPr>
            <p:cNvPr id="138" name="Conector reto 137">
              <a:extLst>
                <a:ext uri="{FF2B5EF4-FFF2-40B4-BE49-F238E27FC236}">
                  <a16:creationId xmlns:a16="http://schemas.microsoft.com/office/drawing/2014/main" id="{D871D777-04BC-2CD1-A24C-17D3C87BDD59}"/>
                </a:ext>
              </a:extLst>
            </p:cNvPr>
            <p:cNvCxnSpPr>
              <a:cxnSpLocks/>
            </p:cNvCxnSpPr>
            <p:nvPr/>
          </p:nvCxnSpPr>
          <p:spPr>
            <a:xfrm flipH="1" flipV="1">
              <a:off x="7334061" y="4867405"/>
              <a:ext cx="1" cy="252000"/>
            </a:xfrm>
            <a:prstGeom prst="line">
              <a:avLst/>
            </a:prstGeom>
            <a:noFill/>
            <a:ln w="38100" cap="flat" cmpd="sng" algn="ctr">
              <a:solidFill>
                <a:schemeClr val="tx1"/>
              </a:solidFill>
              <a:prstDash val="dash"/>
              <a:miter lim="800000"/>
            </a:ln>
            <a:effectLst/>
          </p:spPr>
        </p:cxnSp>
        <p:cxnSp>
          <p:nvCxnSpPr>
            <p:cNvPr id="139" name="Conector reto 138">
              <a:extLst>
                <a:ext uri="{FF2B5EF4-FFF2-40B4-BE49-F238E27FC236}">
                  <a16:creationId xmlns:a16="http://schemas.microsoft.com/office/drawing/2014/main" id="{01550333-AB58-689A-CF39-F93462009A56}"/>
                </a:ext>
              </a:extLst>
            </p:cNvPr>
            <p:cNvCxnSpPr/>
            <p:nvPr/>
          </p:nvCxnSpPr>
          <p:spPr>
            <a:xfrm flipH="1" flipV="1">
              <a:off x="8849758" y="4930439"/>
              <a:ext cx="1" cy="180000"/>
            </a:xfrm>
            <a:prstGeom prst="line">
              <a:avLst/>
            </a:prstGeom>
            <a:noFill/>
            <a:ln w="38100" cap="flat" cmpd="sng" algn="ctr">
              <a:solidFill>
                <a:schemeClr val="tx1"/>
              </a:solidFill>
              <a:prstDash val="dash"/>
              <a:miter lim="800000"/>
            </a:ln>
            <a:effectLst/>
          </p:spPr>
        </p:cxnSp>
        <p:cxnSp>
          <p:nvCxnSpPr>
            <p:cNvPr id="140" name="Conector de Seta Reta 139">
              <a:extLst>
                <a:ext uri="{FF2B5EF4-FFF2-40B4-BE49-F238E27FC236}">
                  <a16:creationId xmlns:a16="http://schemas.microsoft.com/office/drawing/2014/main" id="{C6359622-860A-8970-8961-AEB3429F324A}"/>
                </a:ext>
              </a:extLst>
            </p:cNvPr>
            <p:cNvCxnSpPr>
              <a:cxnSpLocks/>
            </p:cNvCxnSpPr>
            <p:nvPr/>
          </p:nvCxnSpPr>
          <p:spPr>
            <a:xfrm>
              <a:off x="7334060" y="5034982"/>
              <a:ext cx="1512000" cy="0"/>
            </a:xfrm>
            <a:prstGeom prst="straightConnector1">
              <a:avLst/>
            </a:prstGeom>
            <a:noFill/>
            <a:ln w="12700" cap="flat" cmpd="sng" algn="ctr">
              <a:solidFill>
                <a:schemeClr val="tx1"/>
              </a:solidFill>
              <a:prstDash val="solid"/>
              <a:miter lim="800000"/>
              <a:headEnd type="triangle"/>
              <a:tailEnd type="triangle"/>
            </a:ln>
            <a:effectLst/>
          </p:spPr>
        </p:cxnSp>
      </p:grpSp>
      <p:sp>
        <p:nvSpPr>
          <p:cNvPr id="148" name="Retângulo 147">
            <a:extLst>
              <a:ext uri="{FF2B5EF4-FFF2-40B4-BE49-F238E27FC236}">
                <a16:creationId xmlns:a16="http://schemas.microsoft.com/office/drawing/2014/main" id="{FDBC990D-6E81-BF9A-2E50-89D8C88B39CB}"/>
              </a:ext>
            </a:extLst>
          </p:cNvPr>
          <p:cNvSpPr/>
          <p:nvPr/>
        </p:nvSpPr>
        <p:spPr>
          <a:xfrm>
            <a:off x="-116444" y="1151513"/>
            <a:ext cx="12322307" cy="1643640"/>
          </a:xfrm>
          <a:prstGeom prst="rect">
            <a:avLst/>
          </a:prstGeom>
          <a:solidFill>
            <a:srgbClr val="7F7F7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tângulo 148">
            <a:extLst>
              <a:ext uri="{FF2B5EF4-FFF2-40B4-BE49-F238E27FC236}">
                <a16:creationId xmlns:a16="http://schemas.microsoft.com/office/drawing/2014/main" id="{0585FB52-7BEB-2E8F-160D-72D401F3F02B}"/>
              </a:ext>
            </a:extLst>
          </p:cNvPr>
          <p:cNvSpPr/>
          <p:nvPr/>
        </p:nvSpPr>
        <p:spPr>
          <a:xfrm>
            <a:off x="-54239" y="3371575"/>
            <a:ext cx="12260102" cy="549180"/>
          </a:xfrm>
          <a:prstGeom prst="rect">
            <a:avLst/>
          </a:prstGeom>
          <a:solidFill>
            <a:srgbClr val="7F7F7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tângulo 149">
            <a:extLst>
              <a:ext uri="{FF2B5EF4-FFF2-40B4-BE49-F238E27FC236}">
                <a16:creationId xmlns:a16="http://schemas.microsoft.com/office/drawing/2014/main" id="{B4AA5B09-ABC0-A36C-3C53-A85C8C2F794D}"/>
              </a:ext>
            </a:extLst>
          </p:cNvPr>
          <p:cNvSpPr/>
          <p:nvPr/>
        </p:nvSpPr>
        <p:spPr>
          <a:xfrm>
            <a:off x="2396516" y="1673703"/>
            <a:ext cx="2926921" cy="799155"/>
          </a:xfrm>
          <a:prstGeom prst="rect">
            <a:avLst/>
          </a:prstGeom>
          <a:solidFill>
            <a:schemeClr val="accent4">
              <a:lumMod val="20000"/>
              <a:lumOff val="80000"/>
            </a:schemeClr>
          </a:solidFill>
          <a:ln>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100" b="1" dirty="0">
                <a:solidFill>
                  <a:schemeClr val="tx1"/>
                </a:solidFill>
              </a:rPr>
              <a:t>Surgimento de demanda não planejada:</a:t>
            </a:r>
          </a:p>
          <a:p>
            <a:r>
              <a:rPr lang="pt-BR" sz="700" dirty="0">
                <a:solidFill>
                  <a:schemeClr val="bg1">
                    <a:lumMod val="50000"/>
                  </a:schemeClr>
                </a:solidFill>
              </a:rPr>
              <a:t>- Revisão Lateral da utilização dos repositórios de código fonte HDA;</a:t>
            </a:r>
          </a:p>
          <a:p>
            <a:r>
              <a:rPr lang="pt-BR" sz="700" dirty="0">
                <a:solidFill>
                  <a:schemeClr val="bg1">
                    <a:lumMod val="50000"/>
                  </a:schemeClr>
                </a:solidFill>
              </a:rPr>
              <a:t>- Revisão Lateral do AS-IS esteira de </a:t>
            </a:r>
            <a:r>
              <a:rPr lang="pt-BR" sz="700" dirty="0" err="1">
                <a:solidFill>
                  <a:schemeClr val="bg1">
                    <a:lumMod val="50000"/>
                  </a:schemeClr>
                </a:solidFill>
              </a:rPr>
              <a:t>deploy</a:t>
            </a:r>
            <a:r>
              <a:rPr lang="pt-BR" sz="700" dirty="0">
                <a:solidFill>
                  <a:schemeClr val="bg1">
                    <a:lumMod val="50000"/>
                  </a:schemeClr>
                </a:solidFill>
              </a:rPr>
              <a:t> HDA;</a:t>
            </a:r>
          </a:p>
          <a:p>
            <a:r>
              <a:rPr lang="pt-BR" sz="700" dirty="0">
                <a:solidFill>
                  <a:schemeClr val="bg1">
                    <a:lumMod val="50000"/>
                  </a:schemeClr>
                </a:solidFill>
              </a:rPr>
              <a:t>- Levantamento de projetos que não estão no controle de objetos;</a:t>
            </a:r>
          </a:p>
          <a:p>
            <a:r>
              <a:rPr lang="pt-BR" sz="700" dirty="0">
                <a:solidFill>
                  <a:schemeClr val="bg1">
                    <a:lumMod val="50000"/>
                  </a:schemeClr>
                </a:solidFill>
              </a:rPr>
              <a:t>- Obtenção dos Fontes do </a:t>
            </a:r>
            <a:r>
              <a:rPr lang="pt-BR" sz="700" dirty="0" err="1">
                <a:solidFill>
                  <a:schemeClr val="bg1">
                    <a:lumMod val="50000"/>
                  </a:schemeClr>
                </a:solidFill>
              </a:rPr>
              <a:t>Timechecker</a:t>
            </a:r>
            <a:endParaRPr lang="pt-BR" sz="700" dirty="0">
              <a:solidFill>
                <a:schemeClr val="bg1">
                  <a:lumMod val="50000"/>
                </a:schemeClr>
              </a:solidFill>
            </a:endParaRPr>
          </a:p>
        </p:txBody>
      </p:sp>
      <p:sp>
        <p:nvSpPr>
          <p:cNvPr id="151" name="Retângulo 150">
            <a:extLst>
              <a:ext uri="{FF2B5EF4-FFF2-40B4-BE49-F238E27FC236}">
                <a16:creationId xmlns:a16="http://schemas.microsoft.com/office/drawing/2014/main" id="{0C29A54D-ED32-72B1-4A2A-E31FAC4B340B}"/>
              </a:ext>
            </a:extLst>
          </p:cNvPr>
          <p:cNvSpPr/>
          <p:nvPr/>
        </p:nvSpPr>
        <p:spPr>
          <a:xfrm>
            <a:off x="-1723600" y="7351260"/>
            <a:ext cx="8142035" cy="1061691"/>
          </a:xfrm>
          <a:prstGeom prst="rect">
            <a:avLst/>
          </a:prstGeom>
          <a:solidFill>
            <a:srgbClr val="4BACC6">
              <a:lumMod val="40000"/>
              <a:lumOff val="60000"/>
              <a:alpha val="72000"/>
            </a:srgbClr>
          </a:solidFill>
          <a:ln w="25400" cap="flat" cmpd="sng" algn="ctr">
            <a:solidFill>
              <a:schemeClr val="accent1">
                <a:lumMod val="20000"/>
                <a:lumOff val="80000"/>
              </a:scheme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0" cap="none" spc="0" normalizeH="0" baseline="0" noProof="0">
                <a:ln>
                  <a:noFill/>
                </a:ln>
                <a:solidFill>
                  <a:srgbClr val="A6A6A6"/>
                </a:solidFill>
                <a:effectLst/>
                <a:uLnTx/>
                <a:uFillTx/>
                <a:latin typeface="Calibri"/>
                <a:ea typeface="+mn-ea"/>
                <a:cs typeface="+mn-cs"/>
              </a:rPr>
              <a:t>Será planejado após conclusão do App</a:t>
            </a:r>
          </a:p>
        </p:txBody>
      </p:sp>
      <p:pic>
        <p:nvPicPr>
          <p:cNvPr id="47" name="Picture 3">
            <a:extLst>
              <a:ext uri="{FF2B5EF4-FFF2-40B4-BE49-F238E27FC236}">
                <a16:creationId xmlns:a16="http://schemas.microsoft.com/office/drawing/2014/main" id="{5F668F64-C5B7-24E5-4819-FA3D33264F01}"/>
              </a:ext>
            </a:extLst>
          </p:cNvPr>
          <p:cNvPicPr>
            <a:picLocks noChangeAspect="1" noChangeArrowheads="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flipH="1" flipV="1">
            <a:off x="1873860" y="1794230"/>
            <a:ext cx="498041" cy="520837"/>
          </a:xfrm>
          <a:prstGeom prst="rect">
            <a:avLst/>
          </a:prstGeom>
          <a:noFill/>
          <a:extLst>
            <a:ext uri="{909E8E84-426E-40DD-AFC4-6F175D3DCCD1}">
              <a14:hiddenFill xmlns:a14="http://schemas.microsoft.com/office/drawing/2010/main">
                <a:solidFill>
                  <a:srgbClr val="FFFFFF"/>
                </a:solidFill>
              </a14:hiddenFill>
            </a:ext>
          </a:extLst>
        </p:spPr>
      </p:pic>
      <p:sp>
        <p:nvSpPr>
          <p:cNvPr id="54" name="Botão de Ação: Obter Informações 53">
            <a:hlinkClick r:id="" action="ppaction://customshow?id=7&amp;return=true" highlightClick="1"/>
            <a:extLst>
              <a:ext uri="{FF2B5EF4-FFF2-40B4-BE49-F238E27FC236}">
                <a16:creationId xmlns:a16="http://schemas.microsoft.com/office/drawing/2014/main" id="{C60C1726-773F-FF7C-F166-E37463CBF706}"/>
              </a:ext>
            </a:extLst>
          </p:cNvPr>
          <p:cNvSpPr/>
          <p:nvPr/>
        </p:nvSpPr>
        <p:spPr>
          <a:xfrm>
            <a:off x="5014692" y="2222982"/>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25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fade">
                                      <p:cBhvr>
                                        <p:cTn id="54" dur="500"/>
                                        <p:tgtEl>
                                          <p:spTgt spid="133"/>
                                        </p:tgtEl>
                                      </p:cBhvr>
                                    </p:animEffect>
                                  </p:childTnLst>
                                </p:cTn>
                              </p:par>
                              <p:par>
                                <p:cTn id="55" presetID="10" presetClass="entr" presetSubtype="0" fill="hold" nodeType="with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par>
                                <p:cTn id="58" presetID="10" presetClass="entr" presetSubtype="0" fill="hold" nodeType="with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fade">
                                      <p:cBhvr>
                                        <p:cTn id="60" dur="500"/>
                                        <p:tgtEl>
                                          <p:spTgt spid="1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fade">
                                      <p:cBhvr>
                                        <p:cTn id="66" dur="500"/>
                                        <p:tgtEl>
                                          <p:spTgt spid="15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33"/>
                                        </p:tgtEl>
                                      </p:cBhvr>
                                    </p:animEffect>
                                    <p:set>
                                      <p:cBhvr>
                                        <p:cTn id="77" dur="1" fill="hold">
                                          <p:stCondLst>
                                            <p:cond delay="499"/>
                                          </p:stCondLst>
                                        </p:cTn>
                                        <p:tgtEl>
                                          <p:spTgt spid="13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35"/>
                                        </p:tgtEl>
                                      </p:cBhvr>
                                    </p:animEffect>
                                    <p:set>
                                      <p:cBhvr>
                                        <p:cTn id="80" dur="1" fill="hold">
                                          <p:stCondLst>
                                            <p:cond delay="499"/>
                                          </p:stCondLst>
                                        </p:cTn>
                                        <p:tgtEl>
                                          <p:spTgt spid="135"/>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41"/>
                                        </p:tgtEl>
                                      </p:cBhvr>
                                    </p:animEffect>
                                    <p:set>
                                      <p:cBhvr>
                                        <p:cTn id="83" dur="1" fill="hold">
                                          <p:stCondLst>
                                            <p:cond delay="499"/>
                                          </p:stCondLst>
                                        </p:cTn>
                                        <p:tgtEl>
                                          <p:spTgt spid="141"/>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6"/>
                                        </p:tgtEl>
                                      </p:cBhvr>
                                    </p:animEffect>
                                    <p:set>
                                      <p:cBhvr>
                                        <p:cTn id="86" dur="1" fill="hold">
                                          <p:stCondLst>
                                            <p:cond delay="499"/>
                                          </p:stCondLst>
                                        </p:cTn>
                                        <p:tgtEl>
                                          <p:spTgt spid="4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50"/>
                                        </p:tgtEl>
                                      </p:cBhvr>
                                    </p:animEffect>
                                    <p:set>
                                      <p:cBhvr>
                                        <p:cTn id="89" dur="1" fill="hold">
                                          <p:stCondLst>
                                            <p:cond delay="499"/>
                                          </p:stCondLst>
                                        </p:cTn>
                                        <p:tgtEl>
                                          <p:spTgt spid="150"/>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54"/>
                                        </p:tgtEl>
                                      </p:cBhvr>
                                    </p:animEffect>
                                    <p:set>
                                      <p:cBhvr>
                                        <p:cTn id="92" dur="1" fill="hold">
                                          <p:stCondLst>
                                            <p:cond delay="499"/>
                                          </p:stCondLst>
                                        </p:cTn>
                                        <p:tgtEl>
                                          <p:spTgt spid="5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47"/>
                                        </p:tgtEl>
                                      </p:cBhvr>
                                    </p:animEffect>
                                    <p:set>
                                      <p:cBhvr>
                                        <p:cTn id="95" dur="1" fill="hold">
                                          <p:stCondLst>
                                            <p:cond delay="499"/>
                                          </p:stCondLst>
                                        </p:cTn>
                                        <p:tgtEl>
                                          <p:spTgt spid="47"/>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46"/>
                                        </p:tgtEl>
                                        <p:attrNameLst>
                                          <p:attrName>style.visibility</p:attrName>
                                        </p:attrNameLst>
                                      </p:cBhvr>
                                      <p:to>
                                        <p:strVal val="visible"/>
                                      </p:to>
                                    </p:set>
                                    <p:animEffect transition="in" filter="fade">
                                      <p:cBhvr>
                                        <p:cTn id="98" dur="500"/>
                                        <p:tgtEl>
                                          <p:spTgt spid="14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146"/>
                                        </p:tgtEl>
                                      </p:cBhvr>
                                    </p:animEffect>
                                    <p:set>
                                      <p:cBhvr>
                                        <p:cTn id="103" dur="1" fill="hold">
                                          <p:stCondLst>
                                            <p:cond delay="499"/>
                                          </p:stCondLst>
                                        </p:cTn>
                                        <p:tgtEl>
                                          <p:spTgt spid="146"/>
                                        </p:tgtEl>
                                        <p:attrNameLst>
                                          <p:attrName>style.visibility</p:attrName>
                                        </p:attrNameLst>
                                      </p:cBhvr>
                                      <p:to>
                                        <p:strVal val="hidden"/>
                                      </p:to>
                                    </p:set>
                                  </p:childTnLst>
                                </p:cTn>
                              </p:par>
                              <p:par>
                                <p:cTn id="104" presetID="10" presetClass="entr" presetSubtype="0" fill="hold" grpId="0" nodeType="withEffect">
                                  <p:stCondLst>
                                    <p:cond delay="0"/>
                                  </p:stCondLst>
                                  <p:childTnLst>
                                    <p:set>
                                      <p:cBhvr>
                                        <p:cTn id="105" dur="1" fill="hold">
                                          <p:stCondLst>
                                            <p:cond delay="0"/>
                                          </p:stCondLst>
                                        </p:cTn>
                                        <p:tgtEl>
                                          <p:spTgt spid="147"/>
                                        </p:tgtEl>
                                        <p:attrNameLst>
                                          <p:attrName>style.visibility</p:attrName>
                                        </p:attrNameLst>
                                      </p:cBhvr>
                                      <p:to>
                                        <p:strVal val="visible"/>
                                      </p:to>
                                    </p:set>
                                    <p:animEffect transition="in" filter="fade">
                                      <p:cBhvr>
                                        <p:cTn id="106" dur="500"/>
                                        <p:tgtEl>
                                          <p:spTgt spid="14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8"/>
                                        </p:tgtEl>
                                        <p:attrNameLst>
                                          <p:attrName>style.visibility</p:attrName>
                                        </p:attrNameLst>
                                      </p:cBhvr>
                                      <p:to>
                                        <p:strVal val="visible"/>
                                      </p:to>
                                    </p:set>
                                    <p:animEffect transition="in" filter="fade">
                                      <p:cBhvr>
                                        <p:cTn id="109" dur="500"/>
                                        <p:tgtEl>
                                          <p:spTgt spid="14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9"/>
                                        </p:tgtEl>
                                        <p:attrNameLst>
                                          <p:attrName>style.visibility</p:attrName>
                                        </p:attrNameLst>
                                      </p:cBhvr>
                                      <p:to>
                                        <p:strVal val="visible"/>
                                      </p:to>
                                    </p:set>
                                    <p:animEffect transition="in" filter="fade">
                                      <p:cBhvr>
                                        <p:cTn id="112" dur="500"/>
                                        <p:tgtEl>
                                          <p:spTgt spid="149"/>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18"/>
                                        </p:tgtEl>
                                        <p:attrNameLst>
                                          <p:attrName>style.visibility</p:attrName>
                                        </p:attrNameLst>
                                      </p:cBhvr>
                                      <p:to>
                                        <p:strVal val="visible"/>
                                      </p:to>
                                    </p:set>
                                    <p:animEffect transition="in" filter="fade">
                                      <p:cBhvr>
                                        <p:cTn id="121" dur="500"/>
                                        <p:tgtEl>
                                          <p:spTgt spid="21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20"/>
                                        </p:tgtEl>
                                        <p:attrNameLst>
                                          <p:attrName>style.visibility</p:attrName>
                                        </p:attrNameLst>
                                      </p:cBhvr>
                                      <p:to>
                                        <p:strVal val="visible"/>
                                      </p:to>
                                    </p:set>
                                    <p:animEffect transition="in" filter="fade">
                                      <p:cBhvr>
                                        <p:cTn id="124" dur="500"/>
                                        <p:tgtEl>
                                          <p:spTgt spid="220"/>
                                        </p:tgtEl>
                                      </p:cBhvr>
                                    </p:animEffect>
                                  </p:childTnLst>
                                </p:cTn>
                              </p:par>
                              <p:par>
                                <p:cTn id="125" presetID="10" presetClass="entr" presetSubtype="0" fill="hold" nodeType="withEffect">
                                  <p:stCondLst>
                                    <p:cond delay="0"/>
                                  </p:stCondLst>
                                  <p:childTnLst>
                                    <p:set>
                                      <p:cBhvr>
                                        <p:cTn id="126" dur="1" fill="hold">
                                          <p:stCondLst>
                                            <p:cond delay="0"/>
                                          </p:stCondLst>
                                        </p:cTn>
                                        <p:tgtEl>
                                          <p:spTgt spid="198"/>
                                        </p:tgtEl>
                                        <p:attrNameLst>
                                          <p:attrName>style.visibility</p:attrName>
                                        </p:attrNameLst>
                                      </p:cBhvr>
                                      <p:to>
                                        <p:strVal val="visible"/>
                                      </p:to>
                                    </p:set>
                                    <p:animEffect transition="in" filter="fade">
                                      <p:cBhvr>
                                        <p:cTn id="127" dur="500"/>
                                        <p:tgtEl>
                                          <p:spTgt spid="198"/>
                                        </p:tgtEl>
                                      </p:cBhvr>
                                    </p:animEffect>
                                  </p:childTnLst>
                                </p:cTn>
                              </p:par>
                            </p:childTnLst>
                          </p:cTn>
                        </p:par>
                        <p:par>
                          <p:cTn id="128" fill="hold">
                            <p:stCondLst>
                              <p:cond delay="500"/>
                            </p:stCondLst>
                            <p:childTnLst>
                              <p:par>
                                <p:cTn id="129" presetID="49" presetClass="exit" presetSubtype="0" accel="100000" fill="hold" nodeType="afterEffect">
                                  <p:stCondLst>
                                    <p:cond delay="0"/>
                                  </p:stCondLst>
                                  <p:childTnLst>
                                    <p:anim calcmode="lin" valueType="num">
                                      <p:cBhvr>
                                        <p:cTn id="130" dur="500"/>
                                        <p:tgtEl>
                                          <p:spTgt spid="43"/>
                                        </p:tgtEl>
                                        <p:attrNameLst>
                                          <p:attrName>ppt_w</p:attrName>
                                        </p:attrNameLst>
                                      </p:cBhvr>
                                      <p:tavLst>
                                        <p:tav tm="0">
                                          <p:val>
                                            <p:strVal val="ppt_w"/>
                                          </p:val>
                                        </p:tav>
                                        <p:tav tm="100000">
                                          <p:val>
                                            <p:fltVal val="0"/>
                                          </p:val>
                                        </p:tav>
                                      </p:tavLst>
                                    </p:anim>
                                    <p:anim calcmode="lin" valueType="num">
                                      <p:cBhvr>
                                        <p:cTn id="131" dur="500"/>
                                        <p:tgtEl>
                                          <p:spTgt spid="43"/>
                                        </p:tgtEl>
                                        <p:attrNameLst>
                                          <p:attrName>ppt_h</p:attrName>
                                        </p:attrNameLst>
                                      </p:cBhvr>
                                      <p:tavLst>
                                        <p:tav tm="0">
                                          <p:val>
                                            <p:strVal val="ppt_h"/>
                                          </p:val>
                                        </p:tav>
                                        <p:tav tm="100000">
                                          <p:val>
                                            <p:fltVal val="0"/>
                                          </p:val>
                                        </p:tav>
                                      </p:tavLst>
                                    </p:anim>
                                    <p:anim calcmode="lin" valueType="num">
                                      <p:cBhvr>
                                        <p:cTn id="132" dur="500"/>
                                        <p:tgtEl>
                                          <p:spTgt spid="43"/>
                                        </p:tgtEl>
                                        <p:attrNameLst>
                                          <p:attrName>style.rotation</p:attrName>
                                        </p:attrNameLst>
                                      </p:cBhvr>
                                      <p:tavLst>
                                        <p:tav tm="0">
                                          <p:val>
                                            <p:fltVal val="0"/>
                                          </p:val>
                                        </p:tav>
                                        <p:tav tm="100000">
                                          <p:val>
                                            <p:fltVal val="360"/>
                                          </p:val>
                                        </p:tav>
                                      </p:tavLst>
                                    </p:anim>
                                    <p:animEffect transition="out" filter="fade">
                                      <p:cBhvr>
                                        <p:cTn id="133" dur="500"/>
                                        <p:tgtEl>
                                          <p:spTgt spid="43"/>
                                        </p:tgtEl>
                                      </p:cBhvr>
                                    </p:animEffect>
                                    <p:set>
                                      <p:cBhvr>
                                        <p:cTn id="134" dur="1" fill="hold">
                                          <p:stCondLst>
                                            <p:cond delay="499"/>
                                          </p:stCondLst>
                                        </p:cTn>
                                        <p:tgtEl>
                                          <p:spTgt spid="43"/>
                                        </p:tgtEl>
                                        <p:attrNameLst>
                                          <p:attrName>style.visibility</p:attrName>
                                        </p:attrNameLst>
                                      </p:cBhvr>
                                      <p:to>
                                        <p:strVal val="hidden"/>
                                      </p:to>
                                    </p:set>
                                  </p:childTnLst>
                                </p:cTn>
                              </p:par>
                            </p:childTnLst>
                          </p:cTn>
                        </p:par>
                        <p:par>
                          <p:cTn id="135" fill="hold">
                            <p:stCondLst>
                              <p:cond delay="1000"/>
                            </p:stCondLst>
                            <p:childTnLst>
                              <p:par>
                                <p:cTn id="136" presetID="1" presetClass="entr" presetSubtype="0" fill="hold" grpId="0" nodeType="afterEffect">
                                  <p:stCondLst>
                                    <p:cond delay="0"/>
                                  </p:stCondLst>
                                  <p:childTnLst>
                                    <p:set>
                                      <p:cBhvr>
                                        <p:cTn id="13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20" grpId="0"/>
      <p:bldP spid="44" grpId="0" animBg="1"/>
      <p:bldP spid="2" grpId="0" animBg="1"/>
      <p:bldP spid="16" grpId="0" animBg="1"/>
      <p:bldP spid="27" grpId="0" animBg="1"/>
      <p:bldP spid="48" grpId="0" animBg="1"/>
      <p:bldP spid="49" grpId="0" animBg="1"/>
      <p:bldP spid="55" grpId="0" animBg="1"/>
      <p:bldP spid="23" grpId="0" animBg="1"/>
      <p:bldP spid="40" grpId="0"/>
      <p:bldP spid="57" grpId="0" animBg="1"/>
      <p:bldP spid="56" grpId="0" animBg="1"/>
      <p:bldP spid="61" grpId="0" animBg="1"/>
      <p:bldP spid="128" grpId="0" animBg="1"/>
      <p:bldP spid="37" grpId="0" animBg="1"/>
      <p:bldP spid="52" grpId="0"/>
      <p:bldP spid="46" grpId="0" animBg="1"/>
      <p:bldP spid="46" grpId="1" animBg="1"/>
      <p:bldP spid="146" grpId="0" animBg="1"/>
      <p:bldP spid="146" grpId="1" animBg="1"/>
      <p:bldP spid="147" grpId="0" animBg="1"/>
      <p:bldP spid="148" grpId="0" animBg="1"/>
      <p:bldP spid="149" grpId="0" animBg="1"/>
      <p:bldP spid="150" grpId="0" animBg="1"/>
      <p:bldP spid="150" grpId="1" animBg="1"/>
      <p:bldP spid="54" grpId="0" animBg="1"/>
      <p:bldP spid="5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tângulo 213">
            <a:extLst>
              <a:ext uri="{FF2B5EF4-FFF2-40B4-BE49-F238E27FC236}">
                <a16:creationId xmlns:a16="http://schemas.microsoft.com/office/drawing/2014/main" id="{7ED02815-D79B-524C-653C-07D52E0E923F}"/>
              </a:ext>
            </a:extLst>
          </p:cNvPr>
          <p:cNvSpPr/>
          <p:nvPr/>
        </p:nvSpPr>
        <p:spPr>
          <a:xfrm>
            <a:off x="95561" y="1096563"/>
            <a:ext cx="11967895" cy="912456"/>
          </a:xfrm>
          <a:prstGeom prst="rect">
            <a:avLst/>
          </a:prstGeom>
          <a:solidFill>
            <a:schemeClr val="bg2"/>
          </a:solidFill>
          <a:ln w="9525" cap="flat" cmpd="sng" algn="ctr">
            <a:solidFill>
              <a:schemeClr val="tx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noFill/>
              <a:effectLst/>
              <a:uLnTx/>
              <a:uFillTx/>
              <a:latin typeface="Calibri" panose="020F0502020204030204"/>
              <a:ea typeface="+mn-ea"/>
              <a:cs typeface="+mn-cs"/>
            </a:endParaRPr>
          </a:p>
        </p:txBody>
      </p:sp>
      <p:sp>
        <p:nvSpPr>
          <p:cNvPr id="4" name="txtTitle" hidden="1">
            <a:extLst>
              <a:ext uri="{FF2B5EF4-FFF2-40B4-BE49-F238E27FC236}">
                <a16:creationId xmlns:a16="http://schemas.microsoft.com/office/drawing/2014/main" id="{79C69842-B435-CF66-03D3-AC91EB4A0E2B}"/>
              </a:ext>
            </a:extLst>
          </p:cNvPr>
          <p:cNvSpPr txBox="1"/>
          <p:nvPr/>
        </p:nvSpPr>
        <p:spPr>
          <a:xfrm>
            <a:off x="635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panose="020F0502020204030204"/>
                <a:ea typeface="+mn-ea"/>
                <a:cs typeface="+mn-cs"/>
              </a:rPr>
              <a:t>U0 Business Area</a:t>
            </a:r>
          </a:p>
        </p:txBody>
      </p:sp>
      <p:sp>
        <p:nvSpPr>
          <p:cNvPr id="5" name="txtSubtitle" hidden="1">
            <a:extLst>
              <a:ext uri="{FF2B5EF4-FFF2-40B4-BE49-F238E27FC236}">
                <a16:creationId xmlns:a16="http://schemas.microsoft.com/office/drawing/2014/main" id="{F082F654-11AF-0093-2DF1-32C066C9C5DB}"/>
              </a:ext>
            </a:extLst>
          </p:cNvPr>
          <p:cNvSpPr txBox="1"/>
          <p:nvPr/>
        </p:nvSpPr>
        <p:spPr>
          <a:xfrm>
            <a:off x="4445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panose="020F0502020204030204"/>
                <a:ea typeface="+mn-ea"/>
                <a:cs typeface="+mn-cs"/>
              </a:rPr>
              <a:t>Situação Atual</a:t>
            </a:r>
          </a:p>
        </p:txBody>
      </p:sp>
      <p:sp>
        <p:nvSpPr>
          <p:cNvPr id="17" name="Retângulo 16">
            <a:extLst>
              <a:ext uri="{FF2B5EF4-FFF2-40B4-BE49-F238E27FC236}">
                <a16:creationId xmlns:a16="http://schemas.microsoft.com/office/drawing/2014/main" id="{218C194C-6201-9628-B0D4-CA1E743C30D5}"/>
              </a:ext>
            </a:extLst>
          </p:cNvPr>
          <p:cNvSpPr/>
          <p:nvPr/>
        </p:nvSpPr>
        <p:spPr>
          <a:xfrm>
            <a:off x="40866" y="1035840"/>
            <a:ext cx="12097344" cy="574870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sng"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5" name="Tabela 154">
            <a:extLst>
              <a:ext uri="{FF2B5EF4-FFF2-40B4-BE49-F238E27FC236}">
                <a16:creationId xmlns:a16="http://schemas.microsoft.com/office/drawing/2014/main" id="{E41928D7-1FC7-908C-629D-F47AB4171655}"/>
              </a:ext>
            </a:extLst>
          </p:cNvPr>
          <p:cNvGraphicFramePr>
            <a:graphicFrameLocks noGrp="1"/>
          </p:cNvGraphicFramePr>
          <p:nvPr>
            <p:extLst>
              <p:ext uri="{D42A27DB-BD31-4B8C-83A1-F6EECF244321}">
                <p14:modId xmlns:p14="http://schemas.microsoft.com/office/powerpoint/2010/main" val="4155531533"/>
              </p:ext>
            </p:extLst>
          </p:nvPr>
        </p:nvGraphicFramePr>
        <p:xfrm>
          <a:off x="597512" y="2047518"/>
          <a:ext cx="11442086" cy="3133496"/>
        </p:xfrm>
        <a:graphic>
          <a:graphicData uri="http://schemas.openxmlformats.org/drawingml/2006/table">
            <a:tbl>
              <a:tblPr/>
              <a:tblGrid>
                <a:gridCol w="227410">
                  <a:extLst>
                    <a:ext uri="{9D8B030D-6E8A-4147-A177-3AD203B41FA5}">
                      <a16:colId xmlns:a16="http://schemas.microsoft.com/office/drawing/2014/main" val="1975336761"/>
                    </a:ext>
                  </a:extLst>
                </a:gridCol>
                <a:gridCol w="2740286">
                  <a:extLst>
                    <a:ext uri="{9D8B030D-6E8A-4147-A177-3AD203B41FA5}">
                      <a16:colId xmlns:a16="http://schemas.microsoft.com/office/drawing/2014/main" val="3135838711"/>
                    </a:ext>
                  </a:extLst>
                </a:gridCol>
                <a:gridCol w="1295899">
                  <a:extLst>
                    <a:ext uri="{9D8B030D-6E8A-4147-A177-3AD203B41FA5}">
                      <a16:colId xmlns:a16="http://schemas.microsoft.com/office/drawing/2014/main" val="2540997177"/>
                    </a:ext>
                  </a:extLst>
                </a:gridCol>
                <a:gridCol w="966415">
                  <a:extLst>
                    <a:ext uri="{9D8B030D-6E8A-4147-A177-3AD203B41FA5}">
                      <a16:colId xmlns:a16="http://schemas.microsoft.com/office/drawing/2014/main" val="2509955058"/>
                    </a:ext>
                  </a:extLst>
                </a:gridCol>
                <a:gridCol w="899587">
                  <a:extLst>
                    <a:ext uri="{9D8B030D-6E8A-4147-A177-3AD203B41FA5}">
                      <a16:colId xmlns:a16="http://schemas.microsoft.com/office/drawing/2014/main" val="1554013980"/>
                    </a:ext>
                  </a:extLst>
                </a:gridCol>
                <a:gridCol w="899587">
                  <a:extLst>
                    <a:ext uri="{9D8B030D-6E8A-4147-A177-3AD203B41FA5}">
                      <a16:colId xmlns:a16="http://schemas.microsoft.com/office/drawing/2014/main" val="537619047"/>
                    </a:ext>
                  </a:extLst>
                </a:gridCol>
                <a:gridCol w="899587">
                  <a:extLst>
                    <a:ext uri="{9D8B030D-6E8A-4147-A177-3AD203B41FA5}">
                      <a16:colId xmlns:a16="http://schemas.microsoft.com/office/drawing/2014/main" val="4041720596"/>
                    </a:ext>
                  </a:extLst>
                </a:gridCol>
                <a:gridCol w="899587">
                  <a:extLst>
                    <a:ext uri="{9D8B030D-6E8A-4147-A177-3AD203B41FA5}">
                      <a16:colId xmlns:a16="http://schemas.microsoft.com/office/drawing/2014/main" val="4175185326"/>
                    </a:ext>
                  </a:extLst>
                </a:gridCol>
                <a:gridCol w="899587">
                  <a:extLst>
                    <a:ext uri="{9D8B030D-6E8A-4147-A177-3AD203B41FA5}">
                      <a16:colId xmlns:a16="http://schemas.microsoft.com/office/drawing/2014/main" val="3816022973"/>
                    </a:ext>
                  </a:extLst>
                </a:gridCol>
                <a:gridCol w="899587">
                  <a:extLst>
                    <a:ext uri="{9D8B030D-6E8A-4147-A177-3AD203B41FA5}">
                      <a16:colId xmlns:a16="http://schemas.microsoft.com/office/drawing/2014/main" val="975168288"/>
                    </a:ext>
                  </a:extLst>
                </a:gridCol>
                <a:gridCol w="814554">
                  <a:extLst>
                    <a:ext uri="{9D8B030D-6E8A-4147-A177-3AD203B41FA5}">
                      <a16:colId xmlns:a16="http://schemas.microsoft.com/office/drawing/2014/main" val="4102065603"/>
                    </a:ext>
                  </a:extLst>
                </a:gridCol>
              </a:tblGrid>
              <a:tr h="352469">
                <a:tc rowSpan="2">
                  <a:txBody>
                    <a:bodyPr/>
                    <a:lstStyle/>
                    <a:p>
                      <a:pPr algn="ctr" fontAlgn="ctr"/>
                      <a:r>
                        <a:rPr lang="pt-BR" sz="1200" b="1" i="0" u="none" strike="noStrike" dirty="0">
                          <a:solidFill>
                            <a:srgbClr val="000000"/>
                          </a:solidFill>
                          <a:effectLst/>
                          <a:latin typeface="Arial" panose="020B0604020202020204" pitchFamily="34" charset="0"/>
                          <a:cs typeface="Arial" panose="020B0604020202020204" pitchFamily="34" charset="0"/>
                        </a:rPr>
                        <a:t>IT</a:t>
                      </a:r>
                    </a:p>
                    <a:p>
                      <a:pPr algn="ctr" fontAlgn="ctr"/>
                      <a:endParaRPr lang="pt-BR" sz="1200" b="1" i="0" u="none" strike="noStrike" dirty="0">
                        <a:solidFill>
                          <a:srgbClr val="000000"/>
                        </a:solidFill>
                        <a:effectLst/>
                        <a:latin typeface="Arial" panose="020B0604020202020204" pitchFamily="34" charset="0"/>
                        <a:cs typeface="Arial" panose="020B0604020202020204" pitchFamily="34" charset="0"/>
                      </a:endParaRPr>
                    </a:p>
                  </a:txBody>
                  <a:tcPr marL="7696" marR="7696" marT="7696" marB="0" anchor="ctr">
                    <a:lnL w="6350" cap="flat" cmpd="sng" algn="ctr">
                      <a:solidFill>
                        <a:srgbClr val="808080"/>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rowSpan="2">
                  <a:txBody>
                    <a:bodyPr/>
                    <a:lstStyle/>
                    <a:p>
                      <a:pPr algn="ctr" fontAlgn="ctr"/>
                      <a:r>
                        <a:rPr lang="pt-BR" sz="1200" b="1" i="0" u="none" strike="noStrike" dirty="0">
                          <a:solidFill>
                            <a:srgbClr val="000000"/>
                          </a:solidFill>
                          <a:effectLst/>
                          <a:latin typeface="Arial" panose="020B0604020202020204" pitchFamily="34" charset="0"/>
                          <a:cs typeface="Arial" panose="020B0604020202020204" pitchFamily="34" charset="0"/>
                        </a:rPr>
                        <a:t>TEMA</a:t>
                      </a:r>
                    </a:p>
                    <a:p>
                      <a:pPr algn="ctr" fontAlgn="ctr"/>
                      <a:endParaRPr lang="pt-BR" sz="1200" b="1" i="0" u="none" strike="noStrike" dirty="0">
                        <a:solidFill>
                          <a:srgbClr val="000000"/>
                        </a:solidFill>
                        <a:effectLst/>
                        <a:latin typeface="Arial" panose="020B0604020202020204" pitchFamily="34" charset="0"/>
                        <a:cs typeface="Arial" panose="020B0604020202020204" pitchFamily="34" charset="0"/>
                      </a:endParaRPr>
                    </a:p>
                  </a:txBody>
                  <a:tcPr marL="7696" marR="7696" marT="7696"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rowSpan="2">
                  <a:txBody>
                    <a:bodyPr/>
                    <a:lstStyle/>
                    <a:p>
                      <a:pPr algn="ctr" fontAlgn="ctr"/>
                      <a:r>
                        <a:rPr lang="pt-BR" sz="1200" b="1" i="0" u="none" strike="noStrike" dirty="0">
                          <a:solidFill>
                            <a:srgbClr val="000000"/>
                          </a:solidFill>
                          <a:effectLst/>
                          <a:latin typeface="Arial" panose="020B0604020202020204" pitchFamily="34" charset="0"/>
                          <a:cs typeface="Arial" panose="020B0604020202020204" pitchFamily="34" charset="0"/>
                        </a:rPr>
                        <a:t>RECURSOS</a:t>
                      </a:r>
                    </a:p>
                    <a:p>
                      <a:pPr algn="ctr" fontAlgn="ctr"/>
                      <a:endParaRPr lang="pt-BR" sz="1200" b="1" i="0" u="none" strike="noStrike" dirty="0">
                        <a:solidFill>
                          <a:srgbClr val="000000"/>
                        </a:solidFill>
                        <a:effectLst/>
                        <a:latin typeface="Arial" panose="020B0604020202020204" pitchFamily="34" charset="0"/>
                        <a:cs typeface="Arial" panose="020B0604020202020204" pitchFamily="34" charset="0"/>
                      </a:endParaRPr>
                    </a:p>
                  </a:txBody>
                  <a:tcPr marL="7696" marR="7696" marT="7696"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gridSpan="8">
                  <a:txBody>
                    <a:bodyPr/>
                    <a:lstStyle/>
                    <a:p>
                      <a:pPr algn="ctr" fontAlgn="b"/>
                      <a:r>
                        <a:rPr lang="pt-BR" sz="1200" b="1" i="0" u="none" strike="noStrike" dirty="0">
                          <a:solidFill>
                            <a:srgbClr val="000000"/>
                          </a:solidFill>
                          <a:effectLst/>
                          <a:latin typeface="Arial" panose="020B0604020202020204" pitchFamily="34" charset="0"/>
                          <a:cs typeface="Arial" panose="020B0604020202020204" pitchFamily="34" charset="0"/>
                        </a:rPr>
                        <a:t>102Ki</a:t>
                      </a:r>
                    </a:p>
                  </a:txBody>
                  <a:tcPr marL="7696" marR="7696" marT="7696" marB="0" anchor="b">
                    <a:lnL w="12700" cap="flat" cmpd="sng" algn="ctr">
                      <a:solidFill>
                        <a:schemeClr val="bg2"/>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hMerge="1">
                  <a:txBody>
                    <a:bodyPr/>
                    <a:lstStyle/>
                    <a:p>
                      <a:endParaRPr lang="pt-BR"/>
                    </a:p>
                  </a:txBody>
                  <a:tcPr>
                    <a:lnL w="6350" cap="flat" cmpd="sng" algn="ctr">
                      <a:solidFill>
                        <a:srgbClr val="808080"/>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extLst>
                  <a:ext uri="{0D108BD9-81ED-4DB2-BD59-A6C34878D82A}">
                    <a16:rowId xmlns:a16="http://schemas.microsoft.com/office/drawing/2014/main" val="3962278055"/>
                  </a:ext>
                </a:extLst>
              </a:tr>
              <a:tr h="430929">
                <a:tc vMerge="1">
                  <a:txBody>
                    <a:bodyPr/>
                    <a:lstStyle/>
                    <a:p>
                      <a:endParaRPr lang="pt-BR"/>
                    </a:p>
                  </a:txBody>
                  <a:tcPr/>
                </a:tc>
                <a:tc vMerge="1">
                  <a:txBody>
                    <a:bodyPr/>
                    <a:lstStyle/>
                    <a:p>
                      <a:endParaRPr lang="pt-BR"/>
                    </a:p>
                  </a:txBody>
                  <a:tcPr>
                    <a:lnT w="12700" cap="flat" cmpd="sng" algn="ctr">
                      <a:solidFill>
                        <a:schemeClr val="bg2"/>
                      </a:solidFill>
                      <a:prstDash val="solid"/>
                      <a:round/>
                      <a:headEnd type="none" w="med" len="med"/>
                      <a:tailEnd type="none" w="med" len="med"/>
                    </a:lnT>
                  </a:tcPr>
                </a:tc>
                <a:tc vMerge="1">
                  <a:txBody>
                    <a:bodyPr/>
                    <a:lstStyle/>
                    <a:p>
                      <a:endParaRPr lang="pt-BR"/>
                    </a:p>
                  </a:txBody>
                  <a:tcPr/>
                </a:tc>
                <a:tc>
                  <a:txBody>
                    <a:bodyPr/>
                    <a:lstStyle/>
                    <a:p>
                      <a:pPr marL="0" algn="ctr" defTabSz="914400" rtl="0" eaLnBrk="1" fontAlgn="b" latinLnBrk="0" hangingPunct="1">
                        <a:lnSpc>
                          <a:spcPct val="200000"/>
                        </a:lnSpc>
                      </a:pPr>
                      <a:r>
                        <a:rPr lang="pt-BR" sz="1200" b="1" i="0" u="none" strike="noStrike" kern="1200" dirty="0">
                          <a:solidFill>
                            <a:srgbClr val="000000"/>
                          </a:solidFill>
                          <a:effectLst/>
                          <a:latin typeface="Arial" panose="020B0604020202020204" pitchFamily="34" charset="0"/>
                          <a:ea typeface="+mn-ea"/>
                          <a:cs typeface="Arial" panose="020B0604020202020204" pitchFamily="34" charset="0"/>
                        </a:rPr>
                        <a:t>ABR</a:t>
                      </a:r>
                    </a:p>
                  </a:txBody>
                  <a:tcPr marL="7696" marR="7696" marT="7696" marB="0" anchor="ctr">
                    <a:lnL w="12700" cap="flat" cmpd="sng" algn="ctr">
                      <a:solidFill>
                        <a:schemeClr val="bg1">
                          <a:lumMod val="95000"/>
                        </a:schemeClr>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dirty="0">
                          <a:solidFill>
                            <a:srgbClr val="000000"/>
                          </a:solidFill>
                          <a:effectLst/>
                          <a:latin typeface="Arial" panose="020B0604020202020204" pitchFamily="34" charset="0"/>
                          <a:ea typeface="+mn-ea"/>
                          <a:cs typeface="Arial" panose="020B0604020202020204" pitchFamily="34" charset="0"/>
                        </a:rPr>
                        <a:t>MAI</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dirty="0">
                          <a:solidFill>
                            <a:srgbClr val="000000"/>
                          </a:solidFill>
                          <a:effectLst/>
                          <a:latin typeface="Arial" panose="020B0604020202020204" pitchFamily="34" charset="0"/>
                          <a:ea typeface="+mn-ea"/>
                          <a:cs typeface="Arial" panose="020B0604020202020204" pitchFamily="34" charset="0"/>
                        </a:rPr>
                        <a:t>JUN</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dirty="0">
                          <a:solidFill>
                            <a:srgbClr val="000000"/>
                          </a:solidFill>
                          <a:effectLst/>
                          <a:latin typeface="Arial" panose="020B0604020202020204" pitchFamily="34" charset="0"/>
                          <a:ea typeface="+mn-ea"/>
                          <a:cs typeface="Arial" panose="020B0604020202020204" pitchFamily="34" charset="0"/>
                        </a:rPr>
                        <a:t>JUL</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dirty="0">
                          <a:solidFill>
                            <a:srgbClr val="000000"/>
                          </a:solidFill>
                          <a:effectLst/>
                          <a:latin typeface="Arial" panose="020B0604020202020204" pitchFamily="34" charset="0"/>
                          <a:cs typeface="Arial" panose="020B0604020202020204" pitchFamily="34" charset="0"/>
                        </a:rPr>
                        <a:t>AGO</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dirty="0">
                          <a:solidFill>
                            <a:srgbClr val="000000"/>
                          </a:solidFill>
                          <a:effectLst/>
                          <a:latin typeface="Arial" panose="020B0604020202020204" pitchFamily="34" charset="0"/>
                          <a:cs typeface="Arial" panose="020B0604020202020204" pitchFamily="34" charset="0"/>
                        </a:rPr>
                        <a:t>SET</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dirty="0">
                          <a:solidFill>
                            <a:srgbClr val="000000"/>
                          </a:solidFill>
                          <a:effectLst/>
                          <a:latin typeface="Arial" panose="020B0604020202020204" pitchFamily="34" charset="0"/>
                          <a:cs typeface="Arial" panose="020B0604020202020204" pitchFamily="34" charset="0"/>
                        </a:rPr>
                        <a:t>OUT</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dirty="0">
                          <a:solidFill>
                            <a:srgbClr val="000000"/>
                          </a:solidFill>
                          <a:effectLst/>
                          <a:latin typeface="Arial" panose="020B0604020202020204" pitchFamily="34" charset="0"/>
                          <a:cs typeface="Arial" panose="020B0604020202020204" pitchFamily="34" charset="0"/>
                        </a:rPr>
                        <a:t>NOV</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extLst>
                  <a:ext uri="{0D108BD9-81ED-4DB2-BD59-A6C34878D82A}">
                    <a16:rowId xmlns:a16="http://schemas.microsoft.com/office/drawing/2014/main" val="2603738568"/>
                  </a:ext>
                </a:extLst>
              </a:tr>
              <a:tr h="259852">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1</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r>
                        <a:rPr lang="pt-BR" sz="900" b="1" i="0" u="none" strike="noStrike" dirty="0" err="1">
                          <a:solidFill>
                            <a:srgbClr val="000000"/>
                          </a:solidFill>
                          <a:effectLst/>
                          <a:latin typeface="Arial" panose="020B0604020202020204" pitchFamily="34" charset="0"/>
                          <a:cs typeface="Arial" panose="020B0604020202020204" pitchFamily="34" charset="0"/>
                        </a:rPr>
                        <a:t>Paineis</a:t>
                      </a:r>
                      <a:r>
                        <a:rPr lang="pt-BR" sz="900" b="1" i="0" u="none" strike="noStrike" dirty="0">
                          <a:solidFill>
                            <a:srgbClr val="000000"/>
                          </a:solidFill>
                          <a:effectLst/>
                          <a:latin typeface="Arial" panose="020B0604020202020204" pitchFamily="34" charset="0"/>
                          <a:cs typeface="Arial" panose="020B0604020202020204" pitchFamily="34" charset="0"/>
                        </a:rPr>
                        <a:t> da Produção</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(Christyan)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95749495"/>
                  </a:ext>
                </a:extLst>
              </a:tr>
              <a:tr h="255385">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2</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900" b="1" i="0" u="none" strike="noStrike" dirty="0" err="1">
                          <a:solidFill>
                            <a:srgbClr val="000000"/>
                          </a:solidFill>
                          <a:effectLst/>
                          <a:latin typeface="Arial" panose="020B0604020202020204" pitchFamily="34" charset="0"/>
                          <a:cs typeface="Arial" panose="020B0604020202020204" pitchFamily="34" charset="0"/>
                        </a:rPr>
                        <a:t>Paineis</a:t>
                      </a:r>
                      <a:r>
                        <a:rPr lang="pt-BR" sz="900" b="1" i="0" u="none" strike="noStrike" dirty="0">
                          <a:solidFill>
                            <a:srgbClr val="000000"/>
                          </a:solidFill>
                          <a:effectLst/>
                          <a:latin typeface="Arial" panose="020B0604020202020204" pitchFamily="34" charset="0"/>
                          <a:cs typeface="Arial" panose="020B0604020202020204" pitchFamily="34" charset="0"/>
                        </a:rPr>
                        <a:t> do Motor (Power </a:t>
                      </a:r>
                      <a:r>
                        <a:rPr lang="pt-BR" sz="900" b="1" i="0" u="none" strike="noStrike" dirty="0" err="1">
                          <a:solidFill>
                            <a:srgbClr val="000000"/>
                          </a:solidFill>
                          <a:effectLst/>
                          <a:latin typeface="Arial" panose="020B0604020202020204" pitchFamily="34" charset="0"/>
                          <a:cs typeface="Arial" panose="020B0604020202020204" pitchFamily="34" charset="0"/>
                        </a:rPr>
                        <a:t>Train</a:t>
                      </a:r>
                      <a:r>
                        <a:rPr lang="pt-BR" sz="900" b="1" i="0" u="none" strike="noStrike" dirty="0">
                          <a:solidFill>
                            <a:srgbClr val="000000"/>
                          </a:solidFill>
                          <a:effectLst/>
                          <a:latin typeface="Arial" panose="020B0604020202020204" pitchFamily="34" charset="0"/>
                          <a:cs typeface="Arial" panose="020B0604020202020204" pitchFamily="34" charset="0"/>
                        </a:rPr>
                        <a:t>)</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(Christyan)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1"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dirty="0">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dirty="0">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2367445"/>
                  </a:ext>
                </a:extLst>
              </a:tr>
              <a:tr h="27180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3</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err="1">
                          <a:solidFill>
                            <a:srgbClr val="000000"/>
                          </a:solidFill>
                          <a:effectLst/>
                          <a:latin typeface="Arial" panose="020B0604020202020204" pitchFamily="34" charset="0"/>
                          <a:cs typeface="Arial" panose="020B0604020202020204" pitchFamily="34" charset="0"/>
                        </a:rPr>
                        <a:t>Paineis</a:t>
                      </a:r>
                      <a:r>
                        <a:rPr lang="pt-BR" sz="900" b="1" i="0" u="none" strike="noStrike" dirty="0">
                          <a:solidFill>
                            <a:srgbClr val="000000"/>
                          </a:solidFill>
                          <a:effectLst/>
                          <a:latin typeface="Arial" panose="020B0604020202020204" pitchFamily="34" charset="0"/>
                          <a:cs typeface="Arial" panose="020B0604020202020204" pitchFamily="34" charset="0"/>
                        </a:rPr>
                        <a:t> </a:t>
                      </a:r>
                      <a:r>
                        <a:rPr lang="pt-BR" sz="900" b="1" i="0" u="none" strike="noStrike" dirty="0" err="1">
                          <a:solidFill>
                            <a:srgbClr val="000000"/>
                          </a:solidFill>
                          <a:effectLst/>
                          <a:latin typeface="Arial" panose="020B0604020202020204" pitchFamily="34" charset="0"/>
                          <a:cs typeface="Arial" panose="020B0604020202020204" pitchFamily="34" charset="0"/>
                        </a:rPr>
                        <a:t>Shelflife</a:t>
                      </a:r>
                      <a:r>
                        <a:rPr lang="pt-BR" sz="900" b="1" i="0" u="none" strike="noStrike" dirty="0">
                          <a:solidFill>
                            <a:srgbClr val="000000"/>
                          </a:solidFill>
                          <a:effectLst/>
                          <a:latin typeface="Arial" panose="020B0604020202020204" pitchFamily="34" charset="0"/>
                          <a:cs typeface="Arial" panose="020B0604020202020204" pitchFamily="34" charset="0"/>
                        </a:rPr>
                        <a:t> (</a:t>
                      </a:r>
                      <a:r>
                        <a:rPr lang="pt-BR" sz="900" b="1" i="0" u="none" strike="noStrike" dirty="0" err="1">
                          <a:solidFill>
                            <a:srgbClr val="000000"/>
                          </a:solidFill>
                          <a:effectLst/>
                          <a:latin typeface="Arial" panose="020B0604020202020204" pitchFamily="34" charset="0"/>
                          <a:cs typeface="Arial" panose="020B0604020202020204" pitchFamily="34" charset="0"/>
                        </a:rPr>
                        <a:t>Ontime</a:t>
                      </a:r>
                      <a:r>
                        <a:rPr lang="pt-BR" sz="900" b="1" i="0" u="none" strike="noStrike" dirty="0">
                          <a:solidFill>
                            <a:srgbClr val="000000"/>
                          </a:solidFill>
                          <a:effectLst/>
                          <a:latin typeface="Arial" panose="020B0604020202020204" pitchFamily="34" charset="0"/>
                          <a:cs typeface="Arial" panose="020B0604020202020204" pitchFamily="34" charset="0"/>
                        </a:rPr>
                        <a:t> Step 1)</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(Christyan)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1"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dirty="0">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2471092698"/>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4</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DCR-e</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Anderson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81545070"/>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5</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NPI</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Gabriela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1"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2473050905"/>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6</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Sistema de Relatórios Gerenciais Expedição</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(Christyan)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1"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extLst>
                  <a:ext uri="{0D108BD9-81ED-4DB2-BD59-A6C34878D82A}">
                    <a16:rowId xmlns:a16="http://schemas.microsoft.com/office/drawing/2014/main" val="713512917"/>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7</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900" b="1" i="0" u="none" strike="noStrike" dirty="0" err="1">
                          <a:solidFill>
                            <a:srgbClr val="000000"/>
                          </a:solidFill>
                          <a:effectLst/>
                          <a:latin typeface="Arial" panose="020B0604020202020204" pitchFamily="34" charset="0"/>
                          <a:cs typeface="Arial" panose="020B0604020202020204" pitchFamily="34" charset="0"/>
                        </a:rPr>
                        <a:t>Job</a:t>
                      </a:r>
                      <a:r>
                        <a:rPr lang="pt-BR" sz="900" b="1" i="0" u="none" strike="noStrike" dirty="0">
                          <a:solidFill>
                            <a:srgbClr val="000000"/>
                          </a:solidFill>
                          <a:effectLst/>
                          <a:latin typeface="Arial" panose="020B0604020202020204" pitchFamily="34" charset="0"/>
                          <a:cs typeface="Arial" panose="020B0604020202020204" pitchFamily="34" charset="0"/>
                        </a:rPr>
                        <a:t> EDI </a:t>
                      </a:r>
                      <a:r>
                        <a:rPr lang="pt-BR" sz="900" b="1" i="0" u="none" strike="noStrike" dirty="0" err="1">
                          <a:solidFill>
                            <a:srgbClr val="000000"/>
                          </a:solidFill>
                          <a:effectLst/>
                          <a:latin typeface="Arial" panose="020B0604020202020204" pitchFamily="34" charset="0"/>
                          <a:cs typeface="Arial" panose="020B0604020202020204" pitchFamily="34" charset="0"/>
                        </a:rPr>
                        <a:t>Spincast</a:t>
                      </a:r>
                      <a:endParaRPr lang="pt-BR" sz="900" b="1" i="0" u="none" strike="noStrike" dirty="0">
                        <a:solidFill>
                          <a:srgbClr val="000000"/>
                        </a:solidFill>
                        <a:effectLst/>
                        <a:latin typeface="Arial" panose="020B0604020202020204" pitchFamily="34" charset="0"/>
                        <a:cs typeface="Arial" panose="020B0604020202020204" pitchFamily="34" charset="0"/>
                      </a:endParaRP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Wesley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1"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3812932161"/>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8</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SGM</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Wesley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1"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AE3F3"/>
                    </a:solidFill>
                  </a:tcPr>
                </a:tc>
                <a:extLst>
                  <a:ext uri="{0D108BD9-81ED-4DB2-BD59-A6C34878D82A}">
                    <a16:rowId xmlns:a16="http://schemas.microsoft.com/office/drawing/2014/main" val="1042899152"/>
                  </a:ext>
                </a:extLst>
              </a:tr>
              <a:tr h="260510">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9</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Notes</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dirty="0">
                          <a:solidFill>
                            <a:srgbClr val="000000"/>
                          </a:solidFill>
                          <a:effectLst/>
                          <a:latin typeface="Arial" panose="020B0604020202020204" pitchFamily="34" charset="0"/>
                          <a:cs typeface="Arial" panose="020B0604020202020204" pitchFamily="34" charset="0"/>
                        </a:rPr>
                        <a:t>(Alan) / Infra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1"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90574849"/>
                  </a:ext>
                </a:extLst>
              </a:tr>
            </a:tbl>
          </a:graphicData>
        </a:graphic>
      </p:graphicFrame>
      <p:sp>
        <p:nvSpPr>
          <p:cNvPr id="156" name="CaixaDeTexto 155">
            <a:extLst>
              <a:ext uri="{FF2B5EF4-FFF2-40B4-BE49-F238E27FC236}">
                <a16:creationId xmlns:a16="http://schemas.microsoft.com/office/drawing/2014/main" id="{E5584A43-72AA-F01A-B55E-A8A6147F6908}"/>
              </a:ext>
            </a:extLst>
          </p:cNvPr>
          <p:cNvSpPr txBox="1"/>
          <p:nvPr/>
        </p:nvSpPr>
        <p:spPr>
          <a:xfrm rot="16200000">
            <a:off x="-1239028" y="3406679"/>
            <a:ext cx="3132663" cy="416011"/>
          </a:xfrm>
          <a:prstGeom prst="rect">
            <a:avLst/>
          </a:prstGeom>
          <a:solidFill>
            <a:schemeClr val="bg2"/>
          </a:solidFill>
          <a:ln>
            <a:solidFill>
              <a:schemeClr val="bg1">
                <a:lumMod val="85000"/>
              </a:schemeClr>
            </a:solid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Cronograma</a:t>
            </a:r>
          </a:p>
        </p:txBody>
      </p:sp>
      <p:pic>
        <p:nvPicPr>
          <p:cNvPr id="234" name="Imagem 233">
            <a:extLst>
              <a:ext uri="{FF2B5EF4-FFF2-40B4-BE49-F238E27FC236}">
                <a16:creationId xmlns:a16="http://schemas.microsoft.com/office/drawing/2014/main" id="{25C6D67B-3A42-C4E6-7F21-01DF2CF29C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8881" y1="66182" x2="22028" y2="12727"/>
                        <a14:foregroundMark x1="72028" y1="78182" x2="81818" y2="17455"/>
                        <a14:foregroundMark x1="60839" y1="54545" x2="54196" y2="12727"/>
                      </a14:backgroundRemoval>
                    </a14:imgEffect>
                  </a14:imgLayer>
                </a14:imgProps>
              </a:ext>
            </a:extLst>
          </a:blip>
          <a:stretch>
            <a:fillRect/>
          </a:stretch>
        </p:blipFill>
        <p:spPr>
          <a:xfrm>
            <a:off x="4010018" y="2402617"/>
            <a:ext cx="523061" cy="434145"/>
          </a:xfrm>
          <a:prstGeom prst="rect">
            <a:avLst/>
          </a:prstGeom>
        </p:spPr>
      </p:pic>
      <p:sp>
        <p:nvSpPr>
          <p:cNvPr id="252" name="Triângulo isósceles 251">
            <a:extLst>
              <a:ext uri="{FF2B5EF4-FFF2-40B4-BE49-F238E27FC236}">
                <a16:creationId xmlns:a16="http://schemas.microsoft.com/office/drawing/2014/main" id="{D21EC48B-415E-C97A-94B1-41E651F879D7}"/>
              </a:ext>
            </a:extLst>
          </p:cNvPr>
          <p:cNvSpPr/>
          <p:nvPr/>
        </p:nvSpPr>
        <p:spPr>
          <a:xfrm rot="10800000">
            <a:off x="3455490" y="7604352"/>
            <a:ext cx="144000" cy="144000"/>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Triângulo isósceles 252">
            <a:extLst>
              <a:ext uri="{FF2B5EF4-FFF2-40B4-BE49-F238E27FC236}">
                <a16:creationId xmlns:a16="http://schemas.microsoft.com/office/drawing/2014/main" id="{E0BC351D-BDD6-CDEA-A4AB-66049F7ABD98}"/>
              </a:ext>
            </a:extLst>
          </p:cNvPr>
          <p:cNvSpPr/>
          <p:nvPr/>
        </p:nvSpPr>
        <p:spPr>
          <a:xfrm rot="10800000">
            <a:off x="4939045" y="7604352"/>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4" name="Conector reto 253">
            <a:extLst>
              <a:ext uri="{FF2B5EF4-FFF2-40B4-BE49-F238E27FC236}">
                <a16:creationId xmlns:a16="http://schemas.microsoft.com/office/drawing/2014/main" id="{22361D4C-E2E3-5C70-B8B8-E30214E9FADF}"/>
              </a:ext>
            </a:extLst>
          </p:cNvPr>
          <p:cNvCxnSpPr>
            <a:cxnSpLocks/>
            <a:endCxn id="253" idx="2"/>
          </p:cNvCxnSpPr>
          <p:nvPr/>
        </p:nvCxnSpPr>
        <p:spPr>
          <a:xfrm>
            <a:off x="3505973" y="7604352"/>
            <a:ext cx="1577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riângulo isósceles 41">
            <a:extLst>
              <a:ext uri="{FF2B5EF4-FFF2-40B4-BE49-F238E27FC236}">
                <a16:creationId xmlns:a16="http://schemas.microsoft.com/office/drawing/2014/main" id="{D70DB0B9-416C-9998-73C6-A1BAD406FCD9}"/>
              </a:ext>
            </a:extLst>
          </p:cNvPr>
          <p:cNvSpPr/>
          <p:nvPr/>
        </p:nvSpPr>
        <p:spPr>
          <a:xfrm rot="10800000">
            <a:off x="4943664" y="7846199"/>
            <a:ext cx="144000" cy="144000"/>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iângulo isósceles 42">
            <a:extLst>
              <a:ext uri="{FF2B5EF4-FFF2-40B4-BE49-F238E27FC236}">
                <a16:creationId xmlns:a16="http://schemas.microsoft.com/office/drawing/2014/main" id="{35A92CE4-E5ED-EE2C-EC7E-7D9ADBD48D52}"/>
              </a:ext>
            </a:extLst>
          </p:cNvPr>
          <p:cNvSpPr/>
          <p:nvPr/>
        </p:nvSpPr>
        <p:spPr>
          <a:xfrm rot="10800000">
            <a:off x="6427219" y="7846199"/>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Conector reto 43">
            <a:extLst>
              <a:ext uri="{FF2B5EF4-FFF2-40B4-BE49-F238E27FC236}">
                <a16:creationId xmlns:a16="http://schemas.microsoft.com/office/drawing/2014/main" id="{3C0E3DA4-BB24-B4A7-6ACB-7E2C39428B31}"/>
              </a:ext>
            </a:extLst>
          </p:cNvPr>
          <p:cNvCxnSpPr>
            <a:cxnSpLocks/>
            <a:endCxn id="43" idx="2"/>
          </p:cNvCxnSpPr>
          <p:nvPr/>
        </p:nvCxnSpPr>
        <p:spPr>
          <a:xfrm>
            <a:off x="4994147" y="7846199"/>
            <a:ext cx="1577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2AFBB949-E2BE-1001-1182-261D68EC65FD}"/>
              </a:ext>
            </a:extLst>
          </p:cNvPr>
          <p:cNvSpPr/>
          <p:nvPr/>
        </p:nvSpPr>
        <p:spPr>
          <a:xfrm>
            <a:off x="76073" y="6402356"/>
            <a:ext cx="12017828" cy="432165"/>
          </a:xfrm>
          <a:prstGeom prst="rect">
            <a:avLst/>
          </a:prstGeom>
          <a:solidFill>
            <a:srgbClr val="FFFF00"/>
          </a:solidFill>
        </p:spPr>
        <p:txBody>
          <a:bodyPr wrap="square" rtlCol="0" anchor="ctr" anchorCtr="0">
            <a:noAutofit/>
          </a:bodyPr>
          <a:lstStyle/>
          <a:p>
            <a:pPr algn="ctr"/>
            <a:r>
              <a:rPr lang="pt-BR" sz="1200" kern="0" dirty="0">
                <a:solidFill>
                  <a:schemeClr val="tx1"/>
                </a:solidFill>
                <a:latin typeface="Calibri Light" panose="020F0302020204030204"/>
                <a:cs typeface="Arial" panose="020B0604020202020204" pitchFamily="34" charset="0"/>
              </a:rPr>
              <a:t>O </a:t>
            </a:r>
            <a:r>
              <a:rPr lang="pt-BR" sz="1200" kern="0" dirty="0" err="1">
                <a:solidFill>
                  <a:schemeClr val="tx1"/>
                </a:solidFill>
                <a:latin typeface="Calibri Light" panose="020F0302020204030204"/>
                <a:cs typeface="Arial" panose="020B0604020202020204" pitchFamily="34" charset="0"/>
              </a:rPr>
              <a:t>Cutover</a:t>
            </a:r>
            <a:r>
              <a:rPr lang="pt-BR" sz="1200" kern="0" dirty="0">
                <a:solidFill>
                  <a:schemeClr val="tx1"/>
                </a:solidFill>
                <a:latin typeface="Calibri Light" panose="020F0302020204030204"/>
                <a:cs typeface="Arial" panose="020B0604020202020204" pitchFamily="34" charset="0"/>
              </a:rPr>
              <a:t> está planejado para ocorrer entre às sextas-feiras e sábados dos meses de abril e maio, </a:t>
            </a:r>
            <a:r>
              <a:rPr lang="pt-BR" altLang="pt-BR" sz="1200" kern="0" dirty="0">
                <a:latin typeface="Calibri Light" panose="020F0302020204030204"/>
                <a:cs typeface="Arial" panose="020B0604020202020204" pitchFamily="34" charset="0"/>
              </a:rPr>
              <a:t>em momentos em que a produção da fabrica esteja paralisada</a:t>
            </a:r>
            <a:r>
              <a:rPr lang="pt-BR" sz="1200" kern="0" dirty="0">
                <a:solidFill>
                  <a:schemeClr val="tx1"/>
                </a:solidFill>
                <a:latin typeface="Calibri Light" panose="020F0302020204030204"/>
                <a:cs typeface="Arial" panose="020B0604020202020204" pitchFamily="34" charset="0"/>
              </a:rPr>
              <a:t>.</a:t>
            </a:r>
          </a:p>
        </p:txBody>
      </p:sp>
      <p:sp>
        <p:nvSpPr>
          <p:cNvPr id="11" name="CaixaDeTexto 10">
            <a:extLst>
              <a:ext uri="{FF2B5EF4-FFF2-40B4-BE49-F238E27FC236}">
                <a16:creationId xmlns:a16="http://schemas.microsoft.com/office/drawing/2014/main" id="{330EAE76-3054-C6E2-AF48-FAB4526873CF}"/>
              </a:ext>
            </a:extLst>
          </p:cNvPr>
          <p:cNvSpPr txBox="1"/>
          <p:nvPr/>
        </p:nvSpPr>
        <p:spPr>
          <a:xfrm>
            <a:off x="4057172" y="7439576"/>
            <a:ext cx="50526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Digital</a:t>
            </a:r>
          </a:p>
        </p:txBody>
      </p:sp>
      <p:sp>
        <p:nvSpPr>
          <p:cNvPr id="12" name="CaixaDeTexto 11">
            <a:extLst>
              <a:ext uri="{FF2B5EF4-FFF2-40B4-BE49-F238E27FC236}">
                <a16:creationId xmlns:a16="http://schemas.microsoft.com/office/drawing/2014/main" id="{67D492D9-ABAC-F9DA-B36A-5A224CF4CC3C}"/>
              </a:ext>
            </a:extLst>
          </p:cNvPr>
          <p:cNvSpPr txBox="1"/>
          <p:nvPr/>
        </p:nvSpPr>
        <p:spPr>
          <a:xfrm>
            <a:off x="5505451" y="7687530"/>
            <a:ext cx="57579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NewSic</a:t>
            </a:r>
          </a:p>
        </p:txBody>
      </p:sp>
      <p:sp>
        <p:nvSpPr>
          <p:cNvPr id="41" name="CaixaDeTexto 40">
            <a:extLst>
              <a:ext uri="{FF2B5EF4-FFF2-40B4-BE49-F238E27FC236}">
                <a16:creationId xmlns:a16="http://schemas.microsoft.com/office/drawing/2014/main" id="{179FABEB-7B6A-A3BA-6AAC-BA2FFAA93EE6}"/>
              </a:ext>
            </a:extLst>
          </p:cNvPr>
          <p:cNvSpPr txBox="1"/>
          <p:nvPr/>
        </p:nvSpPr>
        <p:spPr>
          <a:xfrm>
            <a:off x="12566961" y="1602679"/>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Go live</a:t>
            </a:r>
          </a:p>
        </p:txBody>
      </p:sp>
      <p:sp>
        <p:nvSpPr>
          <p:cNvPr id="45" name="Estrela: 5 Pontas 44">
            <a:extLst>
              <a:ext uri="{FF2B5EF4-FFF2-40B4-BE49-F238E27FC236}">
                <a16:creationId xmlns:a16="http://schemas.microsoft.com/office/drawing/2014/main" id="{5822CFB0-6115-10A7-33A7-04CCE4EB7B17}"/>
              </a:ext>
            </a:extLst>
          </p:cNvPr>
          <p:cNvSpPr/>
          <p:nvPr/>
        </p:nvSpPr>
        <p:spPr>
          <a:xfrm>
            <a:off x="12409705" y="1617235"/>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iângulo isósceles 47">
            <a:extLst>
              <a:ext uri="{FF2B5EF4-FFF2-40B4-BE49-F238E27FC236}">
                <a16:creationId xmlns:a16="http://schemas.microsoft.com/office/drawing/2014/main" id="{499E6FFE-BAE0-773A-AFE8-86FB80E20693}"/>
              </a:ext>
            </a:extLst>
          </p:cNvPr>
          <p:cNvSpPr/>
          <p:nvPr/>
        </p:nvSpPr>
        <p:spPr>
          <a:xfrm rot="10800000">
            <a:off x="4968265" y="2894059"/>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CaixaDeTexto 51">
            <a:extLst>
              <a:ext uri="{FF2B5EF4-FFF2-40B4-BE49-F238E27FC236}">
                <a16:creationId xmlns:a16="http://schemas.microsoft.com/office/drawing/2014/main" id="{5D9866CE-395B-8794-ADE1-25290CF49346}"/>
              </a:ext>
            </a:extLst>
          </p:cNvPr>
          <p:cNvSpPr txBox="1"/>
          <p:nvPr/>
        </p:nvSpPr>
        <p:spPr>
          <a:xfrm>
            <a:off x="12564745" y="1820008"/>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Go live</a:t>
            </a:r>
          </a:p>
        </p:txBody>
      </p:sp>
      <p:sp>
        <p:nvSpPr>
          <p:cNvPr id="53" name="Estrela: 5 Pontas 52">
            <a:extLst>
              <a:ext uri="{FF2B5EF4-FFF2-40B4-BE49-F238E27FC236}">
                <a16:creationId xmlns:a16="http://schemas.microsoft.com/office/drawing/2014/main" id="{947395B9-03A7-7BC8-B2F0-445622A599FB}"/>
              </a:ext>
            </a:extLst>
          </p:cNvPr>
          <p:cNvSpPr/>
          <p:nvPr/>
        </p:nvSpPr>
        <p:spPr>
          <a:xfrm>
            <a:off x="12407489" y="1834564"/>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riângulo isósceles 53">
            <a:extLst>
              <a:ext uri="{FF2B5EF4-FFF2-40B4-BE49-F238E27FC236}">
                <a16:creationId xmlns:a16="http://schemas.microsoft.com/office/drawing/2014/main" id="{1606B67D-B8A3-6A31-7EE9-A60989288FDB}"/>
              </a:ext>
            </a:extLst>
          </p:cNvPr>
          <p:cNvSpPr/>
          <p:nvPr/>
        </p:nvSpPr>
        <p:spPr>
          <a:xfrm rot="10800000">
            <a:off x="4966049" y="3159013"/>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CaixaDeTexto 54">
            <a:extLst>
              <a:ext uri="{FF2B5EF4-FFF2-40B4-BE49-F238E27FC236}">
                <a16:creationId xmlns:a16="http://schemas.microsoft.com/office/drawing/2014/main" id="{9EF4EA05-4364-7A11-07BD-22768E3824D3}"/>
              </a:ext>
            </a:extLst>
          </p:cNvPr>
          <p:cNvSpPr txBox="1"/>
          <p:nvPr/>
        </p:nvSpPr>
        <p:spPr>
          <a:xfrm>
            <a:off x="12554917" y="2061368"/>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Go live</a:t>
            </a:r>
          </a:p>
        </p:txBody>
      </p:sp>
      <p:sp>
        <p:nvSpPr>
          <p:cNvPr id="56" name="Estrela: 5 Pontas 55">
            <a:extLst>
              <a:ext uri="{FF2B5EF4-FFF2-40B4-BE49-F238E27FC236}">
                <a16:creationId xmlns:a16="http://schemas.microsoft.com/office/drawing/2014/main" id="{193AC154-84B5-254B-75EC-B564B536FC69}"/>
              </a:ext>
            </a:extLst>
          </p:cNvPr>
          <p:cNvSpPr/>
          <p:nvPr/>
        </p:nvSpPr>
        <p:spPr>
          <a:xfrm>
            <a:off x="12397661" y="2075924"/>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riângulo isósceles 56">
            <a:extLst>
              <a:ext uri="{FF2B5EF4-FFF2-40B4-BE49-F238E27FC236}">
                <a16:creationId xmlns:a16="http://schemas.microsoft.com/office/drawing/2014/main" id="{2F8490BB-54C6-EEDF-D8A6-AA36014A0771}"/>
              </a:ext>
            </a:extLst>
          </p:cNvPr>
          <p:cNvSpPr/>
          <p:nvPr/>
        </p:nvSpPr>
        <p:spPr>
          <a:xfrm rot="10800000">
            <a:off x="4956221" y="3400373"/>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CaixaDeTexto 57">
            <a:extLst>
              <a:ext uri="{FF2B5EF4-FFF2-40B4-BE49-F238E27FC236}">
                <a16:creationId xmlns:a16="http://schemas.microsoft.com/office/drawing/2014/main" id="{BDC116D2-CDC8-A53F-5670-4B12F9E8B03B}"/>
              </a:ext>
            </a:extLst>
          </p:cNvPr>
          <p:cNvSpPr txBox="1"/>
          <p:nvPr/>
        </p:nvSpPr>
        <p:spPr>
          <a:xfrm>
            <a:off x="12564745" y="2317284"/>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Go live</a:t>
            </a:r>
          </a:p>
        </p:txBody>
      </p:sp>
      <p:sp>
        <p:nvSpPr>
          <p:cNvPr id="59" name="Estrela: 5 Pontas 58">
            <a:extLst>
              <a:ext uri="{FF2B5EF4-FFF2-40B4-BE49-F238E27FC236}">
                <a16:creationId xmlns:a16="http://schemas.microsoft.com/office/drawing/2014/main" id="{F894AC85-24EE-8FB5-A0A0-531042F8E22E}"/>
              </a:ext>
            </a:extLst>
          </p:cNvPr>
          <p:cNvSpPr/>
          <p:nvPr/>
        </p:nvSpPr>
        <p:spPr>
          <a:xfrm>
            <a:off x="12407489" y="2331840"/>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riângulo isósceles 59">
            <a:extLst>
              <a:ext uri="{FF2B5EF4-FFF2-40B4-BE49-F238E27FC236}">
                <a16:creationId xmlns:a16="http://schemas.microsoft.com/office/drawing/2014/main" id="{6EFE8754-F083-CDCA-083C-151C94AE9467}"/>
              </a:ext>
            </a:extLst>
          </p:cNvPr>
          <p:cNvSpPr/>
          <p:nvPr/>
        </p:nvSpPr>
        <p:spPr>
          <a:xfrm rot="10800000">
            <a:off x="4966049" y="3675339"/>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CaixaDeTexto 60">
            <a:extLst>
              <a:ext uri="{FF2B5EF4-FFF2-40B4-BE49-F238E27FC236}">
                <a16:creationId xmlns:a16="http://schemas.microsoft.com/office/drawing/2014/main" id="{9B2803CF-5399-F2F2-AFED-DD29F4D13008}"/>
              </a:ext>
            </a:extLst>
          </p:cNvPr>
          <p:cNvSpPr txBox="1"/>
          <p:nvPr/>
        </p:nvSpPr>
        <p:spPr>
          <a:xfrm>
            <a:off x="12580583" y="2571183"/>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Go live</a:t>
            </a:r>
          </a:p>
        </p:txBody>
      </p:sp>
      <p:sp>
        <p:nvSpPr>
          <p:cNvPr id="62" name="Estrela: 5 Pontas 61">
            <a:extLst>
              <a:ext uri="{FF2B5EF4-FFF2-40B4-BE49-F238E27FC236}">
                <a16:creationId xmlns:a16="http://schemas.microsoft.com/office/drawing/2014/main" id="{939D5763-4461-72C4-0A13-6CD5EEEF790D}"/>
              </a:ext>
            </a:extLst>
          </p:cNvPr>
          <p:cNvSpPr/>
          <p:nvPr/>
        </p:nvSpPr>
        <p:spPr>
          <a:xfrm>
            <a:off x="12423327" y="2585739"/>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riângulo isósceles 62">
            <a:extLst>
              <a:ext uri="{FF2B5EF4-FFF2-40B4-BE49-F238E27FC236}">
                <a16:creationId xmlns:a16="http://schemas.microsoft.com/office/drawing/2014/main" id="{1B47543B-A7DB-7B00-928B-7BA0514BD890}"/>
              </a:ext>
            </a:extLst>
          </p:cNvPr>
          <p:cNvSpPr/>
          <p:nvPr/>
        </p:nvSpPr>
        <p:spPr>
          <a:xfrm rot="10800000">
            <a:off x="4972362" y="3938763"/>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CaixaDeTexto 127">
            <a:extLst>
              <a:ext uri="{FF2B5EF4-FFF2-40B4-BE49-F238E27FC236}">
                <a16:creationId xmlns:a16="http://schemas.microsoft.com/office/drawing/2014/main" id="{76747210-0489-E90C-A0AF-F8B86DF131A6}"/>
              </a:ext>
            </a:extLst>
          </p:cNvPr>
          <p:cNvSpPr txBox="1"/>
          <p:nvPr/>
        </p:nvSpPr>
        <p:spPr>
          <a:xfrm>
            <a:off x="4984177" y="2839475"/>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18 ~ 19/04</a:t>
            </a:r>
          </a:p>
        </p:txBody>
      </p:sp>
      <p:sp>
        <p:nvSpPr>
          <p:cNvPr id="130" name="Triângulo isósceles 129">
            <a:extLst>
              <a:ext uri="{FF2B5EF4-FFF2-40B4-BE49-F238E27FC236}">
                <a16:creationId xmlns:a16="http://schemas.microsoft.com/office/drawing/2014/main" id="{9263293A-E186-301B-8C79-47CD2C5924AA}"/>
              </a:ext>
            </a:extLst>
          </p:cNvPr>
          <p:cNvSpPr/>
          <p:nvPr/>
        </p:nvSpPr>
        <p:spPr>
          <a:xfrm rot="10800000">
            <a:off x="5901074" y="4161049"/>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Triângulo isósceles 133">
            <a:extLst>
              <a:ext uri="{FF2B5EF4-FFF2-40B4-BE49-F238E27FC236}">
                <a16:creationId xmlns:a16="http://schemas.microsoft.com/office/drawing/2014/main" id="{F7F4AFF5-AB63-A305-6BEA-68D285FFA166}"/>
              </a:ext>
            </a:extLst>
          </p:cNvPr>
          <p:cNvSpPr/>
          <p:nvPr/>
        </p:nvSpPr>
        <p:spPr>
          <a:xfrm rot="10800000">
            <a:off x="5901074" y="4414674"/>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riângulo isósceles 136">
            <a:extLst>
              <a:ext uri="{FF2B5EF4-FFF2-40B4-BE49-F238E27FC236}">
                <a16:creationId xmlns:a16="http://schemas.microsoft.com/office/drawing/2014/main" id="{54D7B202-F9F2-85CE-1E50-AEA01B5A20F4}"/>
              </a:ext>
            </a:extLst>
          </p:cNvPr>
          <p:cNvSpPr/>
          <p:nvPr/>
        </p:nvSpPr>
        <p:spPr>
          <a:xfrm rot="10800000">
            <a:off x="5901074" y="4720504"/>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Triângulo isósceles 139">
            <a:extLst>
              <a:ext uri="{FF2B5EF4-FFF2-40B4-BE49-F238E27FC236}">
                <a16:creationId xmlns:a16="http://schemas.microsoft.com/office/drawing/2014/main" id="{83FBF9E5-5D15-486E-8F16-07D59F09599B}"/>
              </a:ext>
            </a:extLst>
          </p:cNvPr>
          <p:cNvSpPr/>
          <p:nvPr/>
        </p:nvSpPr>
        <p:spPr>
          <a:xfrm rot="10800000">
            <a:off x="5901074" y="4988627"/>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Google Shape;239;p38">
            <a:extLst>
              <a:ext uri="{FF2B5EF4-FFF2-40B4-BE49-F238E27FC236}">
                <a16:creationId xmlns:a16="http://schemas.microsoft.com/office/drawing/2014/main" id="{E327DE90-B609-9AE7-3953-B9E63252F1AB}"/>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pic>
        <p:nvPicPr>
          <p:cNvPr id="6" name="hspLogo" descr="selo B">
            <a:extLst>
              <a:ext uri="{FF2B5EF4-FFF2-40B4-BE49-F238E27FC236}">
                <a16:creationId xmlns:a16="http://schemas.microsoft.com/office/drawing/2014/main" id="{140A5016-33DD-B895-10BB-2441E3C301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19772085-9CC3-5E61-AEAA-ACCE45BE6D6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7" name="txtPage">
            <a:extLst>
              <a:ext uri="{FF2B5EF4-FFF2-40B4-BE49-F238E27FC236}">
                <a16:creationId xmlns:a16="http://schemas.microsoft.com/office/drawing/2014/main" id="{FE2FBA1A-0648-9B23-FDC4-473A36CCB49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12 / 17</a:t>
            </a:r>
          </a:p>
        </p:txBody>
      </p:sp>
      <p:sp>
        <p:nvSpPr>
          <p:cNvPr id="8" name="CaixaDeTexto 7">
            <a:extLst>
              <a:ext uri="{FF2B5EF4-FFF2-40B4-BE49-F238E27FC236}">
                <a16:creationId xmlns:a16="http://schemas.microsoft.com/office/drawing/2014/main" id="{4C54A536-78E3-0784-A2F8-61F38D823362}"/>
              </a:ext>
            </a:extLst>
          </p:cNvPr>
          <p:cNvSpPr txBox="1"/>
          <p:nvPr/>
        </p:nvSpPr>
        <p:spPr>
          <a:xfrm>
            <a:off x="112032" y="676356"/>
            <a:ext cx="6205964"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err="1"/>
              <a:t>Step</a:t>
            </a:r>
            <a:r>
              <a:rPr lang="pt-BR" dirty="0"/>
              <a:t> 1 – a) </a:t>
            </a:r>
            <a:r>
              <a:rPr kumimoji="0" lang="pt-BR" sz="180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aplicações</a:t>
            </a:r>
            <a:endParaRPr lang="pt-BR" dirty="0"/>
          </a:p>
        </p:txBody>
      </p:sp>
      <p:grpSp>
        <p:nvGrpSpPr>
          <p:cNvPr id="9" name="Agrupar 8">
            <a:extLst>
              <a:ext uri="{FF2B5EF4-FFF2-40B4-BE49-F238E27FC236}">
                <a16:creationId xmlns:a16="http://schemas.microsoft.com/office/drawing/2014/main" id="{3ED70593-20A7-8B1B-0B70-415E20B0C695}"/>
              </a:ext>
            </a:extLst>
          </p:cNvPr>
          <p:cNvGrpSpPr/>
          <p:nvPr/>
        </p:nvGrpSpPr>
        <p:grpSpPr>
          <a:xfrm>
            <a:off x="3760798" y="1291780"/>
            <a:ext cx="6331077" cy="544356"/>
            <a:chOff x="6768202" y="3398763"/>
            <a:chExt cx="6251638" cy="419663"/>
          </a:xfrm>
          <a:solidFill>
            <a:srgbClr val="5B9BD5"/>
          </a:solidFill>
        </p:grpSpPr>
        <p:sp>
          <p:nvSpPr>
            <p:cNvPr id="13" name="Forma Livre: Forma 12">
              <a:extLst>
                <a:ext uri="{FF2B5EF4-FFF2-40B4-BE49-F238E27FC236}">
                  <a16:creationId xmlns:a16="http://schemas.microsoft.com/office/drawing/2014/main" id="{6D24B9A1-6637-67EE-8F62-BF04D24FAC59}"/>
                </a:ext>
              </a:extLst>
            </p:cNvPr>
            <p:cNvSpPr/>
            <p:nvPr/>
          </p:nvSpPr>
          <p:spPr>
            <a:xfrm>
              <a:off x="6768202" y="3398763"/>
              <a:ext cx="2134585"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70AD4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Soudan</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 / Aprovação</a:t>
              </a:r>
              <a:endParaRPr lang="pt-BR" sz="1100" dirty="0">
                <a:solidFill>
                  <a:prstClr val="white"/>
                </a:solidFill>
                <a:latin typeface="Calibri" panose="020F0502020204030204"/>
              </a:endParaRP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com Ricardo (GG)</a:t>
              </a:r>
            </a:p>
          </p:txBody>
        </p:sp>
        <p:sp>
          <p:nvSpPr>
            <p:cNvPr id="14" name="Forma Livre: Forma 13">
              <a:extLst>
                <a:ext uri="{FF2B5EF4-FFF2-40B4-BE49-F238E27FC236}">
                  <a16:creationId xmlns:a16="http://schemas.microsoft.com/office/drawing/2014/main" id="{AD3E5E0A-8CDC-45DE-528F-AFF9E1F16D58}"/>
                </a:ext>
              </a:extLst>
            </p:cNvPr>
            <p:cNvSpPr/>
            <p:nvPr/>
          </p:nvSpPr>
          <p:spPr>
            <a:xfrm>
              <a:off x="8395686"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solidFill>
              <a:srgbClr val="70AD4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Priorização com Supervisores</a:t>
              </a:r>
            </a:p>
          </p:txBody>
        </p:sp>
        <p:sp>
          <p:nvSpPr>
            <p:cNvPr id="16" name="Forma Livre: Forma 15">
              <a:extLst>
                <a:ext uri="{FF2B5EF4-FFF2-40B4-BE49-F238E27FC236}">
                  <a16:creationId xmlns:a16="http://schemas.microsoft.com/office/drawing/2014/main" id="{3E3D5BD9-B902-1035-A18B-B693D5E7BF23}"/>
                </a:ext>
              </a:extLst>
            </p:cNvPr>
            <p:cNvSpPr/>
            <p:nvPr/>
          </p:nvSpPr>
          <p:spPr>
            <a:xfrm>
              <a:off x="9622441"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Regularização das aplicações (analistas)</a:t>
              </a:r>
            </a:p>
          </p:txBody>
        </p:sp>
        <p:sp>
          <p:nvSpPr>
            <p:cNvPr id="19" name="Forma Livre: Forma 18">
              <a:extLst>
                <a:ext uri="{FF2B5EF4-FFF2-40B4-BE49-F238E27FC236}">
                  <a16:creationId xmlns:a16="http://schemas.microsoft.com/office/drawing/2014/main" id="{C87F717E-4FC6-D492-A030-D4E50D1BFD5A}"/>
                </a:ext>
              </a:extLst>
            </p:cNvPr>
            <p:cNvSpPr/>
            <p:nvPr/>
          </p:nvSpPr>
          <p:spPr>
            <a:xfrm>
              <a:off x="10932784" y="3398763"/>
              <a:ext cx="2087056"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Divulgação do novo processo do Comitê de Implantação (Analistas)</a:t>
              </a:r>
            </a:p>
          </p:txBody>
        </p:sp>
      </p:grpSp>
      <p:sp>
        <p:nvSpPr>
          <p:cNvPr id="20" name="Forma Livre: Forma 19">
            <a:extLst>
              <a:ext uri="{FF2B5EF4-FFF2-40B4-BE49-F238E27FC236}">
                <a16:creationId xmlns:a16="http://schemas.microsoft.com/office/drawing/2014/main" id="{0805E9D1-47E0-FCB2-627C-6B3DD13937A8}"/>
              </a:ext>
            </a:extLst>
          </p:cNvPr>
          <p:cNvSpPr/>
          <p:nvPr/>
        </p:nvSpPr>
        <p:spPr>
          <a:xfrm>
            <a:off x="2650037" y="1291780"/>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5B9BD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Soudan</a:t>
            </a: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488950" rtl="0" eaLnBrk="1" fontAlgn="auto" latinLnBrk="0" hangingPunct="1">
              <a:lnSpc>
                <a:spcPct val="90000"/>
              </a:lnSpc>
              <a:spcBef>
                <a:spcPct val="0"/>
              </a:spcBef>
              <a:spcAft>
                <a:spcPct val="35000"/>
              </a:spcAft>
              <a:buClrTx/>
              <a:buSzTx/>
              <a:buFontTx/>
              <a:buNone/>
              <a:tabLst/>
              <a:defRPr/>
            </a:pPr>
            <a:r>
              <a:rPr lang="pt-BR" sz="1100" dirty="0">
                <a:solidFill>
                  <a:prstClr val="white"/>
                </a:solidFill>
                <a:latin typeface="Calibri" panose="020F0502020204030204"/>
              </a:rPr>
              <a:t>com Claudio (G)</a:t>
            </a:r>
            <a:endPar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orma Livre: Forma 22">
            <a:extLst>
              <a:ext uri="{FF2B5EF4-FFF2-40B4-BE49-F238E27FC236}">
                <a16:creationId xmlns:a16="http://schemas.microsoft.com/office/drawing/2014/main" id="{3E197705-EB0B-EAA6-3266-28B85A8F80AD}"/>
              </a:ext>
            </a:extLst>
          </p:cNvPr>
          <p:cNvSpPr/>
          <p:nvPr/>
        </p:nvSpPr>
        <p:spPr>
          <a:xfrm>
            <a:off x="2651704" y="1291779"/>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70AD4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Calibri" panose="020F0502020204030204"/>
                <a:ea typeface="+mn-ea"/>
                <a:cs typeface="+mn-cs"/>
              </a:rPr>
              <a:t>Souda</a:t>
            </a:r>
            <a:r>
              <a:rPr lang="pt-BR" sz="1100" dirty="0">
                <a:solidFill>
                  <a:prstClr val="white"/>
                </a:solidFill>
                <a:latin typeface="Calibri" panose="020F0502020204030204"/>
              </a:rPr>
              <a:t>n</a:t>
            </a:r>
            <a:endPar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Calibri" panose="020F0502020204030204"/>
                <a:ea typeface="+mn-ea"/>
                <a:cs typeface="+mn-cs"/>
              </a:rPr>
              <a:t>com Claudio (G)</a:t>
            </a:r>
          </a:p>
        </p:txBody>
      </p:sp>
      <p:pic>
        <p:nvPicPr>
          <p:cNvPr id="24" name="Picture 4" descr="Círculo Plandocheckact Do Ciclo Pdca Ilustração do Vetor - Ilustração de  planta, carta: 188959343">
            <a:extLst>
              <a:ext uri="{FF2B5EF4-FFF2-40B4-BE49-F238E27FC236}">
                <a16:creationId xmlns:a16="http://schemas.microsoft.com/office/drawing/2014/main" id="{9898FDC7-73FE-1CA7-A967-1A8E9DCEC56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20269" y="942866"/>
            <a:ext cx="1271295" cy="1269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Imagem 25">
            <a:extLst>
              <a:ext uri="{FF2B5EF4-FFF2-40B4-BE49-F238E27FC236}">
                <a16:creationId xmlns:a16="http://schemas.microsoft.com/office/drawing/2014/main" id="{14C6828E-AED1-D497-6793-8C4723350B8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788" b="98864" l="0" r="98889">
                        <a14:foregroundMark x1="33333" y1="24621" x2="93704" y2="12879"/>
                        <a14:foregroundMark x1="93704" y1="12879" x2="88148" y2="73106"/>
                        <a14:foregroundMark x1="88148" y1="73106" x2="14074" y2="69318"/>
                        <a14:foregroundMark x1="14074" y1="69318" x2="33333" y2="23106"/>
                        <a14:foregroundMark x1="43704" y1="16667" x2="89630" y2="57576"/>
                        <a14:foregroundMark x1="89630" y1="57576" x2="78148" y2="66288"/>
                        <a14:foregroundMark x1="92222" y1="62500" x2="25926" y2="87500"/>
                        <a14:foregroundMark x1="25926" y1="87500" x2="17778" y2="20455"/>
                        <a14:foregroundMark x1="17778" y1="20455" x2="66667" y2="21970"/>
                        <a14:foregroundMark x1="43704" y1="87121" x2="64815" y2="27273"/>
                        <a14:foregroundMark x1="64815" y1="27273" x2="26667" y2="12879"/>
                        <a14:foregroundMark x1="14074" y1="11364" x2="81852" y2="14015"/>
                        <a14:foregroundMark x1="81852" y1="14015" x2="89630" y2="88258"/>
                        <a14:foregroundMark x1="89630" y1="88258" x2="17407" y2="97348"/>
                        <a14:foregroundMark x1="17407" y1="97348" x2="7778" y2="30682"/>
                        <a14:foregroundMark x1="7778" y1="30682" x2="20370" y2="15530"/>
                        <a14:foregroundMark x1="94815" y1="89773" x2="83333" y2="18182"/>
                        <a14:foregroundMark x1="70370" y1="98864" x2="0" y2="89773"/>
                        <a14:foregroundMark x1="7407" y1="98864" x2="6296" y2="3788"/>
                        <a14:foregroundMark x1="14074" y1="8712" x2="92222" y2="8712"/>
                        <a14:foregroundMark x1="94815" y1="11364" x2="94815" y2="63636"/>
                        <a14:foregroundMark x1="93704" y1="74242" x2="93704" y2="4924"/>
                        <a14:foregroundMark x1="98889" y1="19318" x2="98889" y2="6439"/>
                      </a14:backgroundRemoval>
                    </a14:imgEffect>
                  </a14:imgLayer>
                </a14:imgProps>
              </a:ext>
            </a:extLst>
          </a:blip>
          <a:stretch>
            <a:fillRect/>
          </a:stretch>
        </p:blipFill>
        <p:spPr>
          <a:xfrm>
            <a:off x="10146570" y="1219534"/>
            <a:ext cx="755275" cy="800787"/>
          </a:xfrm>
          <a:prstGeom prst="rect">
            <a:avLst/>
          </a:prstGeom>
        </p:spPr>
      </p:pic>
      <p:sp>
        <p:nvSpPr>
          <p:cNvPr id="27" name="CaixaDeTexto 26">
            <a:extLst>
              <a:ext uri="{FF2B5EF4-FFF2-40B4-BE49-F238E27FC236}">
                <a16:creationId xmlns:a16="http://schemas.microsoft.com/office/drawing/2014/main" id="{495FE781-5AC0-B928-94B2-240CB8FAF11F}"/>
              </a:ext>
            </a:extLst>
          </p:cNvPr>
          <p:cNvSpPr txBox="1"/>
          <p:nvPr/>
        </p:nvSpPr>
        <p:spPr>
          <a:xfrm>
            <a:off x="10091875" y="1046378"/>
            <a:ext cx="98773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9 </a:t>
            </a:r>
            <a:r>
              <a:rPr kumimoji="0" lang="en-US" sz="9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Sistemas</a:t>
            </a:r>
            <a:endParaRPr kumimoji="0" lang="pt-BR"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28" name="Elipse 27">
            <a:extLst>
              <a:ext uri="{FF2B5EF4-FFF2-40B4-BE49-F238E27FC236}">
                <a16:creationId xmlns:a16="http://schemas.microsoft.com/office/drawing/2014/main" id="{F7EFB115-06DA-6BE5-8D6B-C1C8BC5B9D93}"/>
              </a:ext>
            </a:extLst>
          </p:cNvPr>
          <p:cNvSpPr/>
          <p:nvPr/>
        </p:nvSpPr>
        <p:spPr>
          <a:xfrm>
            <a:off x="6686573" y="1237708"/>
            <a:ext cx="1602203" cy="67517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CaixaDeTexto 130">
            <a:extLst>
              <a:ext uri="{FF2B5EF4-FFF2-40B4-BE49-F238E27FC236}">
                <a16:creationId xmlns:a16="http://schemas.microsoft.com/office/drawing/2014/main" id="{9F947CDE-E524-F71F-5A40-FA93A70940B0}"/>
              </a:ext>
            </a:extLst>
          </p:cNvPr>
          <p:cNvSpPr txBox="1"/>
          <p:nvPr/>
        </p:nvSpPr>
        <p:spPr>
          <a:xfrm>
            <a:off x="4966048" y="3092276"/>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18 ~ 19/04</a:t>
            </a:r>
          </a:p>
        </p:txBody>
      </p:sp>
      <p:sp>
        <p:nvSpPr>
          <p:cNvPr id="141" name="CaixaDeTexto 140">
            <a:extLst>
              <a:ext uri="{FF2B5EF4-FFF2-40B4-BE49-F238E27FC236}">
                <a16:creationId xmlns:a16="http://schemas.microsoft.com/office/drawing/2014/main" id="{0D6F07E4-3B2F-8C28-516E-80D6DC96F289}"/>
              </a:ext>
            </a:extLst>
          </p:cNvPr>
          <p:cNvSpPr txBox="1"/>
          <p:nvPr/>
        </p:nvSpPr>
        <p:spPr>
          <a:xfrm>
            <a:off x="4984092" y="3363795"/>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18 ~ 19/04</a:t>
            </a:r>
          </a:p>
        </p:txBody>
      </p:sp>
      <p:sp>
        <p:nvSpPr>
          <p:cNvPr id="142" name="CaixaDeTexto 141">
            <a:extLst>
              <a:ext uri="{FF2B5EF4-FFF2-40B4-BE49-F238E27FC236}">
                <a16:creationId xmlns:a16="http://schemas.microsoft.com/office/drawing/2014/main" id="{DE7FD18A-2D30-7F27-07B2-408006B6B114}"/>
              </a:ext>
            </a:extLst>
          </p:cNvPr>
          <p:cNvSpPr txBox="1"/>
          <p:nvPr/>
        </p:nvSpPr>
        <p:spPr>
          <a:xfrm>
            <a:off x="4984092" y="3635313"/>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25 ~ 26/04</a:t>
            </a:r>
          </a:p>
        </p:txBody>
      </p:sp>
      <p:sp>
        <p:nvSpPr>
          <p:cNvPr id="143" name="CaixaDeTexto 142">
            <a:extLst>
              <a:ext uri="{FF2B5EF4-FFF2-40B4-BE49-F238E27FC236}">
                <a16:creationId xmlns:a16="http://schemas.microsoft.com/office/drawing/2014/main" id="{6D6D7ACF-C732-6CBD-A60C-0039119C5991}"/>
              </a:ext>
            </a:extLst>
          </p:cNvPr>
          <p:cNvSpPr txBox="1"/>
          <p:nvPr/>
        </p:nvSpPr>
        <p:spPr>
          <a:xfrm>
            <a:off x="4999425" y="3870457"/>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25 ~ 26/04</a:t>
            </a:r>
          </a:p>
        </p:txBody>
      </p:sp>
      <p:sp>
        <p:nvSpPr>
          <p:cNvPr id="144" name="CaixaDeTexto 143">
            <a:extLst>
              <a:ext uri="{FF2B5EF4-FFF2-40B4-BE49-F238E27FC236}">
                <a16:creationId xmlns:a16="http://schemas.microsoft.com/office/drawing/2014/main" id="{0DEA4AFC-7C99-A13D-57B6-FF28FE979252}"/>
              </a:ext>
            </a:extLst>
          </p:cNvPr>
          <p:cNvSpPr txBox="1"/>
          <p:nvPr/>
        </p:nvSpPr>
        <p:spPr>
          <a:xfrm>
            <a:off x="5913305" y="4122850"/>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02 ~ 03/05</a:t>
            </a:r>
          </a:p>
        </p:txBody>
      </p:sp>
      <p:sp>
        <p:nvSpPr>
          <p:cNvPr id="145" name="CaixaDeTexto 144">
            <a:extLst>
              <a:ext uri="{FF2B5EF4-FFF2-40B4-BE49-F238E27FC236}">
                <a16:creationId xmlns:a16="http://schemas.microsoft.com/office/drawing/2014/main" id="{A8D01773-C2F1-B85D-EE38-CB9225F7C584}"/>
              </a:ext>
            </a:extLst>
          </p:cNvPr>
          <p:cNvSpPr txBox="1"/>
          <p:nvPr/>
        </p:nvSpPr>
        <p:spPr>
          <a:xfrm>
            <a:off x="5919930" y="4386747"/>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09 ~ 10/05</a:t>
            </a:r>
          </a:p>
        </p:txBody>
      </p:sp>
      <p:sp>
        <p:nvSpPr>
          <p:cNvPr id="146" name="CaixaDeTexto 145">
            <a:extLst>
              <a:ext uri="{FF2B5EF4-FFF2-40B4-BE49-F238E27FC236}">
                <a16:creationId xmlns:a16="http://schemas.microsoft.com/office/drawing/2014/main" id="{496F81A9-29AE-CCBD-D207-3970538853A8}"/>
              </a:ext>
            </a:extLst>
          </p:cNvPr>
          <p:cNvSpPr txBox="1"/>
          <p:nvPr/>
        </p:nvSpPr>
        <p:spPr>
          <a:xfrm>
            <a:off x="5939881" y="4940553"/>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16 ~ 17/05</a:t>
            </a:r>
          </a:p>
        </p:txBody>
      </p:sp>
      <p:sp>
        <p:nvSpPr>
          <p:cNvPr id="147" name="CaixaDeTexto 146">
            <a:extLst>
              <a:ext uri="{FF2B5EF4-FFF2-40B4-BE49-F238E27FC236}">
                <a16:creationId xmlns:a16="http://schemas.microsoft.com/office/drawing/2014/main" id="{BDB9BD87-1DB3-5545-3732-89907698C726}"/>
              </a:ext>
            </a:extLst>
          </p:cNvPr>
          <p:cNvSpPr txBox="1"/>
          <p:nvPr/>
        </p:nvSpPr>
        <p:spPr>
          <a:xfrm>
            <a:off x="5983301" y="7244730"/>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23 ~ 24/05</a:t>
            </a:r>
          </a:p>
        </p:txBody>
      </p:sp>
      <p:sp>
        <p:nvSpPr>
          <p:cNvPr id="149" name="CaixaDeTexto 148">
            <a:extLst>
              <a:ext uri="{FF2B5EF4-FFF2-40B4-BE49-F238E27FC236}">
                <a16:creationId xmlns:a16="http://schemas.microsoft.com/office/drawing/2014/main" id="{22F3D7C7-F784-16A9-36CB-EC33EB97990A}"/>
              </a:ext>
            </a:extLst>
          </p:cNvPr>
          <p:cNvSpPr txBox="1"/>
          <p:nvPr/>
        </p:nvSpPr>
        <p:spPr>
          <a:xfrm>
            <a:off x="5939881" y="4686743"/>
            <a:ext cx="8878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09 ~ 10/05</a:t>
            </a:r>
          </a:p>
        </p:txBody>
      </p:sp>
    </p:spTree>
    <p:extLst>
      <p:ext uri="{BB962C8B-B14F-4D97-AF65-F5344CB8AC3E}">
        <p14:creationId xmlns:p14="http://schemas.microsoft.com/office/powerpoint/2010/main" val="423962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m 71">
            <a:extLst>
              <a:ext uri="{FF2B5EF4-FFF2-40B4-BE49-F238E27FC236}">
                <a16:creationId xmlns:a16="http://schemas.microsoft.com/office/drawing/2014/main" id="{635A7EDE-641E-A11B-3BB6-C0C7DEB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Imagem 16">
            <a:extLst>
              <a:ext uri="{FF2B5EF4-FFF2-40B4-BE49-F238E27FC236}">
                <a16:creationId xmlns:a16="http://schemas.microsoft.com/office/drawing/2014/main" id="{E5C3F787-D5D9-0CF5-FF3A-700A0F6CA0F8}"/>
              </a:ext>
            </a:extLst>
          </p:cNvPr>
          <p:cNvPicPr>
            <a:picLocks noChangeAspect="1"/>
          </p:cNvPicPr>
          <p:nvPr/>
        </p:nvPicPr>
        <p:blipFill rotWithShape="1">
          <a:blip r:embed="rId4">
            <a:extLst>
              <a:ext uri="{28A0092B-C50C-407E-A947-70E740481C1C}">
                <a14:useLocalDpi xmlns:a14="http://schemas.microsoft.com/office/drawing/2010/main" val="0"/>
              </a:ext>
            </a:extLst>
          </a:blip>
          <a:srcRect l="68982" b="37516"/>
          <a:stretch/>
        </p:blipFill>
        <p:spPr>
          <a:xfrm>
            <a:off x="8410272" y="0"/>
            <a:ext cx="3781728" cy="4285129"/>
          </a:xfrm>
          <a:prstGeom prst="rect">
            <a:avLst/>
          </a:prstGeom>
        </p:spPr>
      </p:pic>
      <p:pic>
        <p:nvPicPr>
          <p:cNvPr id="13" name="Imagem 12">
            <a:extLst>
              <a:ext uri="{FF2B5EF4-FFF2-40B4-BE49-F238E27FC236}">
                <a16:creationId xmlns:a16="http://schemas.microsoft.com/office/drawing/2014/main" id="{EBA278B4-46B7-FAC5-1412-F974579425D6}"/>
              </a:ext>
            </a:extLst>
          </p:cNvPr>
          <p:cNvPicPr>
            <a:picLocks noChangeAspect="1"/>
          </p:cNvPicPr>
          <p:nvPr/>
        </p:nvPicPr>
        <p:blipFill rotWithShape="1">
          <a:blip r:embed="rId5">
            <a:extLst>
              <a:ext uri="{28A0092B-C50C-407E-A947-70E740481C1C}">
                <a14:useLocalDpi xmlns:a14="http://schemas.microsoft.com/office/drawing/2010/main" val="0"/>
              </a:ext>
            </a:extLst>
          </a:blip>
          <a:srcRect r="26323"/>
          <a:stretch/>
        </p:blipFill>
        <p:spPr>
          <a:xfrm>
            <a:off x="0" y="0"/>
            <a:ext cx="8982640" cy="6858000"/>
          </a:xfrm>
          <a:prstGeom prst="rect">
            <a:avLst/>
          </a:prstGeom>
        </p:spPr>
      </p:pic>
      <p:sp>
        <p:nvSpPr>
          <p:cNvPr id="79" name="Retângulo 78">
            <a:extLst>
              <a:ext uri="{FF2B5EF4-FFF2-40B4-BE49-F238E27FC236}">
                <a16:creationId xmlns:a16="http://schemas.microsoft.com/office/drawing/2014/main" id="{39C15CF8-0649-3C56-7F49-4AEAC507796E}"/>
              </a:ext>
            </a:extLst>
          </p:cNvPr>
          <p:cNvSpPr/>
          <p:nvPr/>
        </p:nvSpPr>
        <p:spPr>
          <a:xfrm>
            <a:off x="2375313" y="2112848"/>
            <a:ext cx="1773968" cy="5056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A6896B33-E92C-BB3C-8E2B-3E8B21C4B3F7}"/>
              </a:ext>
            </a:extLst>
          </p:cNvPr>
          <p:cNvSpPr txBox="1"/>
          <p:nvPr/>
        </p:nvSpPr>
        <p:spPr>
          <a:xfrm>
            <a:off x="2465991" y="2168655"/>
            <a:ext cx="1475990" cy="417413"/>
          </a:xfrm>
          <a:prstGeom prst="rect">
            <a:avLst/>
          </a:prstGeom>
          <a:noFill/>
        </p:spPr>
        <p:txBody>
          <a:bodyPr wrap="square" lIns="36000" tIns="36000" rIns="36000" bIns="36000" anchor="ctr">
            <a:spAutoFit/>
          </a:bodyPr>
          <a:lstStyle/>
          <a:p>
            <a:pPr marL="0" marR="0" lvl="0" indent="0" algn="ctr" defTabSz="914400" rtl="0" eaLnBrk="1" fontAlgn="auto" latinLnBrk="0" hangingPunct="1">
              <a:lnSpc>
                <a:spcPct val="80000"/>
              </a:lnSpc>
              <a:spcBef>
                <a:spcPts val="0"/>
              </a:spcBef>
              <a:spcAft>
                <a:spcPts val="600"/>
              </a:spcAft>
              <a:buClrTx/>
              <a:buSzTx/>
              <a:buFontTx/>
              <a:buNone/>
              <a:tabLst/>
              <a:defRPr/>
            </a:pPr>
            <a:r>
              <a:rPr kumimoji="0" lang="pt-BR" sz="2800" b="1"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Themes</a:t>
            </a:r>
            <a:endParaRPr kumimoji="0" lang="pt-BR"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5" name="Imagem 14">
            <a:extLst>
              <a:ext uri="{FF2B5EF4-FFF2-40B4-BE49-F238E27FC236}">
                <a16:creationId xmlns:a16="http://schemas.microsoft.com/office/drawing/2014/main" id="{7B3905A9-8156-5680-52CE-43C009E645ED}"/>
              </a:ext>
            </a:extLst>
          </p:cNvPr>
          <p:cNvPicPr>
            <a:picLocks noChangeAspect="1"/>
          </p:cNvPicPr>
          <p:nvPr/>
        </p:nvPicPr>
        <p:blipFill rotWithShape="1">
          <a:blip r:embed="rId4">
            <a:extLst>
              <a:ext uri="{28A0092B-C50C-407E-A947-70E740481C1C}">
                <a14:useLocalDpi xmlns:a14="http://schemas.microsoft.com/office/drawing/2010/main" val="0"/>
              </a:ext>
            </a:extLst>
          </a:blip>
          <a:srcRect l="7370" t="49209" r="45282" b="4779"/>
          <a:stretch/>
        </p:blipFill>
        <p:spPr>
          <a:xfrm>
            <a:off x="0" y="3702424"/>
            <a:ext cx="5772735" cy="3155575"/>
          </a:xfrm>
          <a:prstGeom prst="rect">
            <a:avLst/>
          </a:prstGeom>
        </p:spPr>
      </p:pic>
      <p:pic>
        <p:nvPicPr>
          <p:cNvPr id="19" name="Imagem 18">
            <a:extLst>
              <a:ext uri="{FF2B5EF4-FFF2-40B4-BE49-F238E27FC236}">
                <a16:creationId xmlns:a16="http://schemas.microsoft.com/office/drawing/2014/main" id="{AAF528B6-7218-E15C-FCB7-FF9C71D57648}"/>
              </a:ext>
            </a:extLst>
          </p:cNvPr>
          <p:cNvPicPr>
            <a:picLocks noChangeAspect="1"/>
          </p:cNvPicPr>
          <p:nvPr/>
        </p:nvPicPr>
        <p:blipFill rotWithShape="1">
          <a:blip r:embed="rId6">
            <a:extLst>
              <a:ext uri="{28A0092B-C50C-407E-A947-70E740481C1C}">
                <a14:useLocalDpi xmlns:a14="http://schemas.microsoft.com/office/drawing/2010/main" val="0"/>
              </a:ext>
            </a:extLst>
          </a:blip>
          <a:srcRect l="25192" t="6762" r="4690"/>
          <a:stretch/>
        </p:blipFill>
        <p:spPr>
          <a:xfrm>
            <a:off x="3071342" y="463738"/>
            <a:ext cx="8548835" cy="6394262"/>
          </a:xfrm>
          <a:prstGeom prst="rect">
            <a:avLst/>
          </a:prstGeom>
        </p:spPr>
      </p:pic>
      <p:pic>
        <p:nvPicPr>
          <p:cNvPr id="73" name="Imagem 72">
            <a:extLst>
              <a:ext uri="{FF2B5EF4-FFF2-40B4-BE49-F238E27FC236}">
                <a16:creationId xmlns:a16="http://schemas.microsoft.com/office/drawing/2014/main" id="{C553A6B9-17A7-2F5D-7C48-545E2C475B8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76" name="Google Shape;239;p38">
            <a:extLst>
              <a:ext uri="{FF2B5EF4-FFF2-40B4-BE49-F238E27FC236}">
                <a16:creationId xmlns:a16="http://schemas.microsoft.com/office/drawing/2014/main" id="{126DB373-4D7A-63FA-897E-9A94ACF8643D}"/>
              </a:ext>
            </a:extLst>
          </p:cNvPr>
          <p:cNvSpPr txBox="1">
            <a:spLocks/>
          </p:cNvSpPr>
          <p:nvPr/>
        </p:nvSpPr>
        <p:spPr>
          <a:xfrm>
            <a:off x="571821" y="1308540"/>
            <a:ext cx="3178934" cy="69595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b="0" i="0" u="none" strike="noStrike" kern="0" cap="none" spc="0" normalizeH="0" baseline="0" noProof="0">
                <a:ln>
                  <a:noFill/>
                </a:ln>
                <a:solidFill>
                  <a:srgbClr val="002060"/>
                </a:solidFill>
                <a:effectLst/>
                <a:uLnTx/>
                <a:uFillTx/>
                <a:latin typeface="Segoe UI Black" panose="020B0A02040204020203" pitchFamily="34" charset="0"/>
                <a:ea typeface="Segoe UI Black" panose="020B0A02040204020203" pitchFamily="34" charset="0"/>
                <a:cs typeface="Arial"/>
              </a:rPr>
              <a:t>Agenda</a:t>
            </a:r>
          </a:p>
        </p:txBody>
      </p:sp>
      <p:cxnSp>
        <p:nvCxnSpPr>
          <p:cNvPr id="77" name="Conector reto 76">
            <a:extLst>
              <a:ext uri="{FF2B5EF4-FFF2-40B4-BE49-F238E27FC236}">
                <a16:creationId xmlns:a16="http://schemas.microsoft.com/office/drawing/2014/main" id="{97673131-B2AA-8B56-528E-EBEB312B038D}"/>
              </a:ext>
            </a:extLst>
          </p:cNvPr>
          <p:cNvCxnSpPr>
            <a:cxnSpLocks/>
          </p:cNvCxnSpPr>
          <p:nvPr/>
        </p:nvCxnSpPr>
        <p:spPr>
          <a:xfrm>
            <a:off x="642240" y="2073740"/>
            <a:ext cx="385311"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FE61847E-D4BF-BCDF-EC5F-990C48C905D0}"/>
              </a:ext>
            </a:extLst>
          </p:cNvPr>
          <p:cNvSpPr/>
          <p:nvPr/>
        </p:nvSpPr>
        <p:spPr>
          <a:xfrm>
            <a:off x="4127681" y="200116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84">
            <a:extLst>
              <a:ext uri="{FF2B5EF4-FFF2-40B4-BE49-F238E27FC236}">
                <a16:creationId xmlns:a16="http://schemas.microsoft.com/office/drawing/2014/main" id="{04071D1B-2485-7D49-6A04-64F36C03C034}"/>
              </a:ext>
            </a:extLst>
          </p:cNvPr>
          <p:cNvSpPr/>
          <p:nvPr/>
        </p:nvSpPr>
        <p:spPr>
          <a:xfrm>
            <a:off x="4127681" y="3124187"/>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tângulo 85">
            <a:extLst>
              <a:ext uri="{FF2B5EF4-FFF2-40B4-BE49-F238E27FC236}">
                <a16:creationId xmlns:a16="http://schemas.microsoft.com/office/drawing/2014/main" id="{8AE8AA47-1382-F3CF-B186-760B77AD336C}"/>
              </a:ext>
            </a:extLst>
          </p:cNvPr>
          <p:cNvSpPr/>
          <p:nvPr/>
        </p:nvSpPr>
        <p:spPr>
          <a:xfrm>
            <a:off x="4127681" y="4247212"/>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86">
            <a:extLst>
              <a:ext uri="{FF2B5EF4-FFF2-40B4-BE49-F238E27FC236}">
                <a16:creationId xmlns:a16="http://schemas.microsoft.com/office/drawing/2014/main" id="{2AB23A89-F863-4E46-F120-414D9422D011}"/>
              </a:ext>
            </a:extLst>
          </p:cNvPr>
          <p:cNvSpPr/>
          <p:nvPr/>
        </p:nvSpPr>
        <p:spPr>
          <a:xfrm>
            <a:off x="4127681" y="5370236"/>
            <a:ext cx="7354478" cy="58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elaAgenda">
            <a:extLst>
              <a:ext uri="{FF2B5EF4-FFF2-40B4-BE49-F238E27FC236}">
                <a16:creationId xmlns:a16="http://schemas.microsoft.com/office/drawing/2014/main" id="{F7907675-6483-C85E-D646-EF1621C55653}"/>
              </a:ext>
            </a:extLst>
          </p:cNvPr>
          <p:cNvGraphicFramePr>
            <a:graphicFrameLocks noGrp="1"/>
          </p:cNvGraphicFramePr>
          <p:nvPr>
            <p:extLst>
              <p:ext uri="{D42A27DB-BD31-4B8C-83A1-F6EECF244321}">
                <p14:modId xmlns:p14="http://schemas.microsoft.com/office/powerpoint/2010/main" val="933632046"/>
              </p:ext>
            </p:extLst>
          </p:nvPr>
        </p:nvGraphicFramePr>
        <p:xfrm>
          <a:off x="4587286" y="1477697"/>
          <a:ext cx="6771670" cy="5073426"/>
        </p:xfrm>
        <a:graphic>
          <a:graphicData uri="http://schemas.openxmlformats.org/drawingml/2006/table">
            <a:tbl>
              <a:tblPr firstRow="1" bandRow="1">
                <a:tableStyleId>{5C22544A-7EE6-4342-B048-85BDC9FD1C3A}</a:tableStyleId>
              </a:tblPr>
              <a:tblGrid>
                <a:gridCol w="6771670">
                  <a:extLst>
                    <a:ext uri="{9D8B030D-6E8A-4147-A177-3AD203B41FA5}">
                      <a16:colId xmlns:a16="http://schemas.microsoft.com/office/drawing/2014/main" val="2742701052"/>
                    </a:ext>
                  </a:extLst>
                </a:gridCol>
              </a:tblGrid>
              <a:tr h="563714">
                <a:tc>
                  <a:txBody>
                    <a:bodyPr/>
                    <a:lstStyle/>
                    <a:p>
                      <a:pPr algn="ctr">
                        <a:lnSpc>
                          <a:spcPct val="85000"/>
                        </a:lnSpc>
                      </a:pPr>
                      <a:r>
                        <a:rPr lang="pt-BR" sz="2000" b="0">
                          <a:solidFill>
                            <a:srgbClr val="5C5C5C"/>
                          </a:solidFill>
                          <a:latin typeface="Segoe UI" panose="020B0502040204020203" pitchFamily="34" charset="0"/>
                          <a:cs typeface="Segoe UI" panose="020B0502040204020203" pitchFamily="34" charset="0"/>
                        </a:rPr>
                        <a:t>Organograma</a:t>
                      </a:r>
                    </a:p>
                  </a:txBody>
                  <a:tcPr marL="178191" marR="178191"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682954"/>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err="1">
                          <a:solidFill>
                            <a:srgbClr val="5C5C5C"/>
                          </a:solidFill>
                          <a:latin typeface="Segoe UI" panose="020B0502040204020203" pitchFamily="34" charset="0"/>
                          <a:cs typeface="Segoe UI" panose="020B0502040204020203" pitchFamily="34" charset="0"/>
                        </a:rPr>
                        <a:t>Recap</a:t>
                      </a:r>
                      <a:endParaRPr lang="pt-BR" sz="2000" b="0">
                        <a:solidFill>
                          <a:srgbClr val="5C5C5C"/>
                        </a:solidFill>
                        <a:latin typeface="Segoe UI" panose="020B0502040204020203" pitchFamily="34" charset="0"/>
                        <a:cs typeface="Segoe UI" panose="020B0502040204020203" pitchFamily="34" charset="0"/>
                      </a:endParaRPr>
                    </a:p>
                  </a:txBody>
                  <a:tcPr marL="178191" marR="178191"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953441"/>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Situação Atual</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873669"/>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a:solidFill>
                            <a:srgbClr val="5C5C5C"/>
                          </a:solidFill>
                          <a:latin typeface="Segoe UI" panose="020B0502040204020203" pitchFamily="34" charset="0"/>
                          <a:cs typeface="Segoe UI" panose="020B0502040204020203" pitchFamily="34" charset="0"/>
                        </a:rPr>
                        <a:t>Situação Proposta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6460256"/>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Benefícios</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8982990"/>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Cronograma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0297264"/>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Plano de </a:t>
                      </a:r>
                      <a:r>
                        <a:rPr lang="pt-BR" sz="2000" b="0" err="1">
                          <a:solidFill>
                            <a:srgbClr val="5C5C5C"/>
                          </a:solidFill>
                          <a:latin typeface="Segoe UI" panose="020B0502040204020203" pitchFamily="34" charset="0"/>
                          <a:cs typeface="Segoe UI" panose="020B0502040204020203" pitchFamily="34" charset="0"/>
                        </a:rPr>
                        <a:t>Cuttover</a:t>
                      </a:r>
                      <a:endParaRPr lang="pt-BR" sz="2000" b="0">
                        <a:solidFill>
                          <a:srgbClr val="5C5C5C"/>
                        </a:solidFill>
                        <a:latin typeface="Segoe UI" panose="020B0502040204020203" pitchFamily="34" charset="0"/>
                        <a:cs typeface="Segoe UI" panose="020B0502040204020203" pitchFamily="34" charset="0"/>
                      </a:endParaRP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495466"/>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a:solidFill>
                            <a:srgbClr val="5C5C5C"/>
                          </a:solidFill>
                          <a:latin typeface="Segoe UI" panose="020B0502040204020203" pitchFamily="34" charset="0"/>
                          <a:cs typeface="Segoe UI" panose="020B0502040204020203" pitchFamily="34" charset="0"/>
                        </a:rPr>
                        <a:t>Plano de </a:t>
                      </a:r>
                      <a:r>
                        <a:rPr lang="pt-BR" sz="2000" b="0" err="1">
                          <a:solidFill>
                            <a:srgbClr val="5C5C5C"/>
                          </a:solidFill>
                          <a:latin typeface="Segoe UI" panose="020B0502040204020203" pitchFamily="34" charset="0"/>
                          <a:cs typeface="Segoe UI" panose="020B0502040204020203" pitchFamily="34" charset="0"/>
                        </a:rPr>
                        <a:t>RollBack</a:t>
                      </a:r>
                      <a:endParaRPr lang="pt-BR" sz="2000" b="0">
                        <a:solidFill>
                          <a:srgbClr val="5C5C5C"/>
                        </a:solidFill>
                        <a:latin typeface="Segoe UI" panose="020B0502040204020203" pitchFamily="34" charset="0"/>
                        <a:cs typeface="Segoe UI" panose="020B0502040204020203" pitchFamily="34" charset="0"/>
                      </a:endParaRP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7310540"/>
                  </a:ext>
                </a:extLst>
              </a:tr>
              <a:tr h="563714">
                <a:tc>
                  <a:txBody>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pt-BR" sz="2000" b="0" dirty="0">
                          <a:solidFill>
                            <a:srgbClr val="5C5C5C"/>
                          </a:solidFill>
                          <a:latin typeface="Segoe UI" panose="020B0502040204020203" pitchFamily="34" charset="0"/>
                          <a:cs typeface="Segoe UI" panose="020B0502040204020203" pitchFamily="34" charset="0"/>
                        </a:rPr>
                        <a:t>Q&amp;A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6265155"/>
                  </a:ext>
                </a:extLst>
              </a:tr>
            </a:tbl>
          </a:graphicData>
        </a:graphic>
      </p:graphicFrame>
      <p:sp>
        <p:nvSpPr>
          <p:cNvPr id="92" name="Elipse 91">
            <a:extLst>
              <a:ext uri="{FF2B5EF4-FFF2-40B4-BE49-F238E27FC236}">
                <a16:creationId xmlns:a16="http://schemas.microsoft.com/office/drawing/2014/main" id="{C6DE4BDD-7C70-824B-F9D4-E78AF494143C}"/>
              </a:ext>
            </a:extLst>
          </p:cNvPr>
          <p:cNvSpPr/>
          <p:nvPr/>
        </p:nvSpPr>
        <p:spPr>
          <a:xfrm>
            <a:off x="3717459" y="1209989"/>
            <a:ext cx="949888" cy="9498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orma Livre: Forma 23">
            <a:extLst>
              <a:ext uri="{FF2B5EF4-FFF2-40B4-BE49-F238E27FC236}">
                <a16:creationId xmlns:a16="http://schemas.microsoft.com/office/drawing/2014/main" id="{B0DADF65-322A-BD21-7649-BB086FEA6715}"/>
              </a:ext>
            </a:extLst>
          </p:cNvPr>
          <p:cNvSpPr/>
          <p:nvPr/>
        </p:nvSpPr>
        <p:spPr>
          <a:xfrm>
            <a:off x="3943687" y="1417344"/>
            <a:ext cx="535194" cy="526676"/>
          </a:xfrm>
          <a:custGeom>
            <a:avLst/>
            <a:gdLst>
              <a:gd name="connsiteX0" fmla="*/ 2184101 w 2402889"/>
              <a:gd name="connsiteY0" fmla="*/ 1264580 h 2364654"/>
              <a:gd name="connsiteX1" fmla="*/ 2293459 w 2402889"/>
              <a:gd name="connsiteY1" fmla="*/ 1336470 h 2364654"/>
              <a:gd name="connsiteX2" fmla="*/ 2293459 w 2402889"/>
              <a:gd name="connsiteY2" fmla="*/ 383219 h 2364654"/>
              <a:gd name="connsiteX3" fmla="*/ 2261647 w 2402889"/>
              <a:gd name="connsiteY3" fmla="*/ 306432 h 2364654"/>
              <a:gd name="connsiteX4" fmla="*/ 2184860 w 2402889"/>
              <a:gd name="connsiteY4" fmla="*/ 274638 h 2364654"/>
              <a:gd name="connsiteX5" fmla="*/ 2112225 w 2402889"/>
              <a:gd name="connsiteY5" fmla="*/ 274638 h 2364654"/>
              <a:gd name="connsiteX6" fmla="*/ 2057794 w 2402889"/>
              <a:gd name="connsiteY6" fmla="*/ 329049 h 2364654"/>
              <a:gd name="connsiteX7" fmla="*/ 2057794 w 2402889"/>
              <a:gd name="connsiteY7" fmla="*/ 471553 h 2364654"/>
              <a:gd name="connsiteX8" fmla="*/ 2042018 w 2402889"/>
              <a:gd name="connsiteY8" fmla="*/ 510020 h 2364654"/>
              <a:gd name="connsiteX9" fmla="*/ 2003625 w 2402889"/>
              <a:gd name="connsiteY9" fmla="*/ 525982 h 2364654"/>
              <a:gd name="connsiteX10" fmla="*/ 1981861 w 2402889"/>
              <a:gd name="connsiteY10" fmla="*/ 525982 h 2364654"/>
              <a:gd name="connsiteX11" fmla="*/ 1927450 w 2402889"/>
              <a:gd name="connsiteY11" fmla="*/ 471552 h 2364654"/>
              <a:gd name="connsiteX12" fmla="*/ 1927450 w 2402889"/>
              <a:gd name="connsiteY12" fmla="*/ 108846 h 2364654"/>
              <a:gd name="connsiteX13" fmla="*/ 1895564 w 2402889"/>
              <a:gd name="connsiteY13" fmla="*/ 31892 h 2364654"/>
              <a:gd name="connsiteX14" fmla="*/ 1818610 w 2402889"/>
              <a:gd name="connsiteY14" fmla="*/ 6 h 2364654"/>
              <a:gd name="connsiteX15" fmla="*/ 1775582 w 2402889"/>
              <a:gd name="connsiteY15" fmla="*/ 6 h 2364654"/>
              <a:gd name="connsiteX16" fmla="*/ 1698685 w 2402889"/>
              <a:gd name="connsiteY16" fmla="*/ 31966 h 2364654"/>
              <a:gd name="connsiteX17" fmla="*/ 1666743 w 2402889"/>
              <a:gd name="connsiteY17" fmla="*/ 108844 h 2364654"/>
              <a:gd name="connsiteX18" fmla="*/ 1666743 w 2402889"/>
              <a:gd name="connsiteY18" fmla="*/ 220205 h 2364654"/>
              <a:gd name="connsiteX19" fmla="*/ 1650967 w 2402889"/>
              <a:gd name="connsiteY19" fmla="*/ 258673 h 2364654"/>
              <a:gd name="connsiteX20" fmla="*/ 1612574 w 2402889"/>
              <a:gd name="connsiteY20" fmla="*/ 274634 h 2364654"/>
              <a:gd name="connsiteX21" fmla="*/ 1407055 w 2402889"/>
              <a:gd name="connsiteY21" fmla="*/ 274634 h 2364654"/>
              <a:gd name="connsiteX22" fmla="*/ 1352625 w 2402889"/>
              <a:gd name="connsiteY22" fmla="*/ 329046 h 2364654"/>
              <a:gd name="connsiteX23" fmla="*/ 1352625 w 2402889"/>
              <a:gd name="connsiteY23" fmla="*/ 471549 h 2364654"/>
              <a:gd name="connsiteX24" fmla="*/ 1336849 w 2402889"/>
              <a:gd name="connsiteY24" fmla="*/ 510016 h 2364654"/>
              <a:gd name="connsiteX25" fmla="*/ 1298456 w 2402889"/>
              <a:gd name="connsiteY25" fmla="*/ 525978 h 2364654"/>
              <a:gd name="connsiteX26" fmla="*/ 1276692 w 2402889"/>
              <a:gd name="connsiteY26" fmla="*/ 525978 h 2364654"/>
              <a:gd name="connsiteX27" fmla="*/ 1222281 w 2402889"/>
              <a:gd name="connsiteY27" fmla="*/ 471548 h 2364654"/>
              <a:gd name="connsiteX28" fmla="*/ 1222281 w 2402889"/>
              <a:gd name="connsiteY28" fmla="*/ 108842 h 2364654"/>
              <a:gd name="connsiteX29" fmla="*/ 1190488 w 2402889"/>
              <a:gd name="connsiteY29" fmla="*/ 31964 h 2364654"/>
              <a:gd name="connsiteX30" fmla="*/ 1113681 w 2402889"/>
              <a:gd name="connsiteY30" fmla="*/ 4 h 2364654"/>
              <a:gd name="connsiteX31" fmla="*/ 1070654 w 2402889"/>
              <a:gd name="connsiteY31" fmla="*/ 4 h 2364654"/>
              <a:gd name="connsiteX32" fmla="*/ 993776 w 2402889"/>
              <a:gd name="connsiteY32" fmla="*/ 31964 h 2364654"/>
              <a:gd name="connsiteX33" fmla="*/ 961815 w 2402889"/>
              <a:gd name="connsiteY33" fmla="*/ 108842 h 2364654"/>
              <a:gd name="connsiteX34" fmla="*/ 961815 w 2402889"/>
              <a:gd name="connsiteY34" fmla="*/ 220203 h 2364654"/>
              <a:gd name="connsiteX35" fmla="*/ 946039 w 2402889"/>
              <a:gd name="connsiteY35" fmla="*/ 258671 h 2364654"/>
              <a:gd name="connsiteX36" fmla="*/ 907665 w 2402889"/>
              <a:gd name="connsiteY36" fmla="*/ 274633 h 2364654"/>
              <a:gd name="connsiteX37" fmla="*/ 701871 w 2402889"/>
              <a:gd name="connsiteY37" fmla="*/ 274633 h 2364654"/>
              <a:gd name="connsiteX38" fmla="*/ 647459 w 2402889"/>
              <a:gd name="connsiteY38" fmla="*/ 329044 h 2364654"/>
              <a:gd name="connsiteX39" fmla="*/ 647459 w 2402889"/>
              <a:gd name="connsiteY39" fmla="*/ 471547 h 2364654"/>
              <a:gd name="connsiteX40" fmla="*/ 631683 w 2402889"/>
              <a:gd name="connsiteY40" fmla="*/ 510015 h 2364654"/>
              <a:gd name="connsiteX41" fmla="*/ 593290 w 2402889"/>
              <a:gd name="connsiteY41" fmla="*/ 525976 h 2364654"/>
              <a:gd name="connsiteX42" fmla="*/ 571526 w 2402889"/>
              <a:gd name="connsiteY42" fmla="*/ 525976 h 2364654"/>
              <a:gd name="connsiteX43" fmla="*/ 517096 w 2402889"/>
              <a:gd name="connsiteY43" fmla="*/ 471546 h 2364654"/>
              <a:gd name="connsiteX44" fmla="*/ 517096 w 2402889"/>
              <a:gd name="connsiteY44" fmla="*/ 108840 h 2364654"/>
              <a:gd name="connsiteX45" fmla="*/ 485229 w 2402889"/>
              <a:gd name="connsiteY45" fmla="*/ 31886 h 2364654"/>
              <a:gd name="connsiteX46" fmla="*/ 408256 w 2402889"/>
              <a:gd name="connsiteY46" fmla="*/ 0 h 2364654"/>
              <a:gd name="connsiteX47" fmla="*/ 365228 w 2402889"/>
              <a:gd name="connsiteY47" fmla="*/ 0 h 2364654"/>
              <a:gd name="connsiteX48" fmla="*/ 288350 w 2402889"/>
              <a:gd name="connsiteY48" fmla="*/ 31960 h 2364654"/>
              <a:gd name="connsiteX49" fmla="*/ 256390 w 2402889"/>
              <a:gd name="connsiteY49" fmla="*/ 108838 h 2364654"/>
              <a:gd name="connsiteX50" fmla="*/ 256390 w 2402889"/>
              <a:gd name="connsiteY50" fmla="*/ 220200 h 2364654"/>
              <a:gd name="connsiteX51" fmla="*/ 240706 w 2402889"/>
              <a:gd name="connsiteY51" fmla="*/ 258574 h 2364654"/>
              <a:gd name="connsiteX52" fmla="*/ 202480 w 2402889"/>
              <a:gd name="connsiteY52" fmla="*/ 274628 h 2364654"/>
              <a:gd name="connsiteX53" fmla="*/ 108322 w 2402889"/>
              <a:gd name="connsiteY53" fmla="*/ 274628 h 2364654"/>
              <a:gd name="connsiteX54" fmla="*/ 31701 w 2402889"/>
              <a:gd name="connsiteY54" fmla="*/ 306515 h 2364654"/>
              <a:gd name="connsiteX55" fmla="*/ 0 w 2402889"/>
              <a:gd name="connsiteY55" fmla="*/ 383207 h 2364654"/>
              <a:gd name="connsiteX56" fmla="*/ 0 w 2402889"/>
              <a:gd name="connsiteY56" fmla="*/ 2140309 h 2364654"/>
              <a:gd name="connsiteX57" fmla="*/ 31775 w 2402889"/>
              <a:gd name="connsiteY57" fmla="*/ 2217168 h 2364654"/>
              <a:gd name="connsiteX58" fmla="*/ 108582 w 2402889"/>
              <a:gd name="connsiteY58" fmla="*/ 2249128 h 2364654"/>
              <a:gd name="connsiteX59" fmla="*/ 1371878 w 2402889"/>
              <a:gd name="connsiteY59" fmla="*/ 2249128 h 2364654"/>
              <a:gd name="connsiteX60" fmla="*/ 1263279 w 2402889"/>
              <a:gd name="connsiteY60" fmla="*/ 2048673 h 2364654"/>
              <a:gd name="connsiteX61" fmla="*/ 1250895 w 2402889"/>
              <a:gd name="connsiteY61" fmla="*/ 1679741 h 2364654"/>
              <a:gd name="connsiteX62" fmla="*/ 1440468 w 2402889"/>
              <a:gd name="connsiteY62" fmla="*/ 1362994 h 2364654"/>
              <a:gd name="connsiteX63" fmla="*/ 1623202 w 2402889"/>
              <a:gd name="connsiteY63" fmla="*/ 1244533 h 2364654"/>
              <a:gd name="connsiteX64" fmla="*/ 1623202 w 2402889"/>
              <a:gd name="connsiteY64" fmla="*/ 979786 h 2364654"/>
              <a:gd name="connsiteX65" fmla="*/ 1639145 w 2402889"/>
              <a:gd name="connsiteY65" fmla="*/ 941300 h 2364654"/>
              <a:gd name="connsiteX66" fmla="*/ 1677631 w 2402889"/>
              <a:gd name="connsiteY66" fmla="*/ 925375 h 2364654"/>
              <a:gd name="connsiteX67" fmla="*/ 1923655 w 2402889"/>
              <a:gd name="connsiteY67" fmla="*/ 925375 h 2364654"/>
              <a:gd name="connsiteX68" fmla="*/ 1962141 w 2402889"/>
              <a:gd name="connsiteY68" fmla="*/ 941300 h 2364654"/>
              <a:gd name="connsiteX69" fmla="*/ 1978066 w 2402889"/>
              <a:gd name="connsiteY69" fmla="*/ 979786 h 2364654"/>
              <a:gd name="connsiteX70" fmla="*/ 1978066 w 2402889"/>
              <a:gd name="connsiteY70" fmla="*/ 1197967 h 2364654"/>
              <a:gd name="connsiteX71" fmla="*/ 2184102 w 2402889"/>
              <a:gd name="connsiteY71" fmla="*/ 1264536 h 2364654"/>
              <a:gd name="connsiteX72" fmla="*/ 668231 w 2402889"/>
              <a:gd name="connsiteY72" fmla="*/ 1853586 h 2364654"/>
              <a:gd name="connsiteX73" fmla="*/ 614080 w 2402889"/>
              <a:gd name="connsiteY73" fmla="*/ 1907755 h 2364654"/>
              <a:gd name="connsiteX74" fmla="*/ 367795 w 2402889"/>
              <a:gd name="connsiteY74" fmla="*/ 1907755 h 2364654"/>
              <a:gd name="connsiteX75" fmla="*/ 329327 w 2402889"/>
              <a:gd name="connsiteY75" fmla="*/ 1891979 h 2364654"/>
              <a:gd name="connsiteX76" fmla="*/ 313366 w 2402889"/>
              <a:gd name="connsiteY76" fmla="*/ 1853586 h 2364654"/>
              <a:gd name="connsiteX77" fmla="*/ 313366 w 2402889"/>
              <a:gd name="connsiteY77" fmla="*/ 1608084 h 2364654"/>
              <a:gd name="connsiteX78" fmla="*/ 329309 w 2402889"/>
              <a:gd name="connsiteY78" fmla="*/ 1569598 h 2364654"/>
              <a:gd name="connsiteX79" fmla="*/ 367795 w 2402889"/>
              <a:gd name="connsiteY79" fmla="*/ 1553655 h 2364654"/>
              <a:gd name="connsiteX80" fmla="*/ 614080 w 2402889"/>
              <a:gd name="connsiteY80" fmla="*/ 1553655 h 2364654"/>
              <a:gd name="connsiteX81" fmla="*/ 652473 w 2402889"/>
              <a:gd name="connsiteY81" fmla="*/ 1569616 h 2364654"/>
              <a:gd name="connsiteX82" fmla="*/ 668231 w 2402889"/>
              <a:gd name="connsiteY82" fmla="*/ 1608084 h 2364654"/>
              <a:gd name="connsiteX83" fmla="*/ 668231 w 2402889"/>
              <a:gd name="connsiteY83" fmla="*/ 1226138 h 2364654"/>
              <a:gd name="connsiteX84" fmla="*/ 668231 w 2402889"/>
              <a:gd name="connsiteY84" fmla="*/ 1226157 h 2364654"/>
              <a:gd name="connsiteX85" fmla="*/ 652473 w 2402889"/>
              <a:gd name="connsiteY85" fmla="*/ 1264624 h 2364654"/>
              <a:gd name="connsiteX86" fmla="*/ 614080 w 2402889"/>
              <a:gd name="connsiteY86" fmla="*/ 1280568 h 2364654"/>
              <a:gd name="connsiteX87" fmla="*/ 368558 w 2402889"/>
              <a:gd name="connsiteY87" fmla="*/ 1280568 h 2364654"/>
              <a:gd name="connsiteX88" fmla="*/ 314128 w 2402889"/>
              <a:gd name="connsiteY88" fmla="*/ 1226156 h 2364654"/>
              <a:gd name="connsiteX89" fmla="*/ 314128 w 2402889"/>
              <a:gd name="connsiteY89" fmla="*/ 980891 h 2364654"/>
              <a:gd name="connsiteX90" fmla="*/ 330072 w 2402889"/>
              <a:gd name="connsiteY90" fmla="*/ 942405 h 2364654"/>
              <a:gd name="connsiteX91" fmla="*/ 368558 w 2402889"/>
              <a:gd name="connsiteY91" fmla="*/ 926462 h 2364654"/>
              <a:gd name="connsiteX92" fmla="*/ 614843 w 2402889"/>
              <a:gd name="connsiteY92" fmla="*/ 926462 h 2364654"/>
              <a:gd name="connsiteX93" fmla="*/ 653218 w 2402889"/>
              <a:gd name="connsiteY93" fmla="*/ 942424 h 2364654"/>
              <a:gd name="connsiteX94" fmla="*/ 668994 w 2402889"/>
              <a:gd name="connsiteY94" fmla="*/ 980891 h 2364654"/>
              <a:gd name="connsiteX95" fmla="*/ 1322778 w 2402889"/>
              <a:gd name="connsiteY95" fmla="*/ 1226138 h 2364654"/>
              <a:gd name="connsiteX96" fmla="*/ 1322778 w 2402889"/>
              <a:gd name="connsiteY96" fmla="*/ 1226157 h 2364654"/>
              <a:gd name="connsiteX97" fmla="*/ 1268366 w 2402889"/>
              <a:gd name="connsiteY97" fmla="*/ 1280568 h 2364654"/>
              <a:gd name="connsiteX98" fmla="*/ 1023082 w 2402889"/>
              <a:gd name="connsiteY98" fmla="*/ 1280568 h 2364654"/>
              <a:gd name="connsiteX99" fmla="*/ 968671 w 2402889"/>
              <a:gd name="connsiteY99" fmla="*/ 1226157 h 2364654"/>
              <a:gd name="connsiteX100" fmla="*/ 968671 w 2402889"/>
              <a:gd name="connsiteY100" fmla="*/ 980892 h 2364654"/>
              <a:gd name="connsiteX101" fmla="*/ 984614 w 2402889"/>
              <a:gd name="connsiteY101" fmla="*/ 942406 h 2364654"/>
              <a:gd name="connsiteX102" fmla="*/ 1023082 w 2402889"/>
              <a:gd name="connsiteY102" fmla="*/ 926462 h 2364654"/>
              <a:gd name="connsiteX103" fmla="*/ 1269106 w 2402889"/>
              <a:gd name="connsiteY103" fmla="*/ 926462 h 2364654"/>
              <a:gd name="connsiteX104" fmla="*/ 1307592 w 2402889"/>
              <a:gd name="connsiteY104" fmla="*/ 942406 h 2364654"/>
              <a:gd name="connsiteX105" fmla="*/ 1323535 w 2402889"/>
              <a:gd name="connsiteY105" fmla="*/ 980892 h 2364654"/>
              <a:gd name="connsiteX106" fmla="*/ 1881648 w 2402889"/>
              <a:gd name="connsiteY106" fmla="*/ 1279548 h 2364654"/>
              <a:gd name="connsiteX107" fmla="*/ 1881648 w 2402889"/>
              <a:gd name="connsiteY107" fmla="*/ 1254243 h 2364654"/>
              <a:gd name="connsiteX108" fmla="*/ 1923656 w 2402889"/>
              <a:gd name="connsiteY108" fmla="*/ 1322075 h 2364654"/>
              <a:gd name="connsiteX109" fmla="*/ 1881648 w 2402889"/>
              <a:gd name="connsiteY109" fmla="*/ 1320555 h 2364654"/>
              <a:gd name="connsiteX110" fmla="*/ 1435444 w 2402889"/>
              <a:gd name="connsiteY110" fmla="*/ 1569266 h 2364654"/>
              <a:gd name="connsiteX111" fmla="*/ 1415237 w 2402889"/>
              <a:gd name="connsiteY111" fmla="*/ 2079681 h 2364654"/>
              <a:gd name="connsiteX112" fmla="*/ 1840379 w 2402889"/>
              <a:gd name="connsiteY112" fmla="*/ 2362875 h 2364654"/>
              <a:gd name="connsiteX113" fmla="*/ 1882647 w 2402889"/>
              <a:gd name="connsiteY113" fmla="*/ 2364655 h 2364654"/>
              <a:gd name="connsiteX114" fmla="*/ 1882647 w 2402889"/>
              <a:gd name="connsiteY114" fmla="*/ 2364636 h 2364654"/>
              <a:gd name="connsiteX115" fmla="*/ 2326274 w 2402889"/>
              <a:gd name="connsiteY115" fmla="*/ 2114777 h 2364654"/>
              <a:gd name="connsiteX116" fmla="*/ 2346277 w 2402889"/>
              <a:gd name="connsiteY116" fmla="*/ 1606023 h 2364654"/>
              <a:gd name="connsiteX117" fmla="*/ 1923654 w 2402889"/>
              <a:gd name="connsiteY117" fmla="*/ 1322069 h 2364654"/>
              <a:gd name="connsiteX118" fmla="*/ 2176762 w 2402889"/>
              <a:gd name="connsiteY118" fmla="*/ 1727047 h 2364654"/>
              <a:gd name="connsiteX119" fmla="*/ 1828739 w 2402889"/>
              <a:gd name="connsiteY119" fmla="*/ 2077110 h 2364654"/>
              <a:gd name="connsiteX120" fmla="*/ 1752806 w 2402889"/>
              <a:gd name="connsiteY120" fmla="*/ 2077110 h 2364654"/>
              <a:gd name="connsiteX121" fmla="*/ 1587015 w 2402889"/>
              <a:gd name="connsiteY121" fmla="*/ 1912083 h 2364654"/>
              <a:gd name="connsiteX122" fmla="*/ 1587015 w 2402889"/>
              <a:gd name="connsiteY122" fmla="*/ 1836150 h 2364654"/>
              <a:gd name="connsiteX123" fmla="*/ 1624722 w 2402889"/>
              <a:gd name="connsiteY123" fmla="*/ 1797682 h 2364654"/>
              <a:gd name="connsiteX124" fmla="*/ 1626242 w 2402889"/>
              <a:gd name="connsiteY124" fmla="*/ 1796162 h 2364654"/>
              <a:gd name="connsiteX125" fmla="*/ 1664969 w 2402889"/>
              <a:gd name="connsiteY125" fmla="*/ 1779978 h 2364654"/>
              <a:gd name="connsiteX126" fmla="*/ 1703696 w 2402889"/>
              <a:gd name="connsiteY126" fmla="*/ 1796162 h 2364654"/>
              <a:gd name="connsiteX127" fmla="*/ 1751525 w 2402889"/>
              <a:gd name="connsiteY127" fmla="*/ 1844252 h 2364654"/>
              <a:gd name="connsiteX128" fmla="*/ 1751543 w 2402889"/>
              <a:gd name="connsiteY128" fmla="*/ 1844252 h 2364654"/>
              <a:gd name="connsiteX129" fmla="*/ 1827477 w 2402889"/>
              <a:gd name="connsiteY129" fmla="*/ 1844252 h 2364654"/>
              <a:gd name="connsiteX130" fmla="*/ 2061599 w 2402889"/>
              <a:gd name="connsiteY130" fmla="*/ 1610130 h 2364654"/>
              <a:gd name="connsiteX131" fmla="*/ 2137532 w 2402889"/>
              <a:gd name="connsiteY131" fmla="*/ 1610130 h 2364654"/>
              <a:gd name="connsiteX132" fmla="*/ 2178799 w 2402889"/>
              <a:gd name="connsiteY132" fmla="*/ 1651137 h 2364654"/>
              <a:gd name="connsiteX133" fmla="*/ 2178799 w 2402889"/>
              <a:gd name="connsiteY133" fmla="*/ 1727070 h 23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402889" h="2364654">
                <a:moveTo>
                  <a:pt x="2184101" y="1264580"/>
                </a:moveTo>
                <a:cubicBezTo>
                  <a:pt x="2222902" y="1284750"/>
                  <a:pt x="2259550" y="1308849"/>
                  <a:pt x="2293459" y="1336470"/>
                </a:cubicBezTo>
                <a:lnTo>
                  <a:pt x="2293459" y="383219"/>
                </a:lnTo>
                <a:cubicBezTo>
                  <a:pt x="2293459" y="354429"/>
                  <a:pt x="2282002" y="326805"/>
                  <a:pt x="2261647" y="306432"/>
                </a:cubicBezTo>
                <a:cubicBezTo>
                  <a:pt x="2241292" y="286076"/>
                  <a:pt x="2213672" y="274638"/>
                  <a:pt x="2184860" y="274638"/>
                </a:cubicBezTo>
                <a:lnTo>
                  <a:pt x="2112225" y="274638"/>
                </a:lnTo>
                <a:cubicBezTo>
                  <a:pt x="2082174" y="274638"/>
                  <a:pt x="2057794" y="298998"/>
                  <a:pt x="2057794" y="329049"/>
                </a:cubicBezTo>
                <a:lnTo>
                  <a:pt x="2057794" y="471553"/>
                </a:lnTo>
                <a:cubicBezTo>
                  <a:pt x="2057869" y="485957"/>
                  <a:pt x="2052196" y="499805"/>
                  <a:pt x="2042018" y="510020"/>
                </a:cubicBezTo>
                <a:cubicBezTo>
                  <a:pt x="2031859" y="520235"/>
                  <a:pt x="2018048" y="525982"/>
                  <a:pt x="2003625" y="525982"/>
                </a:cubicBezTo>
                <a:lnTo>
                  <a:pt x="1981861" y="525982"/>
                </a:lnTo>
                <a:cubicBezTo>
                  <a:pt x="1951811" y="525982"/>
                  <a:pt x="1927450" y="501604"/>
                  <a:pt x="1927450" y="471552"/>
                </a:cubicBezTo>
                <a:lnTo>
                  <a:pt x="1927450" y="108846"/>
                </a:lnTo>
                <a:cubicBezTo>
                  <a:pt x="1927450" y="79982"/>
                  <a:pt x="1915975" y="52304"/>
                  <a:pt x="1895564" y="31892"/>
                </a:cubicBezTo>
                <a:cubicBezTo>
                  <a:pt x="1875153" y="11481"/>
                  <a:pt x="1847474" y="6"/>
                  <a:pt x="1818610" y="6"/>
                </a:cubicBezTo>
                <a:lnTo>
                  <a:pt x="1775582" y="6"/>
                </a:lnTo>
                <a:cubicBezTo>
                  <a:pt x="1746736" y="80"/>
                  <a:pt x="1719097" y="11555"/>
                  <a:pt x="1698685" y="31966"/>
                </a:cubicBezTo>
                <a:cubicBezTo>
                  <a:pt x="1678293" y="52359"/>
                  <a:pt x="1666799" y="79999"/>
                  <a:pt x="1666743" y="108844"/>
                </a:cubicBezTo>
                <a:lnTo>
                  <a:pt x="1666743" y="220205"/>
                </a:lnTo>
                <a:cubicBezTo>
                  <a:pt x="1666799" y="234628"/>
                  <a:pt x="1661126" y="248458"/>
                  <a:pt x="1650967" y="258673"/>
                </a:cubicBezTo>
                <a:cubicBezTo>
                  <a:pt x="1640808" y="268888"/>
                  <a:pt x="1626978" y="274634"/>
                  <a:pt x="1612574" y="274634"/>
                </a:cubicBezTo>
                <a:lnTo>
                  <a:pt x="1407055" y="274634"/>
                </a:lnTo>
                <a:cubicBezTo>
                  <a:pt x="1376986" y="274634"/>
                  <a:pt x="1352625" y="298994"/>
                  <a:pt x="1352625" y="329046"/>
                </a:cubicBezTo>
                <a:lnTo>
                  <a:pt x="1352625" y="471549"/>
                </a:lnTo>
                <a:cubicBezTo>
                  <a:pt x="1352700" y="485954"/>
                  <a:pt x="1347008" y="499801"/>
                  <a:pt x="1336849" y="510016"/>
                </a:cubicBezTo>
                <a:cubicBezTo>
                  <a:pt x="1326690" y="520231"/>
                  <a:pt x="1312879" y="525978"/>
                  <a:pt x="1298456" y="525978"/>
                </a:cubicBezTo>
                <a:lnTo>
                  <a:pt x="1276692" y="525978"/>
                </a:lnTo>
                <a:cubicBezTo>
                  <a:pt x="1246642" y="525978"/>
                  <a:pt x="1222281" y="501600"/>
                  <a:pt x="1222281" y="471548"/>
                </a:cubicBezTo>
                <a:lnTo>
                  <a:pt x="1222281" y="108842"/>
                </a:lnTo>
                <a:cubicBezTo>
                  <a:pt x="1222281" y="80015"/>
                  <a:pt x="1210843" y="52376"/>
                  <a:pt x="1190488" y="31964"/>
                </a:cubicBezTo>
                <a:cubicBezTo>
                  <a:pt x="1170133" y="11572"/>
                  <a:pt x="1142512" y="78"/>
                  <a:pt x="1113681" y="4"/>
                </a:cubicBezTo>
                <a:lnTo>
                  <a:pt x="1070654" y="4"/>
                </a:lnTo>
                <a:cubicBezTo>
                  <a:pt x="1041808" y="78"/>
                  <a:pt x="1014168" y="11553"/>
                  <a:pt x="993776" y="31964"/>
                </a:cubicBezTo>
                <a:cubicBezTo>
                  <a:pt x="973383" y="52357"/>
                  <a:pt x="961889" y="79997"/>
                  <a:pt x="961815" y="108842"/>
                </a:cubicBezTo>
                <a:lnTo>
                  <a:pt x="961815" y="220203"/>
                </a:lnTo>
                <a:cubicBezTo>
                  <a:pt x="961889" y="234626"/>
                  <a:pt x="956216" y="248456"/>
                  <a:pt x="946039" y="258671"/>
                </a:cubicBezTo>
                <a:cubicBezTo>
                  <a:pt x="935880" y="268885"/>
                  <a:pt x="922069" y="274633"/>
                  <a:pt x="907665" y="274633"/>
                </a:cubicBezTo>
                <a:lnTo>
                  <a:pt x="701871" y="274633"/>
                </a:lnTo>
                <a:cubicBezTo>
                  <a:pt x="671820" y="274633"/>
                  <a:pt x="647459" y="298992"/>
                  <a:pt x="647459" y="329044"/>
                </a:cubicBezTo>
                <a:lnTo>
                  <a:pt x="647459" y="471547"/>
                </a:lnTo>
                <a:cubicBezTo>
                  <a:pt x="647534" y="485952"/>
                  <a:pt x="641842" y="499800"/>
                  <a:pt x="631683" y="510015"/>
                </a:cubicBezTo>
                <a:cubicBezTo>
                  <a:pt x="621524" y="520229"/>
                  <a:pt x="607694" y="525976"/>
                  <a:pt x="593290" y="525976"/>
                </a:cubicBezTo>
                <a:lnTo>
                  <a:pt x="571526" y="525976"/>
                </a:lnTo>
                <a:cubicBezTo>
                  <a:pt x="541476" y="525976"/>
                  <a:pt x="517096" y="501598"/>
                  <a:pt x="517096" y="471546"/>
                </a:cubicBezTo>
                <a:lnTo>
                  <a:pt x="517096" y="108840"/>
                </a:lnTo>
                <a:cubicBezTo>
                  <a:pt x="517096" y="79976"/>
                  <a:pt x="505639" y="52298"/>
                  <a:pt x="485229" y="31886"/>
                </a:cubicBezTo>
                <a:cubicBezTo>
                  <a:pt x="464818" y="11475"/>
                  <a:pt x="437139" y="0"/>
                  <a:pt x="408256" y="0"/>
                </a:cubicBezTo>
                <a:lnTo>
                  <a:pt x="365228" y="0"/>
                </a:lnTo>
                <a:cubicBezTo>
                  <a:pt x="336383" y="74"/>
                  <a:pt x="308743" y="11549"/>
                  <a:pt x="288350" y="31960"/>
                </a:cubicBezTo>
                <a:cubicBezTo>
                  <a:pt x="267958" y="52353"/>
                  <a:pt x="256464" y="79993"/>
                  <a:pt x="256390" y="108838"/>
                </a:cubicBezTo>
                <a:lnTo>
                  <a:pt x="256390" y="220200"/>
                </a:lnTo>
                <a:cubicBezTo>
                  <a:pt x="256464" y="234567"/>
                  <a:pt x="250828" y="248378"/>
                  <a:pt x="240706" y="258574"/>
                </a:cubicBezTo>
                <a:cubicBezTo>
                  <a:pt x="230603" y="268788"/>
                  <a:pt x="216848" y="274554"/>
                  <a:pt x="202480" y="274628"/>
                </a:cubicBezTo>
                <a:lnTo>
                  <a:pt x="108322" y="274628"/>
                </a:lnTo>
                <a:cubicBezTo>
                  <a:pt x="79569" y="274684"/>
                  <a:pt x="52023" y="286159"/>
                  <a:pt x="31701" y="306515"/>
                </a:cubicBezTo>
                <a:cubicBezTo>
                  <a:pt x="11401" y="326870"/>
                  <a:pt x="0" y="354457"/>
                  <a:pt x="0" y="383207"/>
                </a:cubicBezTo>
                <a:lnTo>
                  <a:pt x="0" y="2140309"/>
                </a:lnTo>
                <a:cubicBezTo>
                  <a:pt x="0" y="2169118"/>
                  <a:pt x="11419" y="2196761"/>
                  <a:pt x="31775" y="2217168"/>
                </a:cubicBezTo>
                <a:cubicBezTo>
                  <a:pt x="52130" y="2237579"/>
                  <a:pt x="79751" y="2249073"/>
                  <a:pt x="108582" y="2249128"/>
                </a:cubicBezTo>
                <a:lnTo>
                  <a:pt x="1371878" y="2249128"/>
                </a:lnTo>
                <a:cubicBezTo>
                  <a:pt x="1324215" y="2189193"/>
                  <a:pt x="1287454" y="2121342"/>
                  <a:pt x="1263279" y="2048673"/>
                </a:cubicBezTo>
                <a:cubicBezTo>
                  <a:pt x="1223773" y="1929453"/>
                  <a:pt x="1219472" y="1801353"/>
                  <a:pt x="1250895" y="1679741"/>
                </a:cubicBezTo>
                <a:cubicBezTo>
                  <a:pt x="1282318" y="1558129"/>
                  <a:pt x="1348147" y="1448158"/>
                  <a:pt x="1440468" y="1362994"/>
                </a:cubicBezTo>
                <a:cubicBezTo>
                  <a:pt x="1494342" y="1313589"/>
                  <a:pt x="1556110" y="1273544"/>
                  <a:pt x="1623202" y="1244533"/>
                </a:cubicBezTo>
                <a:lnTo>
                  <a:pt x="1623202" y="979786"/>
                </a:lnTo>
                <a:cubicBezTo>
                  <a:pt x="1623202" y="965344"/>
                  <a:pt x="1628948" y="951515"/>
                  <a:pt x="1639145" y="941300"/>
                </a:cubicBezTo>
                <a:cubicBezTo>
                  <a:pt x="1649359" y="931104"/>
                  <a:pt x="1663189" y="925375"/>
                  <a:pt x="1677631" y="925375"/>
                </a:cubicBezTo>
                <a:lnTo>
                  <a:pt x="1923655" y="925375"/>
                </a:lnTo>
                <a:cubicBezTo>
                  <a:pt x="1938097" y="925375"/>
                  <a:pt x="1951926" y="931103"/>
                  <a:pt x="1962141" y="941300"/>
                </a:cubicBezTo>
                <a:cubicBezTo>
                  <a:pt x="1972337" y="951514"/>
                  <a:pt x="1978066" y="965344"/>
                  <a:pt x="1978066" y="979786"/>
                </a:cubicBezTo>
                <a:lnTo>
                  <a:pt x="1978066" y="1197967"/>
                </a:lnTo>
                <a:cubicBezTo>
                  <a:pt x="2050013" y="1208422"/>
                  <a:pt x="2119663" y="1230928"/>
                  <a:pt x="2184102" y="1264536"/>
                </a:cubicBezTo>
                <a:close/>
                <a:moveTo>
                  <a:pt x="668231" y="1853586"/>
                </a:moveTo>
                <a:cubicBezTo>
                  <a:pt x="668231" y="1883508"/>
                  <a:pt x="643982" y="1907755"/>
                  <a:pt x="614080" y="1907755"/>
                </a:cubicBezTo>
                <a:lnTo>
                  <a:pt x="367795" y="1907755"/>
                </a:lnTo>
                <a:cubicBezTo>
                  <a:pt x="353390" y="1907830"/>
                  <a:pt x="339542" y="1902157"/>
                  <a:pt x="329327" y="1891979"/>
                </a:cubicBezTo>
                <a:cubicBezTo>
                  <a:pt x="319113" y="1881820"/>
                  <a:pt x="313366" y="1868009"/>
                  <a:pt x="313366" y="1853586"/>
                </a:cubicBezTo>
                <a:lnTo>
                  <a:pt x="313366" y="1608084"/>
                </a:lnTo>
                <a:cubicBezTo>
                  <a:pt x="313366" y="1593642"/>
                  <a:pt x="319112" y="1579794"/>
                  <a:pt x="329309" y="1569598"/>
                </a:cubicBezTo>
                <a:cubicBezTo>
                  <a:pt x="339523" y="1559383"/>
                  <a:pt x="353353" y="1553655"/>
                  <a:pt x="367795" y="1553655"/>
                </a:cubicBezTo>
                <a:lnTo>
                  <a:pt x="614080" y="1553655"/>
                </a:lnTo>
                <a:cubicBezTo>
                  <a:pt x="628485" y="1553655"/>
                  <a:pt x="642296" y="1559401"/>
                  <a:pt x="652473" y="1569616"/>
                </a:cubicBezTo>
                <a:cubicBezTo>
                  <a:pt x="662632" y="1579831"/>
                  <a:pt x="668305" y="1593661"/>
                  <a:pt x="668231" y="1608084"/>
                </a:cubicBezTo>
                <a:close/>
                <a:moveTo>
                  <a:pt x="668231" y="1226138"/>
                </a:moveTo>
                <a:lnTo>
                  <a:pt x="668231" y="1226157"/>
                </a:lnTo>
                <a:cubicBezTo>
                  <a:pt x="668305" y="1240561"/>
                  <a:pt x="662632" y="1254409"/>
                  <a:pt x="652473" y="1264624"/>
                </a:cubicBezTo>
                <a:cubicBezTo>
                  <a:pt x="642295" y="1274820"/>
                  <a:pt x="628484" y="1280568"/>
                  <a:pt x="614080" y="1280568"/>
                </a:cubicBezTo>
                <a:lnTo>
                  <a:pt x="368558" y="1280568"/>
                </a:lnTo>
                <a:cubicBezTo>
                  <a:pt x="338508" y="1280568"/>
                  <a:pt x="314128" y="1256208"/>
                  <a:pt x="314128" y="1226156"/>
                </a:cubicBezTo>
                <a:lnTo>
                  <a:pt x="314128" y="980891"/>
                </a:lnTo>
                <a:cubicBezTo>
                  <a:pt x="314128" y="966450"/>
                  <a:pt x="319875" y="952602"/>
                  <a:pt x="330072" y="942405"/>
                </a:cubicBezTo>
                <a:cubicBezTo>
                  <a:pt x="340286" y="932191"/>
                  <a:pt x="354116" y="926462"/>
                  <a:pt x="368558" y="926462"/>
                </a:cubicBezTo>
                <a:lnTo>
                  <a:pt x="614843" y="926462"/>
                </a:lnTo>
                <a:cubicBezTo>
                  <a:pt x="629248" y="926462"/>
                  <a:pt x="643059" y="932209"/>
                  <a:pt x="653218" y="942424"/>
                </a:cubicBezTo>
                <a:cubicBezTo>
                  <a:pt x="663395" y="952638"/>
                  <a:pt x="669068" y="966468"/>
                  <a:pt x="668994" y="980891"/>
                </a:cubicBezTo>
                <a:close/>
                <a:moveTo>
                  <a:pt x="1322778" y="1226138"/>
                </a:moveTo>
                <a:lnTo>
                  <a:pt x="1322778" y="1226157"/>
                </a:lnTo>
                <a:cubicBezTo>
                  <a:pt x="1322778" y="1256208"/>
                  <a:pt x="1298418" y="1280568"/>
                  <a:pt x="1268366" y="1280568"/>
                </a:cubicBezTo>
                <a:lnTo>
                  <a:pt x="1023082" y="1280568"/>
                </a:lnTo>
                <a:cubicBezTo>
                  <a:pt x="993031" y="1280568"/>
                  <a:pt x="968671" y="1256208"/>
                  <a:pt x="968671" y="1226157"/>
                </a:cubicBezTo>
                <a:lnTo>
                  <a:pt x="968671" y="980892"/>
                </a:lnTo>
                <a:cubicBezTo>
                  <a:pt x="968671" y="966450"/>
                  <a:pt x="974399" y="952602"/>
                  <a:pt x="984614" y="942406"/>
                </a:cubicBezTo>
                <a:cubicBezTo>
                  <a:pt x="994810" y="932191"/>
                  <a:pt x="1008659" y="926462"/>
                  <a:pt x="1023082" y="926462"/>
                </a:cubicBezTo>
                <a:lnTo>
                  <a:pt x="1269106" y="926462"/>
                </a:lnTo>
                <a:cubicBezTo>
                  <a:pt x="1283548" y="926462"/>
                  <a:pt x="1297396" y="932191"/>
                  <a:pt x="1307592" y="942406"/>
                </a:cubicBezTo>
                <a:cubicBezTo>
                  <a:pt x="1317807" y="952602"/>
                  <a:pt x="1323535" y="966450"/>
                  <a:pt x="1323535" y="980892"/>
                </a:cubicBezTo>
                <a:close/>
                <a:moveTo>
                  <a:pt x="1881648" y="1279548"/>
                </a:moveTo>
                <a:lnTo>
                  <a:pt x="1881648" y="1254243"/>
                </a:lnTo>
                <a:close/>
                <a:moveTo>
                  <a:pt x="1923656" y="1322075"/>
                </a:moveTo>
                <a:cubicBezTo>
                  <a:pt x="1909474" y="1322075"/>
                  <a:pt x="1895552" y="1320555"/>
                  <a:pt x="1881648" y="1320555"/>
                </a:cubicBezTo>
                <a:cubicBezTo>
                  <a:pt x="1699730" y="1320036"/>
                  <a:pt x="1530679" y="1414266"/>
                  <a:pt x="1435444" y="1569266"/>
                </a:cubicBezTo>
                <a:cubicBezTo>
                  <a:pt x="1340214" y="1724246"/>
                  <a:pt x="1332573" y="1917639"/>
                  <a:pt x="1415237" y="2079681"/>
                </a:cubicBezTo>
                <a:cubicBezTo>
                  <a:pt x="1497919" y="2241728"/>
                  <a:pt x="1658998" y="2349008"/>
                  <a:pt x="1840379" y="2362875"/>
                </a:cubicBezTo>
                <a:cubicBezTo>
                  <a:pt x="1854561" y="2362875"/>
                  <a:pt x="1868725" y="2364655"/>
                  <a:pt x="1882647" y="2364655"/>
                </a:cubicBezTo>
                <a:lnTo>
                  <a:pt x="1882647" y="2364636"/>
                </a:lnTo>
                <a:cubicBezTo>
                  <a:pt x="2063862" y="2363969"/>
                  <a:pt x="2231761" y="2269406"/>
                  <a:pt x="2326274" y="2114777"/>
                </a:cubicBezTo>
                <a:cubicBezTo>
                  <a:pt x="2420764" y="1960148"/>
                  <a:pt x="2428348" y="1767590"/>
                  <a:pt x="2346277" y="1606023"/>
                </a:cubicBezTo>
                <a:cubicBezTo>
                  <a:pt x="2264226" y="1444441"/>
                  <a:pt x="2104258" y="1336976"/>
                  <a:pt x="1923654" y="1322069"/>
                </a:cubicBezTo>
                <a:close/>
                <a:moveTo>
                  <a:pt x="2176762" y="1727047"/>
                </a:moveTo>
                <a:lnTo>
                  <a:pt x="1828739" y="2077110"/>
                </a:lnTo>
                <a:cubicBezTo>
                  <a:pt x="1807606" y="2097688"/>
                  <a:pt x="1773939" y="2097688"/>
                  <a:pt x="1752806" y="2077110"/>
                </a:cubicBezTo>
                <a:lnTo>
                  <a:pt x="1587015" y="1912083"/>
                </a:lnTo>
                <a:cubicBezTo>
                  <a:pt x="1566307" y="1891005"/>
                  <a:pt x="1566307" y="1857226"/>
                  <a:pt x="1587015" y="1836150"/>
                </a:cubicBezTo>
                <a:lnTo>
                  <a:pt x="1624722" y="1797682"/>
                </a:lnTo>
                <a:lnTo>
                  <a:pt x="1626242" y="1796162"/>
                </a:lnTo>
                <a:cubicBezTo>
                  <a:pt x="1636475" y="1785799"/>
                  <a:pt x="1650416" y="1779978"/>
                  <a:pt x="1664969" y="1779978"/>
                </a:cubicBezTo>
                <a:cubicBezTo>
                  <a:pt x="1679522" y="1779978"/>
                  <a:pt x="1693481" y="1785799"/>
                  <a:pt x="1703696" y="1796162"/>
                </a:cubicBezTo>
                <a:lnTo>
                  <a:pt x="1751525" y="1844252"/>
                </a:lnTo>
                <a:lnTo>
                  <a:pt x="1751543" y="1844252"/>
                </a:lnTo>
                <a:cubicBezTo>
                  <a:pt x="1772658" y="1864829"/>
                  <a:pt x="1806343" y="1864829"/>
                  <a:pt x="1827477" y="1844252"/>
                </a:cubicBezTo>
                <a:lnTo>
                  <a:pt x="2061599" y="1610130"/>
                </a:lnTo>
                <a:cubicBezTo>
                  <a:pt x="2082732" y="1589552"/>
                  <a:pt x="2116399" y="1589552"/>
                  <a:pt x="2137532" y="1610130"/>
                </a:cubicBezTo>
                <a:lnTo>
                  <a:pt x="2178799" y="1651137"/>
                </a:lnTo>
                <a:cubicBezTo>
                  <a:pt x="2199098" y="1672363"/>
                  <a:pt x="2199098" y="1705823"/>
                  <a:pt x="2178799" y="1727070"/>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9" name="Picture 205" descr="selo B">
            <a:extLst>
              <a:ext uri="{FF2B5EF4-FFF2-40B4-BE49-F238E27FC236}">
                <a16:creationId xmlns:a16="http://schemas.microsoft.com/office/drawing/2014/main" id="{3BFB4A1B-20A0-ADA6-DC36-23885CCDD7A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26" y="986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256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Tabela 104">
            <a:extLst>
              <a:ext uri="{FF2B5EF4-FFF2-40B4-BE49-F238E27FC236}">
                <a16:creationId xmlns:a16="http://schemas.microsoft.com/office/drawing/2014/main" id="{69F48ED2-7819-4DAA-9722-170E5A019691}"/>
              </a:ext>
            </a:extLst>
          </p:cNvPr>
          <p:cNvGraphicFramePr>
            <a:graphicFrameLocks noGrp="1"/>
          </p:cNvGraphicFramePr>
          <p:nvPr>
            <p:extLst>
              <p:ext uri="{D42A27DB-BD31-4B8C-83A1-F6EECF244321}">
                <p14:modId xmlns:p14="http://schemas.microsoft.com/office/powerpoint/2010/main" val="2158719913"/>
              </p:ext>
            </p:extLst>
          </p:nvPr>
        </p:nvGraphicFramePr>
        <p:xfrm>
          <a:off x="193675" y="894758"/>
          <a:ext cx="11824925" cy="5334810"/>
        </p:xfrm>
        <a:graphic>
          <a:graphicData uri="http://schemas.openxmlformats.org/drawingml/2006/table">
            <a:tbl>
              <a:tblPr firstRow="1" bandRow="1">
                <a:tableStyleId>{5C22544A-7EE6-4342-B048-85BDC9FD1C3A}</a:tableStyleId>
              </a:tblPr>
              <a:tblGrid>
                <a:gridCol w="5933448">
                  <a:extLst>
                    <a:ext uri="{9D8B030D-6E8A-4147-A177-3AD203B41FA5}">
                      <a16:colId xmlns:a16="http://schemas.microsoft.com/office/drawing/2014/main" val="20000"/>
                    </a:ext>
                  </a:extLst>
                </a:gridCol>
                <a:gridCol w="768120">
                  <a:extLst>
                    <a:ext uri="{9D8B030D-6E8A-4147-A177-3AD203B41FA5}">
                      <a16:colId xmlns:a16="http://schemas.microsoft.com/office/drawing/2014/main" val="1651196986"/>
                    </a:ext>
                  </a:extLst>
                </a:gridCol>
                <a:gridCol w="1271075">
                  <a:extLst>
                    <a:ext uri="{9D8B030D-6E8A-4147-A177-3AD203B41FA5}">
                      <a16:colId xmlns:a16="http://schemas.microsoft.com/office/drawing/2014/main" val="2358866714"/>
                    </a:ext>
                  </a:extLst>
                </a:gridCol>
                <a:gridCol w="479521">
                  <a:extLst>
                    <a:ext uri="{9D8B030D-6E8A-4147-A177-3AD203B41FA5}">
                      <a16:colId xmlns:a16="http://schemas.microsoft.com/office/drawing/2014/main" val="1285211115"/>
                    </a:ext>
                  </a:extLst>
                </a:gridCol>
                <a:gridCol w="470802">
                  <a:extLst>
                    <a:ext uri="{9D8B030D-6E8A-4147-A177-3AD203B41FA5}">
                      <a16:colId xmlns:a16="http://schemas.microsoft.com/office/drawing/2014/main" val="3180754406"/>
                    </a:ext>
                  </a:extLst>
                </a:gridCol>
                <a:gridCol w="523114">
                  <a:extLst>
                    <a:ext uri="{9D8B030D-6E8A-4147-A177-3AD203B41FA5}">
                      <a16:colId xmlns:a16="http://schemas.microsoft.com/office/drawing/2014/main" val="3869644733"/>
                    </a:ext>
                  </a:extLst>
                </a:gridCol>
                <a:gridCol w="549269">
                  <a:extLst>
                    <a:ext uri="{9D8B030D-6E8A-4147-A177-3AD203B41FA5}">
                      <a16:colId xmlns:a16="http://schemas.microsoft.com/office/drawing/2014/main" val="1188390430"/>
                    </a:ext>
                  </a:extLst>
                </a:gridCol>
                <a:gridCol w="496958">
                  <a:extLst>
                    <a:ext uri="{9D8B030D-6E8A-4147-A177-3AD203B41FA5}">
                      <a16:colId xmlns:a16="http://schemas.microsoft.com/office/drawing/2014/main" val="784964459"/>
                    </a:ext>
                  </a:extLst>
                </a:gridCol>
                <a:gridCol w="444206">
                  <a:extLst>
                    <a:ext uri="{9D8B030D-6E8A-4147-A177-3AD203B41FA5}">
                      <a16:colId xmlns:a16="http://schemas.microsoft.com/office/drawing/2014/main" val="3437524974"/>
                    </a:ext>
                  </a:extLst>
                </a:gridCol>
                <a:gridCol w="444206">
                  <a:extLst>
                    <a:ext uri="{9D8B030D-6E8A-4147-A177-3AD203B41FA5}">
                      <a16:colId xmlns:a16="http://schemas.microsoft.com/office/drawing/2014/main" val="3773979069"/>
                    </a:ext>
                  </a:extLst>
                </a:gridCol>
                <a:gridCol w="444206">
                  <a:extLst>
                    <a:ext uri="{9D8B030D-6E8A-4147-A177-3AD203B41FA5}">
                      <a16:colId xmlns:a16="http://schemas.microsoft.com/office/drawing/2014/main" val="270902655"/>
                    </a:ext>
                  </a:extLst>
                </a:gridCol>
              </a:tblGrid>
              <a:tr h="162588">
                <a:tc rowSpan="2">
                  <a:txBody>
                    <a:bodyPr/>
                    <a:lstStyle/>
                    <a:p>
                      <a:pPr algn="ctr"/>
                      <a:r>
                        <a:rPr lang="en-US" sz="1100" baseline="0" noProof="0">
                          <a:solidFill>
                            <a:schemeClr val="bg1"/>
                          </a:solidFill>
                          <a:latin typeface="+mn-lt"/>
                          <a:cs typeface="Arial" panose="020B0604020202020204" pitchFamily="34" charset="0"/>
                        </a:rPr>
                        <a:t>Activities</a:t>
                      </a:r>
                      <a:endParaRPr lang="en-US" sz="1100" noProof="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dirty="0">
                          <a:solidFill>
                            <a:schemeClr val="bg1"/>
                          </a:solidFill>
                          <a:latin typeface="+mn-lt"/>
                          <a:cs typeface="Arial" panose="020B0604020202020204" pitchFamily="34" charset="0"/>
                        </a:rPr>
                        <a:t>Time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err="1">
                          <a:solidFill>
                            <a:schemeClr val="bg1"/>
                          </a:solidFill>
                          <a:latin typeface="+mn-lt"/>
                          <a:cs typeface="Arial" panose="020B0604020202020204" pitchFamily="34" charset="0"/>
                        </a:rPr>
                        <a:t>Respons</a:t>
                      </a:r>
                      <a:r>
                        <a:rPr lang="en-US" sz="1100" noProof="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8">
                  <a:txBody>
                    <a:bodyPr/>
                    <a:lstStyle/>
                    <a:p>
                      <a:pPr marL="0" algn="ctr" defTabSz="685800" rtl="0" eaLnBrk="1" latinLnBrk="0" hangingPunct="1"/>
                      <a:r>
                        <a:rPr lang="en-US" sz="1100" noProof="0" dirty="0">
                          <a:solidFill>
                            <a:schemeClr val="bg1"/>
                          </a:solidFill>
                          <a:latin typeface="+mn-lt"/>
                          <a:cs typeface="Arial" panose="020B0604020202020204" pitchFamily="34" charset="0"/>
                        </a:rPr>
                        <a:t>Abr’25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r>
                        <a:rPr lang="en-US" sz="1100" noProof="0" dirty="0">
                          <a:solidFill>
                            <a:schemeClr val="bg1"/>
                          </a:solidFill>
                          <a:latin typeface="+mn-lt"/>
                          <a:cs typeface="Arial" panose="020B0604020202020204" pitchFamily="34" charset="0"/>
                        </a:rPr>
                        <a:t>Abr’25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57415">
                <a:tc vMerge="1">
                  <a:txBody>
                    <a:bodyPr/>
                    <a:lstStyle/>
                    <a:p>
                      <a:endParaRPr lang="pt-BR"/>
                    </a:p>
                  </a:txBody>
                  <a:tcPr/>
                </a:tc>
                <a:tc vMerge="1">
                  <a:txBody>
                    <a:bodyPr/>
                    <a:lstStyle/>
                    <a:p>
                      <a:pPr algn="ctr"/>
                      <a:endParaRPr lang="en-US" sz="1050" noProof="0">
                        <a:solidFill>
                          <a:schemeClr val="bg1"/>
                        </a:solidFill>
                        <a:latin typeface="+mn-lt"/>
                        <a:cs typeface="Arial" panose="020B0604020202020204" pitchFamily="34" charset="0"/>
                      </a:endParaRPr>
                    </a:p>
                  </a:txBody>
                  <a:tcPr marL="0" marR="0" marT="0" marB="0" anchor="ctr">
                    <a:solidFill>
                      <a:srgbClr val="4F81BD"/>
                    </a:solidFill>
                  </a:tcPr>
                </a:tc>
                <a:tc vMerge="1">
                  <a:txBody>
                    <a:bodyPr/>
                    <a:lstStyle/>
                    <a:p>
                      <a:endParaRPr lang="pt-BR"/>
                    </a:p>
                  </a:txBody>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SEG</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TER</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QUA</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QUI</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SEX</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SAB</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DOM</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SEG</a:t>
                      </a:r>
                    </a:p>
                  </a:txBody>
                  <a:tcPr marL="0" marR="0" marT="0" marB="0" anchor="ctr">
                    <a:solidFill>
                      <a:schemeClr val="accent1">
                        <a:lumMod val="75000"/>
                      </a:schemeClr>
                    </a:solidFill>
                  </a:tcPr>
                </a:tc>
                <a:extLst>
                  <a:ext uri="{0D108BD9-81ED-4DB2-BD59-A6C34878D82A}">
                    <a16:rowId xmlns:a16="http://schemas.microsoft.com/office/drawing/2014/main" val="1322368906"/>
                  </a:ext>
                </a:extLst>
              </a:tr>
              <a:tr h="255600">
                <a:tc>
                  <a:txBody>
                    <a:bodyPr/>
                    <a:lstStyle/>
                    <a:p>
                      <a:pPr algn="just" fontAlgn="ctr"/>
                      <a:r>
                        <a:rPr lang="pt-BR" sz="1000" b="1" i="0" u="none" strike="noStrike" dirty="0">
                          <a:effectLst/>
                          <a:latin typeface="Arial" panose="020B0604020202020204" pitchFamily="34" charset="0"/>
                        </a:rPr>
                        <a:t> 1. Preparação</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45017349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1.1. Revisa permissões de acesso aos repositórios de PRD das 17 app</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1591260926"/>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1.2. Criar folders GPWORK e GPPROD p/ 17 app </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85588466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1.3. Alinhamento do processo com analistas </a:t>
                      </a:r>
                      <a:r>
                        <a:rPr lang="pt-BR" sz="1000" b="0" i="0" u="none" strike="noStrike" kern="1200" dirty="0" err="1">
                          <a:solidFill>
                            <a:schemeClr val="tx1"/>
                          </a:solidFill>
                          <a:effectLst/>
                          <a:latin typeface="+mn-lt"/>
                          <a:ea typeface="+mn-ea"/>
                          <a:cs typeface="+mn-cs"/>
                        </a:rPr>
                        <a:t>resp</a:t>
                      </a:r>
                      <a:r>
                        <a:rPr lang="pt-BR" sz="1000" b="0" i="0" u="none" strike="noStrike" kern="1200" dirty="0">
                          <a:solidFill>
                            <a:schemeClr val="tx1"/>
                          </a:solidFill>
                          <a:effectLst/>
                          <a:latin typeface="+mn-lt"/>
                          <a:ea typeface="+mn-ea"/>
                          <a:cs typeface="+mn-cs"/>
                        </a:rPr>
                        <a:t> pelas 17 app</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Christyan(TI);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3724006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a:t>
                      </a:r>
                      <a:r>
                        <a:rPr lang="pt-BR" sz="1000" b="0" i="0" u="none" strike="noStrike" kern="1200" dirty="0">
                          <a:solidFill>
                            <a:srgbClr val="FF0000"/>
                          </a:solidFill>
                          <a:effectLst/>
                          <a:latin typeface="+mn-lt"/>
                          <a:ea typeface="+mn-ea"/>
                          <a:cs typeface="+mn-cs"/>
                        </a:rPr>
                        <a:t>1.4. Criação e Aprovação da documentação de Implantação (J4, J5, GMUD)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Analistas</a:t>
                      </a:r>
                      <a:r>
                        <a:rPr lang="en-US" sz="900" b="0" noProof="0" dirty="0">
                          <a:latin typeface="+mn-lt"/>
                          <a:cs typeface="Arial" panose="020B0604020202020204" pitchFamily="34" charset="0"/>
                        </a:rPr>
                        <a:t> (BP/</a:t>
                      </a:r>
                      <a:r>
                        <a:rPr lang="en-US" sz="900" b="0" noProof="0" dirty="0" err="1">
                          <a:latin typeface="+mn-lt"/>
                          <a:cs typeface="Arial" panose="020B0604020202020204" pitchFamily="34" charset="0"/>
                        </a:rPr>
                        <a:t>Sustentação</a:t>
                      </a:r>
                      <a:r>
                        <a:rPr lang="en-US" sz="900" b="0" noProof="0" dirty="0">
                          <a:latin typeface="+mn-lt"/>
                          <a:cs typeface="Arial" panose="020B0604020202020204" pitchFamily="34" charset="0"/>
                        </a:rPr>
                        <a:t>);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2637654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1.5. Executa o retorno dos 17 repositórios de HML para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3055742024"/>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1.6. Instalação das </a:t>
                      </a:r>
                      <a:r>
                        <a:rPr lang="pt-BR" sz="1000" b="0" i="0" u="none" strike="noStrike" kern="1200" dirty="0" err="1">
                          <a:solidFill>
                            <a:schemeClr val="tx1"/>
                          </a:solidFill>
                          <a:effectLst/>
                          <a:latin typeface="+mn-lt"/>
                          <a:ea typeface="+mn-ea"/>
                          <a:cs typeface="+mn-cs"/>
                        </a:rPr>
                        <a:t>IDE’s</a:t>
                      </a:r>
                      <a:r>
                        <a:rPr lang="pt-BR" sz="1000" b="0" i="0" u="none" strike="noStrike" kern="1200" dirty="0">
                          <a:solidFill>
                            <a:schemeClr val="tx1"/>
                          </a:solidFill>
                          <a:effectLst/>
                          <a:latin typeface="+mn-lt"/>
                          <a:ea typeface="+mn-ea"/>
                          <a:cs typeface="+mn-cs"/>
                        </a:rPr>
                        <a:t> e ferramentas necessárias para compilação das 17 aplicações nas maquinas do time e teste de acesso aos fontes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79670546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1.7. Disparar comunicado de manutenção nas 17 aplicações para as áreas de negócio envolvidas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Analistas</a:t>
                      </a:r>
                      <a:r>
                        <a:rPr lang="en-US" sz="900" b="0" noProof="0" dirty="0">
                          <a:latin typeface="+mn-lt"/>
                          <a:cs typeface="Arial" panose="020B0604020202020204" pitchFamily="34" charset="0"/>
                        </a:rPr>
                        <a:t> (BP/</a:t>
                      </a:r>
                      <a:r>
                        <a:rPr lang="en-US" sz="900" b="0" noProof="0" dirty="0" err="1">
                          <a:latin typeface="+mn-lt"/>
                          <a:cs typeface="Arial" panose="020B0604020202020204" pitchFamily="34" charset="0"/>
                        </a:rPr>
                        <a:t>Sustentação</a:t>
                      </a:r>
                      <a:r>
                        <a:rPr lang="en-US" sz="900" b="0" noProof="0" dirty="0">
                          <a:latin typeface="+mn-lt"/>
                          <a:cs typeface="Arial" panose="020B0604020202020204" pitchFamily="34" charset="0"/>
                        </a:rPr>
                        <a:t>);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721820199"/>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1.8. Levantar todas as credencias que serão ajustadas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61264722"/>
                  </a:ext>
                </a:extLst>
              </a:tr>
              <a:tr h="255600">
                <a:tc>
                  <a:txBody>
                    <a:bodyPr/>
                    <a:lstStyle/>
                    <a:p>
                      <a:pPr algn="just" fontAlgn="ctr"/>
                      <a:r>
                        <a:rPr lang="pt-BR" sz="1000" b="1" i="0" u="none" strike="noStrike" dirty="0">
                          <a:effectLst/>
                          <a:latin typeface="Arial" panose="020B0604020202020204" pitchFamily="34" charset="0"/>
                        </a:rPr>
                        <a:t> 2. Execução</a:t>
                      </a:r>
                    </a:p>
                  </a:txBody>
                  <a:tcPr marL="9525" marR="9525" marT="9525" marB="0" anchor="ctr">
                    <a:lnR w="38100" cap="flat" cmpd="sng" algn="ctr">
                      <a:solidFill>
                        <a:schemeClr val="bg1"/>
                      </a:solidFill>
                      <a:prstDash val="solid"/>
                      <a:round/>
                      <a:headEnd type="none" w="med" len="med"/>
                      <a:tailEnd type="none" w="med" len="med"/>
                    </a:lnR>
                    <a:solidFill>
                      <a:srgbClr val="BFBFBF"/>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26343479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2.1. Altera as credencias de PRD das 17 app e atualiza cofre de senhas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15:10  ~ 15:30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18448652"/>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2.2</a:t>
                      </a:r>
                      <a:r>
                        <a:rPr lang="pt-BR" sz="1000" dirty="0"/>
                        <a:t>. Altera fontes de PRD das 17 aplicações inserindo as credenciais de PRD que foram alteradas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15:10 ~ 16:00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BP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939741545"/>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3. Compila 17 aplicações (geração dos executáveis para </a:t>
                      </a:r>
                      <a:r>
                        <a:rPr lang="pt-BR" sz="1000" dirty="0" err="1"/>
                        <a:t>deploy</a:t>
                      </a:r>
                      <a:r>
                        <a:rPr lang="pt-BR" sz="1000" dirty="0"/>
                        <a:t> em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16:00 ~ 16:30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296766242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2.4 </a:t>
                      </a:r>
                      <a:r>
                        <a:rPr lang="pt-BR" sz="1000" b="0" i="0" u="none" strike="noStrike" kern="1200" dirty="0" err="1">
                          <a:solidFill>
                            <a:schemeClr val="tx1"/>
                          </a:solidFill>
                          <a:effectLst/>
                          <a:latin typeface="+mn-lt"/>
                          <a:ea typeface="+mn-ea"/>
                          <a:cs typeface="+mn-cs"/>
                        </a:rPr>
                        <a:t>Deploy</a:t>
                      </a:r>
                      <a:r>
                        <a:rPr lang="pt-BR" sz="1000" b="0" i="0" u="none" strike="noStrike" kern="1200" dirty="0">
                          <a:solidFill>
                            <a:schemeClr val="tx1"/>
                          </a:solidFill>
                          <a:effectLst/>
                          <a:latin typeface="+mn-lt"/>
                          <a:ea typeface="+mn-ea"/>
                          <a:cs typeface="+mn-cs"/>
                        </a:rPr>
                        <a:t> em PRD (backup dos executáveis anteriores)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16:00 ~ 17:00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093100041"/>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5. Validação do </a:t>
                      </a:r>
                      <a:r>
                        <a:rPr lang="pt-BR" sz="1000" dirty="0" err="1"/>
                        <a:t>Deploy</a:t>
                      </a:r>
                      <a:r>
                        <a:rPr lang="pt-BR" sz="1000" dirty="0"/>
                        <a:t> (</a:t>
                      </a:r>
                      <a:r>
                        <a:rPr lang="pt-BR" sz="1000" b="0" i="0" u="none" strike="noStrike" kern="1200" dirty="0" err="1">
                          <a:solidFill>
                            <a:schemeClr val="tx1"/>
                          </a:solidFill>
                          <a:effectLst/>
                          <a:latin typeface="+mn-lt"/>
                          <a:ea typeface="+mn-ea"/>
                          <a:cs typeface="+mn-cs"/>
                        </a:rPr>
                        <a:t>Check</a:t>
                      </a:r>
                      <a:r>
                        <a:rPr lang="pt-BR" sz="1000" b="0" i="0" u="none" strike="noStrike" kern="1200" dirty="0">
                          <a:solidFill>
                            <a:schemeClr val="tx1"/>
                          </a:solidFill>
                          <a:effectLst/>
                          <a:latin typeface="+mn-lt"/>
                          <a:ea typeface="+mn-ea"/>
                          <a:cs typeface="+mn-cs"/>
                        </a:rPr>
                        <a:t> da Implantação, </a:t>
                      </a:r>
                      <a:r>
                        <a:rPr lang="pt-BR" sz="1000" dirty="0"/>
                        <a:t>Teste de acesso e execução da aplicação, </a:t>
                      </a:r>
                      <a:r>
                        <a:rPr lang="pt-BR" sz="1000" b="0" i="0" u="none" strike="noStrike" kern="1200" dirty="0">
                          <a:solidFill>
                            <a:schemeClr val="tx1"/>
                          </a:solidFill>
                          <a:effectLst/>
                          <a:latin typeface="+mn-lt"/>
                          <a:ea typeface="+mn-ea"/>
                          <a:cs typeface="+mn-cs"/>
                        </a:rPr>
                        <a:t>navegação no ambiente e realização de algumas operações das funcionalidades da solução</a:t>
                      </a:r>
                      <a:r>
                        <a:rPr lang="pt-BR" sz="1000" dirty="0"/>
                        <a:t>)</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17:00 ~ 17:30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BP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73408287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2.6. </a:t>
                      </a:r>
                      <a:r>
                        <a:rPr lang="pt-BR" sz="1000" b="0" i="0" u="none" strike="noStrike" kern="1200" baseline="0" dirty="0">
                          <a:solidFill>
                            <a:srgbClr val="000000"/>
                          </a:solidFill>
                          <a:effectLst/>
                          <a:latin typeface="+mn-lt"/>
                          <a:ea typeface="+mn-ea"/>
                          <a:cs typeface="+mn-cs"/>
                        </a:rPr>
                        <a:t>Ações para correção de falhas</a:t>
                      </a:r>
                      <a:endParaRPr lang="pt-BR" sz="1000" b="0" i="0" u="none" strike="noStrike" kern="1200" dirty="0">
                        <a:solidFill>
                          <a:schemeClr val="tx1"/>
                        </a:solidFill>
                        <a:effectLst/>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17:30 ~ 18:00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BP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solidFill>
                      <a:schemeClr val="bg1">
                        <a:lumMod val="75000"/>
                      </a:schemeClr>
                    </a:solidFill>
                  </a:tcP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175588926"/>
                  </a:ext>
                </a:extLst>
              </a:tr>
              <a:tr h="255600">
                <a:tc>
                  <a:txBody>
                    <a:bodyPr/>
                    <a:lstStyle/>
                    <a:p>
                      <a:pPr algn="just" fontAlgn="ctr"/>
                      <a:r>
                        <a:rPr lang="pt-BR" sz="1000" b="1" i="0" u="none" strike="noStrike" dirty="0">
                          <a:effectLst/>
                          <a:latin typeface="Arial" panose="020B0604020202020204" pitchFamily="34" charset="0"/>
                        </a:rPr>
                        <a:t> 3. Validação e Liberação do Sistema</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noProof="0" dirty="0">
                          <a:solidFill>
                            <a:schemeClr val="dk1"/>
                          </a:solidFill>
                          <a:latin typeface="+mn-lt"/>
                          <a:ea typeface="+mn-ea"/>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3808189697"/>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3.1. </a:t>
                      </a:r>
                      <a:r>
                        <a:rPr lang="pt-BR" sz="1000" b="0" i="0" u="none" strike="noStrike" dirty="0">
                          <a:solidFill>
                            <a:srgbClr val="000000"/>
                          </a:solidFill>
                          <a:effectLst/>
                          <a:latin typeface="+mn-lt"/>
                        </a:rPr>
                        <a:t>Reunião para confirmação do GO ou realização de </a:t>
                      </a:r>
                      <a:r>
                        <a:rPr lang="pt-BR" sz="1000" b="0" i="0" u="none" strike="noStrike" dirty="0" err="1">
                          <a:solidFill>
                            <a:srgbClr val="000000"/>
                          </a:solidFill>
                          <a:effectLst/>
                          <a:latin typeface="+mn-lt"/>
                        </a:rPr>
                        <a:t>Rollback</a:t>
                      </a:r>
                      <a:endParaRPr lang="pt-BR" sz="1000" b="0" i="0" u="none" strike="noStrike" dirty="0">
                        <a:solidFill>
                          <a:srgbClr val="000000"/>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18:00  ~ 18:15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BP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72425990"/>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dirty="0">
                          <a:solidFill>
                            <a:srgbClr val="000000"/>
                          </a:solidFill>
                          <a:effectLst/>
                          <a:latin typeface="+mn-lt"/>
                        </a:rPr>
                        <a:t>   3.2. Liberação do sistema e início da operação assistida (Acompanhamento do ambiente )</a:t>
                      </a:r>
                      <a:endParaRPr lang="pt-BR" sz="1000" b="0" i="0" u="none" strike="noStrike" dirty="0">
                        <a:solidFill>
                          <a:srgbClr val="0000FF"/>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18:15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BP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solidFill>
                      <a:schemeClr val="bg1">
                        <a:lumMod val="75000"/>
                      </a:schemeClr>
                    </a:solidFil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38832636"/>
                  </a:ext>
                </a:extLst>
              </a:tr>
            </a:tbl>
          </a:graphicData>
        </a:graphic>
      </p:graphicFrame>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116" name="Triângulo isósceles 115">
            <a:extLst>
              <a:ext uri="{FF2B5EF4-FFF2-40B4-BE49-F238E27FC236}">
                <a16:creationId xmlns:a16="http://schemas.microsoft.com/office/drawing/2014/main" id="{9E9EE8C5-DB4F-44F7-B4C0-7122E4A1D6D8}"/>
              </a:ext>
            </a:extLst>
          </p:cNvPr>
          <p:cNvSpPr/>
          <p:nvPr/>
        </p:nvSpPr>
        <p:spPr>
          <a:xfrm rot="10800000">
            <a:off x="10782647" y="580808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23" name="Triângulo isósceles 122">
            <a:extLst>
              <a:ext uri="{FF2B5EF4-FFF2-40B4-BE49-F238E27FC236}">
                <a16:creationId xmlns:a16="http://schemas.microsoft.com/office/drawing/2014/main" id="{081DB082-8D78-43F8-87FB-DA6A93A0893C}"/>
              </a:ext>
            </a:extLst>
          </p:cNvPr>
          <p:cNvSpPr/>
          <p:nvPr/>
        </p:nvSpPr>
        <p:spPr>
          <a:xfrm rot="10800000">
            <a:off x="8330264" y="204094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 name="Retângulo 2">
            <a:extLst>
              <a:ext uri="{FF2B5EF4-FFF2-40B4-BE49-F238E27FC236}">
                <a16:creationId xmlns:a16="http://schemas.microsoft.com/office/drawing/2014/main" id="{0DCD73BC-E639-8C7D-B176-0964A3A5140D}"/>
              </a:ext>
            </a:extLst>
          </p:cNvPr>
          <p:cNvSpPr/>
          <p:nvPr/>
        </p:nvSpPr>
        <p:spPr>
          <a:xfrm>
            <a:off x="144918" y="860859"/>
            <a:ext cx="11916000" cy="549348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9" name="CaixaDeTexto 8">
            <a:extLst>
              <a:ext uri="{FF2B5EF4-FFF2-40B4-BE49-F238E27FC236}">
                <a16:creationId xmlns:a16="http://schemas.microsoft.com/office/drawing/2014/main" id="{22F0A663-F031-E17F-ADD6-9368983355E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lang="pt-BR" altLang="pt-BR" sz="1200" kern="0" dirty="0">
                <a:solidFill>
                  <a:schemeClr val="tx1"/>
                </a:solidFill>
                <a:latin typeface="Calibri Light" panose="020F0302020204030204"/>
                <a:cs typeface="Arial" panose="020B0604020202020204" pitchFamily="34" charset="0"/>
              </a:rPr>
              <a:t>A </a:t>
            </a:r>
            <a:r>
              <a:rPr lang="pt-BR" altLang="pt-BR" sz="1200" kern="0" dirty="0">
                <a:latin typeface="Calibri Light" panose="020F0302020204030204"/>
                <a:cs typeface="Arial" panose="020B0604020202020204" pitchFamily="34" charset="0"/>
              </a:rPr>
              <a:t>janela para execução nas sextas-feiras é entre às 5h AM e 7h AM. Aos sábados a janela deve ser iniciada após o termino da produção do dia.</a:t>
            </a:r>
            <a:endParaRPr lang="en-US" altLang="pt-BR" sz="1200" kern="0" dirty="0">
              <a:solidFill>
                <a:schemeClr val="tx1"/>
              </a:solidFill>
              <a:latin typeface="Calibri Light" panose="020F0302020204030204"/>
              <a:cs typeface="Arial" panose="020B0604020202020204" pitchFamily="34" charset="0"/>
            </a:endParaRPr>
          </a:p>
        </p:txBody>
      </p:sp>
      <p:sp>
        <p:nvSpPr>
          <p:cNvPr id="20" name="Triângulo isósceles 19">
            <a:extLst>
              <a:ext uri="{FF2B5EF4-FFF2-40B4-BE49-F238E27FC236}">
                <a16:creationId xmlns:a16="http://schemas.microsoft.com/office/drawing/2014/main" id="{FE440A84-DE97-B454-F609-5CE05CD1104A}"/>
              </a:ext>
            </a:extLst>
          </p:cNvPr>
          <p:cNvSpPr/>
          <p:nvPr/>
        </p:nvSpPr>
        <p:spPr>
          <a:xfrm rot="10800000">
            <a:off x="10784932" y="391234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2" name="Triângulo isósceles 21">
            <a:extLst>
              <a:ext uri="{FF2B5EF4-FFF2-40B4-BE49-F238E27FC236}">
                <a16:creationId xmlns:a16="http://schemas.microsoft.com/office/drawing/2014/main" id="{5D3FFDD2-39FD-6AAA-C0B4-5A48F00EB34F}"/>
              </a:ext>
            </a:extLst>
          </p:cNvPr>
          <p:cNvSpPr/>
          <p:nvPr/>
        </p:nvSpPr>
        <p:spPr>
          <a:xfrm rot="10800000">
            <a:off x="10784932" y="418252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3" name="Triângulo isósceles 22">
            <a:extLst>
              <a:ext uri="{FF2B5EF4-FFF2-40B4-BE49-F238E27FC236}">
                <a16:creationId xmlns:a16="http://schemas.microsoft.com/office/drawing/2014/main" id="{EDF3EB77-0720-AEF6-E60D-97C9A6F8E359}"/>
              </a:ext>
            </a:extLst>
          </p:cNvPr>
          <p:cNvSpPr/>
          <p:nvPr/>
        </p:nvSpPr>
        <p:spPr>
          <a:xfrm rot="10800000">
            <a:off x="8318454" y="1257835"/>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4" name="Triângulo isósceles 23">
            <a:extLst>
              <a:ext uri="{FF2B5EF4-FFF2-40B4-BE49-F238E27FC236}">
                <a16:creationId xmlns:a16="http://schemas.microsoft.com/office/drawing/2014/main" id="{EAB1D72C-B8E5-BFF5-DBA4-664D79357B24}"/>
              </a:ext>
            </a:extLst>
          </p:cNvPr>
          <p:cNvSpPr/>
          <p:nvPr/>
        </p:nvSpPr>
        <p:spPr>
          <a:xfrm rot="10800000">
            <a:off x="10373049" y="1258916"/>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5" name="Triângulo isósceles 24">
            <a:extLst>
              <a:ext uri="{FF2B5EF4-FFF2-40B4-BE49-F238E27FC236}">
                <a16:creationId xmlns:a16="http://schemas.microsoft.com/office/drawing/2014/main" id="{3C76C9E5-F03F-CE67-1CCB-67815753C644}"/>
              </a:ext>
            </a:extLst>
          </p:cNvPr>
          <p:cNvSpPr/>
          <p:nvPr/>
        </p:nvSpPr>
        <p:spPr>
          <a:xfrm rot="10800000">
            <a:off x="10784932" y="469160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6" name="Triângulo isósceles 25">
            <a:extLst>
              <a:ext uri="{FF2B5EF4-FFF2-40B4-BE49-F238E27FC236}">
                <a16:creationId xmlns:a16="http://schemas.microsoft.com/office/drawing/2014/main" id="{112B71FF-219A-C318-2432-568FBAB2E99C}"/>
              </a:ext>
            </a:extLst>
          </p:cNvPr>
          <p:cNvSpPr/>
          <p:nvPr/>
        </p:nvSpPr>
        <p:spPr>
          <a:xfrm rot="10800000">
            <a:off x="10784932" y="493489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7" name="Triângulo isósceles 26">
            <a:extLst>
              <a:ext uri="{FF2B5EF4-FFF2-40B4-BE49-F238E27FC236}">
                <a16:creationId xmlns:a16="http://schemas.microsoft.com/office/drawing/2014/main" id="{34E1C1BF-835B-B98A-7B5E-7BB6550B7702}"/>
              </a:ext>
            </a:extLst>
          </p:cNvPr>
          <p:cNvSpPr/>
          <p:nvPr/>
        </p:nvSpPr>
        <p:spPr>
          <a:xfrm rot="10800000">
            <a:off x="10782647" y="445498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8" name="Triângulo isósceles 27">
            <a:extLst>
              <a:ext uri="{FF2B5EF4-FFF2-40B4-BE49-F238E27FC236}">
                <a16:creationId xmlns:a16="http://schemas.microsoft.com/office/drawing/2014/main" id="{7850E4A8-BB8E-4851-8E55-4CF809C7B926}"/>
              </a:ext>
            </a:extLst>
          </p:cNvPr>
          <p:cNvSpPr/>
          <p:nvPr/>
        </p:nvSpPr>
        <p:spPr>
          <a:xfrm rot="10800000">
            <a:off x="10784932" y="524932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9" name="Triângulo isósceles 28">
            <a:extLst>
              <a:ext uri="{FF2B5EF4-FFF2-40B4-BE49-F238E27FC236}">
                <a16:creationId xmlns:a16="http://schemas.microsoft.com/office/drawing/2014/main" id="{D2816572-D398-B3F4-2E40-C6E348832712}"/>
              </a:ext>
            </a:extLst>
          </p:cNvPr>
          <p:cNvSpPr/>
          <p:nvPr/>
        </p:nvSpPr>
        <p:spPr>
          <a:xfrm rot="10800000">
            <a:off x="8317565" y="1544123"/>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0" name="Triângulo isósceles 29">
            <a:extLst>
              <a:ext uri="{FF2B5EF4-FFF2-40B4-BE49-F238E27FC236}">
                <a16:creationId xmlns:a16="http://schemas.microsoft.com/office/drawing/2014/main" id="{C3F9664A-027D-BDE0-B363-C159BC8BF250}"/>
              </a:ext>
            </a:extLst>
          </p:cNvPr>
          <p:cNvSpPr/>
          <p:nvPr/>
        </p:nvSpPr>
        <p:spPr>
          <a:xfrm rot="10800000">
            <a:off x="8821979" y="154520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1" name="Triângulo isósceles 30">
            <a:extLst>
              <a:ext uri="{FF2B5EF4-FFF2-40B4-BE49-F238E27FC236}">
                <a16:creationId xmlns:a16="http://schemas.microsoft.com/office/drawing/2014/main" id="{E06E25CD-FC10-2586-0151-95C9A17B5F0E}"/>
              </a:ext>
            </a:extLst>
          </p:cNvPr>
          <p:cNvSpPr/>
          <p:nvPr/>
        </p:nvSpPr>
        <p:spPr>
          <a:xfrm rot="10800000">
            <a:off x="8311411" y="179236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2" name="Triângulo isósceles 31">
            <a:extLst>
              <a:ext uri="{FF2B5EF4-FFF2-40B4-BE49-F238E27FC236}">
                <a16:creationId xmlns:a16="http://schemas.microsoft.com/office/drawing/2014/main" id="{97854121-21E0-9995-7A2E-C584FAF0E1A5}"/>
              </a:ext>
            </a:extLst>
          </p:cNvPr>
          <p:cNvSpPr/>
          <p:nvPr/>
        </p:nvSpPr>
        <p:spPr>
          <a:xfrm rot="10800000">
            <a:off x="8825254" y="179344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34" name="Conector reto 33">
            <a:extLst>
              <a:ext uri="{FF2B5EF4-FFF2-40B4-BE49-F238E27FC236}">
                <a16:creationId xmlns:a16="http://schemas.microsoft.com/office/drawing/2014/main" id="{8C65078A-3F7F-1333-4860-06E2DA6BE619}"/>
              </a:ext>
            </a:extLst>
          </p:cNvPr>
          <p:cNvCxnSpPr>
            <a:cxnSpLocks/>
            <a:stCxn id="23" idx="4"/>
            <a:endCxn id="24" idx="2"/>
          </p:cNvCxnSpPr>
          <p:nvPr/>
        </p:nvCxnSpPr>
        <p:spPr>
          <a:xfrm>
            <a:off x="8318454" y="1257835"/>
            <a:ext cx="2216230" cy="1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C0FEF191-0C81-008F-C934-36971C6B5614}"/>
              </a:ext>
            </a:extLst>
          </p:cNvPr>
          <p:cNvCxnSpPr>
            <a:cxnSpLocks/>
            <a:stCxn id="29" idx="4"/>
            <a:endCxn id="30" idx="2"/>
          </p:cNvCxnSpPr>
          <p:nvPr/>
        </p:nvCxnSpPr>
        <p:spPr>
          <a:xfrm>
            <a:off x="8317565" y="1544123"/>
            <a:ext cx="666049" cy="1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6DAA2CF2-C629-CF5E-B20B-EF203BBADAB3}"/>
              </a:ext>
            </a:extLst>
          </p:cNvPr>
          <p:cNvCxnSpPr>
            <a:cxnSpLocks/>
            <a:stCxn id="31" idx="3"/>
            <a:endCxn id="32" idx="2"/>
          </p:cNvCxnSpPr>
          <p:nvPr/>
        </p:nvCxnSpPr>
        <p:spPr>
          <a:xfrm>
            <a:off x="8392228" y="1792361"/>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ângulo 54">
            <a:extLst>
              <a:ext uri="{FF2B5EF4-FFF2-40B4-BE49-F238E27FC236}">
                <a16:creationId xmlns:a16="http://schemas.microsoft.com/office/drawing/2014/main" id="{162168DB-AB90-092B-789B-C47BAEAC0AF0}"/>
              </a:ext>
            </a:extLst>
          </p:cNvPr>
          <p:cNvSpPr/>
          <p:nvPr/>
        </p:nvSpPr>
        <p:spPr>
          <a:xfrm flipH="1">
            <a:off x="144914" y="2236734"/>
            <a:ext cx="11915999" cy="28398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DBDC3B3A-54AA-3AF5-9A5A-1E42BDA444CE}"/>
              </a:ext>
            </a:extLst>
          </p:cNvPr>
          <p:cNvSpPr txBox="1"/>
          <p:nvPr/>
        </p:nvSpPr>
        <p:spPr>
          <a:xfrm>
            <a:off x="112032" y="534313"/>
            <a:ext cx="5069568"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a) </a:t>
            </a:r>
            <a:r>
              <a:rPr kumimoji="0" lang="pt-BR" sz="180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aplicações</a:t>
            </a:r>
            <a:endParaRPr lang="pt-BR" dirty="0"/>
          </a:p>
        </p:txBody>
      </p:sp>
      <p:pic>
        <p:nvPicPr>
          <p:cNvPr id="37" name="hspLogo" descr="selo B">
            <a:extLst>
              <a:ext uri="{FF2B5EF4-FFF2-40B4-BE49-F238E27FC236}">
                <a16:creationId xmlns:a16="http://schemas.microsoft.com/office/drawing/2014/main" id="{140A5016-33DD-B895-10BB-2441E3C301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19772085-9CC3-5E61-AEAA-ACCE45BE6D6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41" name="txtPage">
            <a:extLst>
              <a:ext uri="{FF2B5EF4-FFF2-40B4-BE49-F238E27FC236}">
                <a16:creationId xmlns:a16="http://schemas.microsoft.com/office/drawing/2014/main" id="{FE2FBA1A-0648-9B23-FDC4-473A36CCB49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13 / 17</a:t>
            </a:r>
          </a:p>
        </p:txBody>
      </p:sp>
      <p:sp>
        <p:nvSpPr>
          <p:cNvPr id="42" name="Google Shape;239;p38">
            <a:extLst>
              <a:ext uri="{FF2B5EF4-FFF2-40B4-BE49-F238E27FC236}">
                <a16:creationId xmlns:a16="http://schemas.microsoft.com/office/drawing/2014/main" id="{694F619A-1ECE-F6AC-341A-F823EBFB965E}"/>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sp>
        <p:nvSpPr>
          <p:cNvPr id="14" name="Triângulo isósceles 13">
            <a:extLst>
              <a:ext uri="{FF2B5EF4-FFF2-40B4-BE49-F238E27FC236}">
                <a16:creationId xmlns:a16="http://schemas.microsoft.com/office/drawing/2014/main" id="{1F7273AB-80EF-2580-55B7-F72E301F3E19}"/>
              </a:ext>
            </a:extLst>
          </p:cNvPr>
          <p:cNvSpPr/>
          <p:nvPr/>
        </p:nvSpPr>
        <p:spPr>
          <a:xfrm rot="10800000">
            <a:off x="8326990" y="233762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5" name="Triângulo isósceles 14">
            <a:extLst>
              <a:ext uri="{FF2B5EF4-FFF2-40B4-BE49-F238E27FC236}">
                <a16:creationId xmlns:a16="http://schemas.microsoft.com/office/drawing/2014/main" id="{F6CA9724-2FBD-2F45-3AE8-63AF7878A744}"/>
              </a:ext>
            </a:extLst>
          </p:cNvPr>
          <p:cNvSpPr/>
          <p:nvPr/>
        </p:nvSpPr>
        <p:spPr>
          <a:xfrm rot="10800000">
            <a:off x="9312174" y="233870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16" name="Conector reto 15">
            <a:extLst>
              <a:ext uri="{FF2B5EF4-FFF2-40B4-BE49-F238E27FC236}">
                <a16:creationId xmlns:a16="http://schemas.microsoft.com/office/drawing/2014/main" id="{D0D133BC-3627-463B-188C-69D8F008F088}"/>
              </a:ext>
            </a:extLst>
          </p:cNvPr>
          <p:cNvCxnSpPr>
            <a:cxnSpLocks/>
            <a:stCxn id="14" idx="3"/>
            <a:endCxn id="15" idx="2"/>
          </p:cNvCxnSpPr>
          <p:nvPr/>
        </p:nvCxnSpPr>
        <p:spPr>
          <a:xfrm>
            <a:off x="8407807" y="2337626"/>
            <a:ext cx="1066002" cy="108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riângulo isósceles 32">
            <a:extLst>
              <a:ext uri="{FF2B5EF4-FFF2-40B4-BE49-F238E27FC236}">
                <a16:creationId xmlns:a16="http://schemas.microsoft.com/office/drawing/2014/main" id="{5EB8C04D-563A-2F8D-F018-66E9C56A1028}"/>
              </a:ext>
            </a:extLst>
          </p:cNvPr>
          <p:cNvSpPr/>
          <p:nvPr/>
        </p:nvSpPr>
        <p:spPr>
          <a:xfrm rot="10800000">
            <a:off x="9820089" y="256548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5" name="Triângulo isósceles 34">
            <a:extLst>
              <a:ext uri="{FF2B5EF4-FFF2-40B4-BE49-F238E27FC236}">
                <a16:creationId xmlns:a16="http://schemas.microsoft.com/office/drawing/2014/main" id="{8183E1AB-CA48-2486-C455-8035012BC6BF}"/>
              </a:ext>
            </a:extLst>
          </p:cNvPr>
          <p:cNvSpPr/>
          <p:nvPr/>
        </p:nvSpPr>
        <p:spPr>
          <a:xfrm rot="10800000">
            <a:off x="10352786" y="256656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36" name="Conector reto 35">
            <a:extLst>
              <a:ext uri="{FF2B5EF4-FFF2-40B4-BE49-F238E27FC236}">
                <a16:creationId xmlns:a16="http://schemas.microsoft.com/office/drawing/2014/main" id="{6EE37E7E-22D5-22A8-404A-2482371644DE}"/>
              </a:ext>
            </a:extLst>
          </p:cNvPr>
          <p:cNvCxnSpPr>
            <a:cxnSpLocks/>
            <a:stCxn id="33" idx="3"/>
            <a:endCxn id="35" idx="2"/>
          </p:cNvCxnSpPr>
          <p:nvPr/>
        </p:nvCxnSpPr>
        <p:spPr>
          <a:xfrm>
            <a:off x="9900906" y="2565488"/>
            <a:ext cx="613515" cy="10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riângulo isósceles 38">
            <a:extLst>
              <a:ext uri="{FF2B5EF4-FFF2-40B4-BE49-F238E27FC236}">
                <a16:creationId xmlns:a16="http://schemas.microsoft.com/office/drawing/2014/main" id="{DA033F63-4FAA-55FB-4412-57F89A5070FC}"/>
              </a:ext>
            </a:extLst>
          </p:cNvPr>
          <p:cNvSpPr/>
          <p:nvPr/>
        </p:nvSpPr>
        <p:spPr>
          <a:xfrm rot="10800000">
            <a:off x="9834592" y="284071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4" name="Triângulo isósceles 43">
            <a:extLst>
              <a:ext uri="{FF2B5EF4-FFF2-40B4-BE49-F238E27FC236}">
                <a16:creationId xmlns:a16="http://schemas.microsoft.com/office/drawing/2014/main" id="{69C676EC-23D4-3CDB-C839-06EC89B79225}"/>
              </a:ext>
            </a:extLst>
          </p:cNvPr>
          <p:cNvSpPr/>
          <p:nvPr/>
        </p:nvSpPr>
        <p:spPr>
          <a:xfrm rot="10800000">
            <a:off x="10348435" y="284179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45" name="Conector reto 44">
            <a:extLst>
              <a:ext uri="{FF2B5EF4-FFF2-40B4-BE49-F238E27FC236}">
                <a16:creationId xmlns:a16="http://schemas.microsoft.com/office/drawing/2014/main" id="{281F50C5-6559-BEE8-13EA-9514D0C795BF}"/>
              </a:ext>
            </a:extLst>
          </p:cNvPr>
          <p:cNvCxnSpPr>
            <a:cxnSpLocks/>
            <a:stCxn id="39" idx="3"/>
            <a:endCxn id="44" idx="2"/>
          </p:cNvCxnSpPr>
          <p:nvPr/>
        </p:nvCxnSpPr>
        <p:spPr>
          <a:xfrm>
            <a:off x="9915409" y="2840716"/>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riângulo isósceles 45">
            <a:extLst>
              <a:ext uri="{FF2B5EF4-FFF2-40B4-BE49-F238E27FC236}">
                <a16:creationId xmlns:a16="http://schemas.microsoft.com/office/drawing/2014/main" id="{C5587196-5448-26C8-CEED-0905030B06BB}"/>
              </a:ext>
            </a:extLst>
          </p:cNvPr>
          <p:cNvSpPr/>
          <p:nvPr/>
        </p:nvSpPr>
        <p:spPr>
          <a:xfrm rot="10800000">
            <a:off x="9834592" y="315485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7" name="Triângulo isósceles 46">
            <a:extLst>
              <a:ext uri="{FF2B5EF4-FFF2-40B4-BE49-F238E27FC236}">
                <a16:creationId xmlns:a16="http://schemas.microsoft.com/office/drawing/2014/main" id="{43BBEBBD-B7DB-7CA5-7617-C83A76D8B2DE}"/>
              </a:ext>
            </a:extLst>
          </p:cNvPr>
          <p:cNvSpPr/>
          <p:nvPr/>
        </p:nvSpPr>
        <p:spPr>
          <a:xfrm rot="10800000">
            <a:off x="10348435" y="3155940"/>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48" name="Conector reto 47">
            <a:extLst>
              <a:ext uri="{FF2B5EF4-FFF2-40B4-BE49-F238E27FC236}">
                <a16:creationId xmlns:a16="http://schemas.microsoft.com/office/drawing/2014/main" id="{952AABE1-4234-8A19-13DD-9F5DB9EE4B33}"/>
              </a:ext>
            </a:extLst>
          </p:cNvPr>
          <p:cNvCxnSpPr>
            <a:cxnSpLocks/>
            <a:stCxn id="46" idx="3"/>
            <a:endCxn id="47" idx="2"/>
          </p:cNvCxnSpPr>
          <p:nvPr/>
        </p:nvCxnSpPr>
        <p:spPr>
          <a:xfrm>
            <a:off x="9915409" y="3154859"/>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49" name="Triângulo isósceles 48">
            <a:extLst>
              <a:ext uri="{FF2B5EF4-FFF2-40B4-BE49-F238E27FC236}">
                <a16:creationId xmlns:a16="http://schemas.microsoft.com/office/drawing/2014/main" id="{6C5B7A79-7753-3DEF-0042-06271D3606B4}"/>
              </a:ext>
            </a:extLst>
          </p:cNvPr>
          <p:cNvSpPr/>
          <p:nvPr/>
        </p:nvSpPr>
        <p:spPr>
          <a:xfrm rot="10800000">
            <a:off x="9834592" y="342162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0" name="Triângulo isósceles 49">
            <a:extLst>
              <a:ext uri="{FF2B5EF4-FFF2-40B4-BE49-F238E27FC236}">
                <a16:creationId xmlns:a16="http://schemas.microsoft.com/office/drawing/2014/main" id="{38DFB11A-FB68-B7B1-8EE1-A4A759D53CB7}"/>
              </a:ext>
            </a:extLst>
          </p:cNvPr>
          <p:cNvSpPr/>
          <p:nvPr/>
        </p:nvSpPr>
        <p:spPr>
          <a:xfrm rot="10800000">
            <a:off x="10348431" y="342270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51" name="Conector reto 50">
            <a:extLst>
              <a:ext uri="{FF2B5EF4-FFF2-40B4-BE49-F238E27FC236}">
                <a16:creationId xmlns:a16="http://schemas.microsoft.com/office/drawing/2014/main" id="{E46E600F-504C-ACE2-D1B3-53E8FF19C3E5}"/>
              </a:ext>
            </a:extLst>
          </p:cNvPr>
          <p:cNvCxnSpPr>
            <a:cxnSpLocks/>
            <a:stCxn id="49" idx="3"/>
            <a:endCxn id="50" idx="2"/>
          </p:cNvCxnSpPr>
          <p:nvPr/>
        </p:nvCxnSpPr>
        <p:spPr>
          <a:xfrm>
            <a:off x="9915409" y="3421627"/>
            <a:ext cx="594657" cy="108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riângulo isósceles 59">
            <a:extLst>
              <a:ext uri="{FF2B5EF4-FFF2-40B4-BE49-F238E27FC236}">
                <a16:creationId xmlns:a16="http://schemas.microsoft.com/office/drawing/2014/main" id="{0B5489B6-D12B-8F64-CDD1-F89716378C8A}"/>
              </a:ext>
            </a:extLst>
          </p:cNvPr>
          <p:cNvSpPr/>
          <p:nvPr/>
        </p:nvSpPr>
        <p:spPr>
          <a:xfrm rot="10800000">
            <a:off x="10386585" y="606296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1" name="Triângulo isósceles 60">
            <a:extLst>
              <a:ext uri="{FF2B5EF4-FFF2-40B4-BE49-F238E27FC236}">
                <a16:creationId xmlns:a16="http://schemas.microsoft.com/office/drawing/2014/main" id="{5C873B11-9BFF-EAD7-3F1D-B592EBFCDBE6}"/>
              </a:ext>
            </a:extLst>
          </p:cNvPr>
          <p:cNvSpPr/>
          <p:nvPr/>
        </p:nvSpPr>
        <p:spPr>
          <a:xfrm rot="10800000">
            <a:off x="11722980" y="6064050"/>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62" name="Conector reto 61">
            <a:extLst>
              <a:ext uri="{FF2B5EF4-FFF2-40B4-BE49-F238E27FC236}">
                <a16:creationId xmlns:a16="http://schemas.microsoft.com/office/drawing/2014/main" id="{12265446-F3AE-8BE8-0A19-6C9CF376B724}"/>
              </a:ext>
            </a:extLst>
          </p:cNvPr>
          <p:cNvCxnSpPr>
            <a:cxnSpLocks/>
            <a:stCxn id="60" idx="3"/>
            <a:endCxn id="61" idx="2"/>
          </p:cNvCxnSpPr>
          <p:nvPr/>
        </p:nvCxnSpPr>
        <p:spPr>
          <a:xfrm>
            <a:off x="10467402" y="6062969"/>
            <a:ext cx="1417213" cy="1081"/>
          </a:xfrm>
          <a:prstGeom prst="line">
            <a:avLst/>
          </a:prstGeom>
        </p:spPr>
        <p:style>
          <a:lnRef idx="1">
            <a:schemeClr val="accent1"/>
          </a:lnRef>
          <a:fillRef idx="0">
            <a:schemeClr val="accent1"/>
          </a:fillRef>
          <a:effectRef idx="0">
            <a:schemeClr val="accent1"/>
          </a:effectRef>
          <a:fontRef idx="minor">
            <a:schemeClr val="tx1"/>
          </a:fontRef>
        </p:style>
      </p:cxnSp>
      <p:sp>
        <p:nvSpPr>
          <p:cNvPr id="63" name="Botão de Ação: Obter Informações 62">
            <a:hlinkClick r:id="" action="ppaction://customshow?id=6&amp;return=true" highlightClick="1"/>
            <a:extLst>
              <a:ext uri="{FF2B5EF4-FFF2-40B4-BE49-F238E27FC236}">
                <a16:creationId xmlns:a16="http://schemas.microsoft.com/office/drawing/2014/main" id="{DF4B7AE6-41DA-C163-B886-210BB3BA3EDE}"/>
              </a:ext>
            </a:extLst>
          </p:cNvPr>
          <p:cNvSpPr/>
          <p:nvPr/>
        </p:nvSpPr>
        <p:spPr>
          <a:xfrm>
            <a:off x="-473928" y="1852970"/>
            <a:ext cx="194586" cy="187971"/>
          </a:xfrm>
          <a:prstGeom prst="actionButtonInformation">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6" name="Conector: Angulado 65">
            <a:extLst>
              <a:ext uri="{FF2B5EF4-FFF2-40B4-BE49-F238E27FC236}">
                <a16:creationId xmlns:a16="http://schemas.microsoft.com/office/drawing/2014/main" id="{EA425C75-2F21-ED6B-04D4-EE3B6E649B9B}"/>
              </a:ext>
            </a:extLst>
          </p:cNvPr>
          <p:cNvCxnSpPr>
            <a:cxnSpLocks/>
            <a:stCxn id="67" idx="0"/>
            <a:endCxn id="65" idx="1"/>
          </p:cNvCxnSpPr>
          <p:nvPr/>
        </p:nvCxnSpPr>
        <p:spPr>
          <a:xfrm rot="5400000" flipH="1" flipV="1">
            <a:off x="682479" y="5167098"/>
            <a:ext cx="502676" cy="114934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7" name="Elipse 66">
            <a:extLst>
              <a:ext uri="{FF2B5EF4-FFF2-40B4-BE49-F238E27FC236}">
                <a16:creationId xmlns:a16="http://schemas.microsoft.com/office/drawing/2014/main" id="{1EB2902E-FDCD-EC8B-3E11-96874B63E04C}"/>
              </a:ext>
            </a:extLst>
          </p:cNvPr>
          <p:cNvSpPr/>
          <p:nvPr/>
        </p:nvSpPr>
        <p:spPr>
          <a:xfrm>
            <a:off x="233749" y="5993109"/>
            <a:ext cx="250789" cy="227162"/>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3E7B3EF0-EBCA-EE0A-F7B2-9A8081C38388}"/>
              </a:ext>
            </a:extLst>
          </p:cNvPr>
          <p:cNvSpPr/>
          <p:nvPr/>
        </p:nvSpPr>
        <p:spPr>
          <a:xfrm flipH="1">
            <a:off x="137899" y="3063733"/>
            <a:ext cx="11915999" cy="28398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Triângulo isósceles 77">
            <a:extLst>
              <a:ext uri="{FF2B5EF4-FFF2-40B4-BE49-F238E27FC236}">
                <a16:creationId xmlns:a16="http://schemas.microsoft.com/office/drawing/2014/main" id="{31DD1642-9FA9-13D3-E824-059D18B4A6C9}"/>
              </a:ext>
            </a:extLst>
          </p:cNvPr>
          <p:cNvSpPr/>
          <p:nvPr/>
        </p:nvSpPr>
        <p:spPr>
          <a:xfrm rot="10800000">
            <a:off x="10784932" y="3685235"/>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84" name="Triângulo isósceles 83">
            <a:extLst>
              <a:ext uri="{FF2B5EF4-FFF2-40B4-BE49-F238E27FC236}">
                <a16:creationId xmlns:a16="http://schemas.microsoft.com/office/drawing/2014/main" id="{5C51941B-CFFA-9A0A-35AF-60C76A22DE1A}"/>
              </a:ext>
            </a:extLst>
          </p:cNvPr>
          <p:cNvSpPr/>
          <p:nvPr/>
        </p:nvSpPr>
        <p:spPr>
          <a:xfrm rot="10800000">
            <a:off x="10377527" y="5570726"/>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85" name="Triângulo isósceles 84">
            <a:extLst>
              <a:ext uri="{FF2B5EF4-FFF2-40B4-BE49-F238E27FC236}">
                <a16:creationId xmlns:a16="http://schemas.microsoft.com/office/drawing/2014/main" id="{EE226D37-DD1A-86C3-0AEF-B9E146BAACD2}"/>
              </a:ext>
            </a:extLst>
          </p:cNvPr>
          <p:cNvSpPr/>
          <p:nvPr/>
        </p:nvSpPr>
        <p:spPr>
          <a:xfrm rot="10800000">
            <a:off x="11722978" y="5571807"/>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86" name="Conector reto 85">
            <a:extLst>
              <a:ext uri="{FF2B5EF4-FFF2-40B4-BE49-F238E27FC236}">
                <a16:creationId xmlns:a16="http://schemas.microsoft.com/office/drawing/2014/main" id="{60B18EED-12A2-B2A5-0C9E-3771388A1011}"/>
              </a:ext>
            </a:extLst>
          </p:cNvPr>
          <p:cNvCxnSpPr>
            <a:cxnSpLocks/>
            <a:stCxn id="84" idx="3"/>
            <a:endCxn id="85" idx="2"/>
          </p:cNvCxnSpPr>
          <p:nvPr/>
        </p:nvCxnSpPr>
        <p:spPr>
          <a:xfrm>
            <a:off x="10458344" y="5570726"/>
            <a:ext cx="1426269" cy="1081"/>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6EA42F04-AE8D-C972-D2D3-934E36B29EBB}"/>
              </a:ext>
            </a:extLst>
          </p:cNvPr>
          <p:cNvSpPr/>
          <p:nvPr/>
        </p:nvSpPr>
        <p:spPr>
          <a:xfrm flipH="1">
            <a:off x="193675" y="1170310"/>
            <a:ext cx="11824924" cy="2404285"/>
          </a:xfrm>
          <a:prstGeom prst="rect">
            <a:avLst/>
          </a:prstGeom>
          <a:solidFill>
            <a:srgbClr val="FF0000">
              <a:alpha val="9020"/>
            </a:srgb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CaixaDeTexto 90">
            <a:extLst>
              <a:ext uri="{FF2B5EF4-FFF2-40B4-BE49-F238E27FC236}">
                <a16:creationId xmlns:a16="http://schemas.microsoft.com/office/drawing/2014/main" id="{D7FBE769-9C7A-CF18-0C37-2422474B0416}"/>
              </a:ext>
            </a:extLst>
          </p:cNvPr>
          <p:cNvSpPr txBox="1"/>
          <p:nvPr/>
        </p:nvSpPr>
        <p:spPr>
          <a:xfrm rot="20470688">
            <a:off x="4620050" y="2062594"/>
            <a:ext cx="3698124" cy="523220"/>
          </a:xfrm>
          <a:prstGeom prst="rect">
            <a:avLst/>
          </a:prstGeom>
          <a:solidFill>
            <a:schemeClr val="accent4">
              <a:lumMod val="60000"/>
              <a:lumOff val="40000"/>
            </a:schemeClr>
          </a:solidFill>
        </p:spPr>
        <p:txBody>
          <a:bodyPr wrap="square" rtlCol="0">
            <a:spAutoFit/>
          </a:bodyPr>
          <a:lstStyle/>
          <a:p>
            <a:pPr algn="ctr"/>
            <a:r>
              <a:rPr lang="pt-BR" sz="1400" b="1" dirty="0">
                <a:solidFill>
                  <a:srgbClr val="002060"/>
                </a:solidFill>
              </a:rPr>
              <a:t>Será feito posteriormente também para todas as aplicações do DTI</a:t>
            </a:r>
          </a:p>
        </p:txBody>
      </p:sp>
      <p:sp>
        <p:nvSpPr>
          <p:cNvPr id="92" name="Seta: para Baixo 91">
            <a:extLst>
              <a:ext uri="{FF2B5EF4-FFF2-40B4-BE49-F238E27FC236}">
                <a16:creationId xmlns:a16="http://schemas.microsoft.com/office/drawing/2014/main" id="{01B8B784-722C-E1D1-E07A-773C554B76B3}"/>
              </a:ext>
            </a:extLst>
          </p:cNvPr>
          <p:cNvSpPr/>
          <p:nvPr/>
        </p:nvSpPr>
        <p:spPr>
          <a:xfrm>
            <a:off x="10757888" y="647310"/>
            <a:ext cx="301682" cy="401768"/>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Conector reto 1">
            <a:extLst>
              <a:ext uri="{FF2B5EF4-FFF2-40B4-BE49-F238E27FC236}">
                <a16:creationId xmlns:a16="http://schemas.microsoft.com/office/drawing/2014/main" id="{FF53E8F7-9AAB-DAB5-0783-EFBF6DDDD924}"/>
              </a:ext>
            </a:extLst>
          </p:cNvPr>
          <p:cNvCxnSpPr>
            <a:cxnSpLocks/>
            <a:stCxn id="19" idx="3"/>
          </p:cNvCxnSpPr>
          <p:nvPr/>
        </p:nvCxnSpPr>
        <p:spPr>
          <a:xfrm>
            <a:off x="10446682" y="3686588"/>
            <a:ext cx="422156" cy="894"/>
          </a:xfrm>
          <a:prstGeom prst="line">
            <a:avLst/>
          </a:prstGeom>
        </p:spPr>
        <p:style>
          <a:lnRef idx="1">
            <a:schemeClr val="accent1"/>
          </a:lnRef>
          <a:fillRef idx="0">
            <a:schemeClr val="accent1"/>
          </a:fillRef>
          <a:effectRef idx="0">
            <a:schemeClr val="accent1"/>
          </a:effectRef>
          <a:fontRef idx="minor">
            <a:schemeClr val="tx1"/>
          </a:fontRef>
        </p:style>
      </p:cxnSp>
      <p:sp>
        <p:nvSpPr>
          <p:cNvPr id="7" name="Triângulo isósceles 6">
            <a:extLst>
              <a:ext uri="{FF2B5EF4-FFF2-40B4-BE49-F238E27FC236}">
                <a16:creationId xmlns:a16="http://schemas.microsoft.com/office/drawing/2014/main" id="{2801E1FF-D904-1C4C-3CC4-9665FFB37C7C}"/>
              </a:ext>
            </a:extLst>
          </p:cNvPr>
          <p:cNvSpPr/>
          <p:nvPr/>
        </p:nvSpPr>
        <p:spPr>
          <a:xfrm rot="10800000">
            <a:off x="10373745" y="580658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0" name="Triângulo isósceles 9">
            <a:extLst>
              <a:ext uri="{FF2B5EF4-FFF2-40B4-BE49-F238E27FC236}">
                <a16:creationId xmlns:a16="http://schemas.microsoft.com/office/drawing/2014/main" id="{7756A572-5612-BAE5-4AC2-5EA04F5DAEB9}"/>
              </a:ext>
            </a:extLst>
          </p:cNvPr>
          <p:cNvSpPr/>
          <p:nvPr/>
        </p:nvSpPr>
        <p:spPr>
          <a:xfrm rot="10800000">
            <a:off x="10376030" y="391084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1" name="Triângulo isósceles 10">
            <a:extLst>
              <a:ext uri="{FF2B5EF4-FFF2-40B4-BE49-F238E27FC236}">
                <a16:creationId xmlns:a16="http://schemas.microsoft.com/office/drawing/2014/main" id="{352D0BAF-4359-00BB-70E1-0495FF62C551}"/>
              </a:ext>
            </a:extLst>
          </p:cNvPr>
          <p:cNvSpPr/>
          <p:nvPr/>
        </p:nvSpPr>
        <p:spPr>
          <a:xfrm rot="10800000">
            <a:off x="10376030" y="4181023"/>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2" name="Triângulo isósceles 11">
            <a:extLst>
              <a:ext uri="{FF2B5EF4-FFF2-40B4-BE49-F238E27FC236}">
                <a16:creationId xmlns:a16="http://schemas.microsoft.com/office/drawing/2014/main" id="{3F3C61B8-7393-1CC3-DA62-0EFCB3A5AB7F}"/>
              </a:ext>
            </a:extLst>
          </p:cNvPr>
          <p:cNvSpPr/>
          <p:nvPr/>
        </p:nvSpPr>
        <p:spPr>
          <a:xfrm rot="10800000">
            <a:off x="10376030" y="469010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3" name="Triângulo isósceles 12">
            <a:extLst>
              <a:ext uri="{FF2B5EF4-FFF2-40B4-BE49-F238E27FC236}">
                <a16:creationId xmlns:a16="http://schemas.microsoft.com/office/drawing/2014/main" id="{A3EB58EB-6005-A40E-ADB1-117037F8C49C}"/>
              </a:ext>
            </a:extLst>
          </p:cNvPr>
          <p:cNvSpPr/>
          <p:nvPr/>
        </p:nvSpPr>
        <p:spPr>
          <a:xfrm rot="10800000">
            <a:off x="10376030" y="493339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7" name="Triângulo isósceles 16">
            <a:extLst>
              <a:ext uri="{FF2B5EF4-FFF2-40B4-BE49-F238E27FC236}">
                <a16:creationId xmlns:a16="http://schemas.microsoft.com/office/drawing/2014/main" id="{F7FAD260-0379-6869-6278-3D6AD94AC7AA}"/>
              </a:ext>
            </a:extLst>
          </p:cNvPr>
          <p:cNvSpPr/>
          <p:nvPr/>
        </p:nvSpPr>
        <p:spPr>
          <a:xfrm rot="10800000">
            <a:off x="10373745" y="4453480"/>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8" name="Triângulo isósceles 17">
            <a:extLst>
              <a:ext uri="{FF2B5EF4-FFF2-40B4-BE49-F238E27FC236}">
                <a16:creationId xmlns:a16="http://schemas.microsoft.com/office/drawing/2014/main" id="{22E4F4AC-AF4A-64D9-4138-6E4487F7DBD2}"/>
              </a:ext>
            </a:extLst>
          </p:cNvPr>
          <p:cNvSpPr/>
          <p:nvPr/>
        </p:nvSpPr>
        <p:spPr>
          <a:xfrm rot="10800000">
            <a:off x="10376030" y="5247823"/>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9" name="Triângulo isósceles 18">
            <a:extLst>
              <a:ext uri="{FF2B5EF4-FFF2-40B4-BE49-F238E27FC236}">
                <a16:creationId xmlns:a16="http://schemas.microsoft.com/office/drawing/2014/main" id="{4CE55AC2-5572-F17A-E443-834A7160EBD0}"/>
              </a:ext>
            </a:extLst>
          </p:cNvPr>
          <p:cNvSpPr/>
          <p:nvPr/>
        </p:nvSpPr>
        <p:spPr>
          <a:xfrm rot="10800000">
            <a:off x="10365865" y="3686588"/>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52" name="Conector reto 51">
            <a:extLst>
              <a:ext uri="{FF2B5EF4-FFF2-40B4-BE49-F238E27FC236}">
                <a16:creationId xmlns:a16="http://schemas.microsoft.com/office/drawing/2014/main" id="{7BD32D6F-2107-5523-AE66-6A7967B24259}"/>
              </a:ext>
            </a:extLst>
          </p:cNvPr>
          <p:cNvCxnSpPr>
            <a:cxnSpLocks/>
            <a:stCxn id="10" idx="3"/>
            <a:endCxn id="20" idx="3"/>
          </p:cNvCxnSpPr>
          <p:nvPr/>
        </p:nvCxnSpPr>
        <p:spPr>
          <a:xfrm>
            <a:off x="10456847" y="3910848"/>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1CC1A08B-88BE-F949-F5E7-7F401A000E81}"/>
              </a:ext>
            </a:extLst>
          </p:cNvPr>
          <p:cNvCxnSpPr>
            <a:cxnSpLocks/>
            <a:stCxn id="11" idx="3"/>
            <a:endCxn id="22" idx="3"/>
          </p:cNvCxnSpPr>
          <p:nvPr/>
        </p:nvCxnSpPr>
        <p:spPr>
          <a:xfrm>
            <a:off x="10456847" y="4181023"/>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to 58">
            <a:extLst>
              <a:ext uri="{FF2B5EF4-FFF2-40B4-BE49-F238E27FC236}">
                <a16:creationId xmlns:a16="http://schemas.microsoft.com/office/drawing/2014/main" id="{85FA12F8-8A62-2C7F-7802-87A99477069A}"/>
              </a:ext>
            </a:extLst>
          </p:cNvPr>
          <p:cNvCxnSpPr>
            <a:cxnSpLocks/>
            <a:stCxn id="17" idx="3"/>
            <a:endCxn id="27" idx="3"/>
          </p:cNvCxnSpPr>
          <p:nvPr/>
        </p:nvCxnSpPr>
        <p:spPr>
          <a:xfrm>
            <a:off x="10454562" y="4453480"/>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ector reto 69">
            <a:extLst>
              <a:ext uri="{FF2B5EF4-FFF2-40B4-BE49-F238E27FC236}">
                <a16:creationId xmlns:a16="http://schemas.microsoft.com/office/drawing/2014/main" id="{92BFD26D-A867-682B-0634-E491C9879E70}"/>
              </a:ext>
            </a:extLst>
          </p:cNvPr>
          <p:cNvCxnSpPr>
            <a:cxnSpLocks/>
            <a:stCxn id="12" idx="3"/>
            <a:endCxn id="25" idx="3"/>
          </p:cNvCxnSpPr>
          <p:nvPr/>
        </p:nvCxnSpPr>
        <p:spPr>
          <a:xfrm>
            <a:off x="10456847" y="4690105"/>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65BE9CF5-F14D-BA8B-59A6-8FF10F500D68}"/>
              </a:ext>
            </a:extLst>
          </p:cNvPr>
          <p:cNvCxnSpPr>
            <a:cxnSpLocks/>
            <a:stCxn id="13" idx="3"/>
            <a:endCxn id="26" idx="3"/>
          </p:cNvCxnSpPr>
          <p:nvPr/>
        </p:nvCxnSpPr>
        <p:spPr>
          <a:xfrm>
            <a:off x="10456847" y="4933394"/>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Conector reto 76">
            <a:extLst>
              <a:ext uri="{FF2B5EF4-FFF2-40B4-BE49-F238E27FC236}">
                <a16:creationId xmlns:a16="http://schemas.microsoft.com/office/drawing/2014/main" id="{77E87098-0633-63FB-B519-B1BD75CB13BF}"/>
              </a:ext>
            </a:extLst>
          </p:cNvPr>
          <p:cNvCxnSpPr>
            <a:cxnSpLocks/>
            <a:stCxn id="18" idx="3"/>
            <a:endCxn id="28" idx="3"/>
          </p:cNvCxnSpPr>
          <p:nvPr/>
        </p:nvCxnSpPr>
        <p:spPr>
          <a:xfrm>
            <a:off x="10456847" y="5247823"/>
            <a:ext cx="408902" cy="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414D09EB-6471-E702-3D53-1F8C3A349112}"/>
              </a:ext>
            </a:extLst>
          </p:cNvPr>
          <p:cNvCxnSpPr>
            <a:cxnSpLocks/>
            <a:stCxn id="7" idx="3"/>
            <a:endCxn id="116" idx="3"/>
          </p:cNvCxnSpPr>
          <p:nvPr/>
        </p:nvCxnSpPr>
        <p:spPr>
          <a:xfrm>
            <a:off x="10454562" y="5806581"/>
            <a:ext cx="408902" cy="1501"/>
          </a:xfrm>
          <a:prstGeom prst="line">
            <a:avLst/>
          </a:prstGeom>
        </p:spPr>
        <p:style>
          <a:lnRef idx="1">
            <a:schemeClr val="accent1"/>
          </a:lnRef>
          <a:fillRef idx="0">
            <a:schemeClr val="accent1"/>
          </a:fillRef>
          <a:effectRef idx="0">
            <a:schemeClr val="accent1"/>
          </a:effectRef>
          <a:fontRef idx="minor">
            <a:schemeClr val="tx1"/>
          </a:fontRef>
        </p:style>
      </p:cxnSp>
      <p:sp>
        <p:nvSpPr>
          <p:cNvPr id="64" name="CaixaDeTexto 99">
            <a:extLst>
              <a:ext uri="{FF2B5EF4-FFF2-40B4-BE49-F238E27FC236}">
                <a16:creationId xmlns:a16="http://schemas.microsoft.com/office/drawing/2014/main" id="{4854CE8D-8AB4-D83E-721C-095606D432F4}"/>
              </a:ext>
            </a:extLst>
          </p:cNvPr>
          <p:cNvSpPr txBox="1"/>
          <p:nvPr/>
        </p:nvSpPr>
        <p:spPr>
          <a:xfrm>
            <a:off x="1522538" y="5189782"/>
            <a:ext cx="9633044" cy="646331"/>
          </a:xfrm>
          <a:prstGeom prst="rect">
            <a:avLst/>
          </a:prstGeom>
          <a:solidFill>
            <a:srgbClr val="FFFFAF"/>
          </a:solid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pt-BR" sz="1200" b="1" i="1" dirty="0"/>
              <a:t>- Risco de Impactos</a:t>
            </a:r>
            <a:r>
              <a:rPr lang="pt-BR" sz="1200" i="1" dirty="0"/>
              <a:t>: Outras aplicações da fábrica que estejam utilizando as mesmas credenciais dessas 17 aplicações de forma indevida e desconhecida;</a:t>
            </a:r>
          </a:p>
          <a:p>
            <a:pPr lvl="0" algn="just">
              <a:defRPr/>
            </a:pPr>
            <a:r>
              <a:rPr lang="pt-BR" sz="1200" b="1" i="1" dirty="0"/>
              <a:t>- Probabilidade</a:t>
            </a:r>
            <a:r>
              <a:rPr lang="pt-BR" sz="1200" i="1" dirty="0"/>
              <a:t>: Moderada; </a:t>
            </a:r>
          </a:p>
          <a:p>
            <a:pPr lvl="0" algn="just">
              <a:defRPr/>
            </a:pPr>
            <a:r>
              <a:rPr lang="pt-BR" sz="1200" b="1" i="1" dirty="0"/>
              <a:t>- Plano de Ação:</a:t>
            </a:r>
            <a:r>
              <a:rPr lang="pt-BR" sz="1200" i="1" dirty="0"/>
              <a:t> Não ajustar credencias de aplicações nesse cenário até a regularização;</a:t>
            </a:r>
          </a:p>
        </p:txBody>
      </p:sp>
      <p:sp>
        <p:nvSpPr>
          <p:cNvPr id="65" name="Retângulo de cantos arredondados 35">
            <a:extLst>
              <a:ext uri="{FF2B5EF4-FFF2-40B4-BE49-F238E27FC236}">
                <a16:creationId xmlns:a16="http://schemas.microsoft.com/office/drawing/2014/main" id="{5499527B-A167-9C0E-1F2E-642C8E6C2391}"/>
              </a:ext>
            </a:extLst>
          </p:cNvPr>
          <p:cNvSpPr/>
          <p:nvPr/>
        </p:nvSpPr>
        <p:spPr>
          <a:xfrm>
            <a:off x="1508490" y="5144752"/>
            <a:ext cx="9647092" cy="691361"/>
          </a:xfrm>
          <a:prstGeom prst="roundRect">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solidFill>
                <a:srgbClr val="FFFFFF"/>
              </a:solidFill>
              <a:latin typeface="Calibri"/>
            </a:endParaRPr>
          </a:p>
        </p:txBody>
      </p:sp>
    </p:spTree>
    <p:extLst>
      <p:ext uri="{BB962C8B-B14F-4D97-AF65-F5344CB8AC3E}">
        <p14:creationId xmlns:p14="http://schemas.microsoft.com/office/powerpoint/2010/main" val="76201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fade">
                                      <p:cBhvr>
                                        <p:cTn id="9" dur="500"/>
                                        <p:tgtEl>
                                          <p:spTgt spid="9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7" grpId="0" animBg="1"/>
      <p:bldP spid="73" grpId="0" animBg="1"/>
      <p:bldP spid="90" grpId="0" animBg="1"/>
      <p:bldP spid="90" grpId="1" animBg="1"/>
      <p:bldP spid="91" grpId="0" animBg="1"/>
      <p:bldP spid="91" grpId="1" animBg="1"/>
      <p:bldP spid="64" grpId="0" animBg="1"/>
      <p:bldP spid="65"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eta: Pentágono 94">
            <a:extLst>
              <a:ext uri="{FF2B5EF4-FFF2-40B4-BE49-F238E27FC236}">
                <a16:creationId xmlns:a16="http://schemas.microsoft.com/office/drawing/2014/main" id="{6EB53DAA-41C5-038D-0A9B-7EE8A05C60AC}"/>
              </a:ext>
            </a:extLst>
          </p:cNvPr>
          <p:cNvSpPr/>
          <p:nvPr/>
        </p:nvSpPr>
        <p:spPr>
          <a:xfrm rot="5400000">
            <a:off x="10953443" y="815784"/>
            <a:ext cx="276227" cy="1278196"/>
          </a:xfrm>
          <a:prstGeom prst="homePlate">
            <a:avLst>
              <a:gd name="adj" fmla="val 39116"/>
            </a:avLst>
          </a:prstGeom>
          <a:solidFill>
            <a:schemeClr val="accent4">
              <a:lumMod val="20000"/>
              <a:lumOff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sp>
        <p:nvSpPr>
          <p:cNvPr id="99" name="Seta: Pentágono 98">
            <a:extLst>
              <a:ext uri="{FF2B5EF4-FFF2-40B4-BE49-F238E27FC236}">
                <a16:creationId xmlns:a16="http://schemas.microsoft.com/office/drawing/2014/main" id="{FF5182E1-8D9F-D6E1-ADC0-286BAE6F01D3}"/>
              </a:ext>
            </a:extLst>
          </p:cNvPr>
          <p:cNvSpPr/>
          <p:nvPr/>
        </p:nvSpPr>
        <p:spPr>
          <a:xfrm>
            <a:off x="192094" y="2377835"/>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102" name="Seta: Divisa 101">
            <a:extLst>
              <a:ext uri="{FF2B5EF4-FFF2-40B4-BE49-F238E27FC236}">
                <a16:creationId xmlns:a16="http://schemas.microsoft.com/office/drawing/2014/main" id="{FD70796D-1DB8-AA9B-91A1-4049B68CE3D9}"/>
              </a:ext>
            </a:extLst>
          </p:cNvPr>
          <p:cNvSpPr/>
          <p:nvPr/>
        </p:nvSpPr>
        <p:spPr>
          <a:xfrm>
            <a:off x="2125492" y="2377834"/>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104" name="Seta: Divisa 103">
            <a:extLst>
              <a:ext uri="{FF2B5EF4-FFF2-40B4-BE49-F238E27FC236}">
                <a16:creationId xmlns:a16="http://schemas.microsoft.com/office/drawing/2014/main" id="{2506A22A-0F74-BDF4-6D73-AF1FB88102B3}"/>
              </a:ext>
            </a:extLst>
          </p:cNvPr>
          <p:cNvSpPr/>
          <p:nvPr/>
        </p:nvSpPr>
        <p:spPr>
          <a:xfrm>
            <a:off x="4269464" y="2377834"/>
            <a:ext cx="2268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107" name="Seta: Divisa 106">
            <a:extLst>
              <a:ext uri="{FF2B5EF4-FFF2-40B4-BE49-F238E27FC236}">
                <a16:creationId xmlns:a16="http://schemas.microsoft.com/office/drawing/2014/main" id="{F888F91F-828C-E132-8A8C-754DAF183614}"/>
              </a:ext>
            </a:extLst>
          </p:cNvPr>
          <p:cNvSpPr/>
          <p:nvPr/>
        </p:nvSpPr>
        <p:spPr>
          <a:xfrm>
            <a:off x="6479662" y="2377833"/>
            <a:ext cx="1908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108" name="Seta: Divisa 107">
            <a:extLst>
              <a:ext uri="{FF2B5EF4-FFF2-40B4-BE49-F238E27FC236}">
                <a16:creationId xmlns:a16="http://schemas.microsoft.com/office/drawing/2014/main" id="{5F3886C7-76DE-CA5C-E34E-20F2CB0AD04B}"/>
              </a:ext>
            </a:extLst>
          </p:cNvPr>
          <p:cNvSpPr/>
          <p:nvPr/>
        </p:nvSpPr>
        <p:spPr>
          <a:xfrm>
            <a:off x="10148912" y="2377832"/>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Jul’25</a:t>
            </a:r>
          </a:p>
        </p:txBody>
      </p:sp>
      <p:sp>
        <p:nvSpPr>
          <p:cNvPr id="110" name="Triângulo isósceles 109">
            <a:extLst>
              <a:ext uri="{FF2B5EF4-FFF2-40B4-BE49-F238E27FC236}">
                <a16:creationId xmlns:a16="http://schemas.microsoft.com/office/drawing/2014/main" id="{0C29C4F4-26C0-289A-2011-F11C798D9A07}"/>
              </a:ext>
            </a:extLst>
          </p:cNvPr>
          <p:cNvSpPr/>
          <p:nvPr/>
        </p:nvSpPr>
        <p:spPr>
          <a:xfrm>
            <a:off x="1050613" y="2230201"/>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4" name="Triângulo isósceles 113">
            <a:extLst>
              <a:ext uri="{FF2B5EF4-FFF2-40B4-BE49-F238E27FC236}">
                <a16:creationId xmlns:a16="http://schemas.microsoft.com/office/drawing/2014/main" id="{31D67168-616D-DDD7-C662-F28FAB3DA8BB}"/>
              </a:ext>
            </a:extLst>
          </p:cNvPr>
          <p:cNvSpPr/>
          <p:nvPr/>
        </p:nvSpPr>
        <p:spPr>
          <a:xfrm>
            <a:off x="3080874" y="2230201"/>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6" name="Triângulo isósceles 115">
            <a:extLst>
              <a:ext uri="{FF2B5EF4-FFF2-40B4-BE49-F238E27FC236}">
                <a16:creationId xmlns:a16="http://schemas.microsoft.com/office/drawing/2014/main" id="{C1AB4CA7-CFA4-E69B-0D98-4B7429E5FE2F}"/>
              </a:ext>
            </a:extLst>
          </p:cNvPr>
          <p:cNvSpPr/>
          <p:nvPr/>
        </p:nvSpPr>
        <p:spPr>
          <a:xfrm>
            <a:off x="10980317" y="2232243"/>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7" name="Triângulo isósceles 116">
            <a:extLst>
              <a:ext uri="{FF2B5EF4-FFF2-40B4-BE49-F238E27FC236}">
                <a16:creationId xmlns:a16="http://schemas.microsoft.com/office/drawing/2014/main" id="{132C7770-40FA-2564-6619-556307AE586F}"/>
              </a:ext>
            </a:extLst>
          </p:cNvPr>
          <p:cNvSpPr/>
          <p:nvPr/>
        </p:nvSpPr>
        <p:spPr>
          <a:xfrm>
            <a:off x="5279412" y="2237345"/>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8" name="Triângulo isósceles 117">
            <a:extLst>
              <a:ext uri="{FF2B5EF4-FFF2-40B4-BE49-F238E27FC236}">
                <a16:creationId xmlns:a16="http://schemas.microsoft.com/office/drawing/2014/main" id="{0770BDB6-0F2F-B3E9-7337-BF3F4FE68929}"/>
              </a:ext>
            </a:extLst>
          </p:cNvPr>
          <p:cNvSpPr/>
          <p:nvPr/>
        </p:nvSpPr>
        <p:spPr>
          <a:xfrm>
            <a:off x="7311811" y="2237345"/>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9" name="Conector reto 118">
            <a:extLst>
              <a:ext uri="{FF2B5EF4-FFF2-40B4-BE49-F238E27FC236}">
                <a16:creationId xmlns:a16="http://schemas.microsoft.com/office/drawing/2014/main" id="{BFB5A2C4-DF37-5E34-96EB-921CECF0615E}"/>
              </a:ext>
            </a:extLst>
          </p:cNvPr>
          <p:cNvCxnSpPr>
            <a:cxnSpLocks/>
          </p:cNvCxnSpPr>
          <p:nvPr/>
        </p:nvCxnSpPr>
        <p:spPr>
          <a:xfrm>
            <a:off x="498164" y="2070495"/>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120" name="Conector reto 119">
            <a:extLst>
              <a:ext uri="{FF2B5EF4-FFF2-40B4-BE49-F238E27FC236}">
                <a16:creationId xmlns:a16="http://schemas.microsoft.com/office/drawing/2014/main" id="{B6E4786B-4B61-C98F-BE07-A0D7C2652066}"/>
              </a:ext>
            </a:extLst>
          </p:cNvPr>
          <p:cNvCxnSpPr>
            <a:cxnSpLocks/>
          </p:cNvCxnSpPr>
          <p:nvPr/>
        </p:nvCxnSpPr>
        <p:spPr>
          <a:xfrm>
            <a:off x="2509374" y="2070495"/>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121" name="Conector reto 120">
            <a:extLst>
              <a:ext uri="{FF2B5EF4-FFF2-40B4-BE49-F238E27FC236}">
                <a16:creationId xmlns:a16="http://schemas.microsoft.com/office/drawing/2014/main" id="{8511823A-8260-61CF-F374-4E72B74D7D1B}"/>
              </a:ext>
            </a:extLst>
          </p:cNvPr>
          <p:cNvCxnSpPr>
            <a:cxnSpLocks/>
          </p:cNvCxnSpPr>
          <p:nvPr/>
        </p:nvCxnSpPr>
        <p:spPr>
          <a:xfrm>
            <a:off x="10444740" y="2049282"/>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122" name="Conector reto 121">
            <a:extLst>
              <a:ext uri="{FF2B5EF4-FFF2-40B4-BE49-F238E27FC236}">
                <a16:creationId xmlns:a16="http://schemas.microsoft.com/office/drawing/2014/main" id="{20F773F0-D62D-5001-4C82-2C1363718E5B}"/>
              </a:ext>
            </a:extLst>
          </p:cNvPr>
          <p:cNvCxnSpPr>
            <a:cxnSpLocks/>
          </p:cNvCxnSpPr>
          <p:nvPr/>
        </p:nvCxnSpPr>
        <p:spPr>
          <a:xfrm>
            <a:off x="4696498" y="2052239"/>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123" name="Conector reto 122">
            <a:extLst>
              <a:ext uri="{FF2B5EF4-FFF2-40B4-BE49-F238E27FC236}">
                <a16:creationId xmlns:a16="http://schemas.microsoft.com/office/drawing/2014/main" id="{B0A01860-0136-8DF8-04BD-11D41D326C35}"/>
              </a:ext>
            </a:extLst>
          </p:cNvPr>
          <p:cNvCxnSpPr>
            <a:cxnSpLocks/>
          </p:cNvCxnSpPr>
          <p:nvPr/>
        </p:nvCxnSpPr>
        <p:spPr>
          <a:xfrm>
            <a:off x="6738422" y="2057828"/>
            <a:ext cx="1334102"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124" name="Conector reto 123">
            <a:extLst>
              <a:ext uri="{FF2B5EF4-FFF2-40B4-BE49-F238E27FC236}">
                <a16:creationId xmlns:a16="http://schemas.microsoft.com/office/drawing/2014/main" id="{BB4404C1-39BF-B008-0AD8-65D58995A047}"/>
              </a:ext>
            </a:extLst>
          </p:cNvPr>
          <p:cNvCxnSpPr>
            <a:cxnSpLocks/>
            <a:endCxn id="110" idx="0"/>
          </p:cNvCxnSpPr>
          <p:nvPr/>
        </p:nvCxnSpPr>
        <p:spPr>
          <a:xfrm>
            <a:off x="1160151" y="1806335"/>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125" name="Conector reto 124">
            <a:extLst>
              <a:ext uri="{FF2B5EF4-FFF2-40B4-BE49-F238E27FC236}">
                <a16:creationId xmlns:a16="http://schemas.microsoft.com/office/drawing/2014/main" id="{ADB02979-3376-29FE-3C03-CBEA6980F5B5}"/>
              </a:ext>
            </a:extLst>
          </p:cNvPr>
          <p:cNvCxnSpPr>
            <a:cxnSpLocks/>
          </p:cNvCxnSpPr>
          <p:nvPr/>
        </p:nvCxnSpPr>
        <p:spPr>
          <a:xfrm>
            <a:off x="3190411" y="2070495"/>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126" name="Conector reto 125">
            <a:extLst>
              <a:ext uri="{FF2B5EF4-FFF2-40B4-BE49-F238E27FC236}">
                <a16:creationId xmlns:a16="http://schemas.microsoft.com/office/drawing/2014/main" id="{D3F8050A-0535-1E34-B03F-CD1CCD508349}"/>
              </a:ext>
            </a:extLst>
          </p:cNvPr>
          <p:cNvCxnSpPr>
            <a:cxnSpLocks/>
          </p:cNvCxnSpPr>
          <p:nvPr/>
        </p:nvCxnSpPr>
        <p:spPr>
          <a:xfrm>
            <a:off x="11084134" y="2077639"/>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Conector reto 1024">
            <a:extLst>
              <a:ext uri="{FF2B5EF4-FFF2-40B4-BE49-F238E27FC236}">
                <a16:creationId xmlns:a16="http://schemas.microsoft.com/office/drawing/2014/main" id="{ABC94075-36C9-C8DF-076F-5C5238D79C1E}"/>
              </a:ext>
            </a:extLst>
          </p:cNvPr>
          <p:cNvCxnSpPr>
            <a:cxnSpLocks/>
          </p:cNvCxnSpPr>
          <p:nvPr/>
        </p:nvCxnSpPr>
        <p:spPr>
          <a:xfrm>
            <a:off x="5361168" y="2070495"/>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1026" name="Conector reto 1025">
            <a:extLst>
              <a:ext uri="{FF2B5EF4-FFF2-40B4-BE49-F238E27FC236}">
                <a16:creationId xmlns:a16="http://schemas.microsoft.com/office/drawing/2014/main" id="{22B5C44B-12FC-589A-F0D2-0D0A780E9482}"/>
              </a:ext>
            </a:extLst>
          </p:cNvPr>
          <p:cNvCxnSpPr>
            <a:cxnSpLocks/>
          </p:cNvCxnSpPr>
          <p:nvPr/>
        </p:nvCxnSpPr>
        <p:spPr>
          <a:xfrm>
            <a:off x="7406267" y="2077639"/>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1030" name="CaixaDeTexto 1029">
            <a:extLst>
              <a:ext uri="{FF2B5EF4-FFF2-40B4-BE49-F238E27FC236}">
                <a16:creationId xmlns:a16="http://schemas.microsoft.com/office/drawing/2014/main" id="{E3E53DCD-3904-B57F-01D6-328229258765}"/>
              </a:ext>
            </a:extLst>
          </p:cNvPr>
          <p:cNvSpPr txBox="1"/>
          <p:nvPr/>
        </p:nvSpPr>
        <p:spPr>
          <a:xfrm>
            <a:off x="448999" y="1639410"/>
            <a:ext cx="1430556"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Kickof</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 alinhamento do tema c/ HDA;</a:t>
            </a:r>
          </a:p>
        </p:txBody>
      </p:sp>
      <p:sp>
        <p:nvSpPr>
          <p:cNvPr id="1031" name="CaixaDeTexto 1030">
            <a:extLst>
              <a:ext uri="{FF2B5EF4-FFF2-40B4-BE49-F238E27FC236}">
                <a16:creationId xmlns:a16="http://schemas.microsoft.com/office/drawing/2014/main" id="{C22C9814-E000-D932-7AFE-EF85E1EF9145}"/>
              </a:ext>
            </a:extLst>
          </p:cNvPr>
          <p:cNvSpPr txBox="1"/>
          <p:nvPr/>
        </p:nvSpPr>
        <p:spPr>
          <a:xfrm>
            <a:off x="2509214" y="1638161"/>
            <a:ext cx="1380801"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32" name="CaixaDeTexto 1031">
            <a:extLst>
              <a:ext uri="{FF2B5EF4-FFF2-40B4-BE49-F238E27FC236}">
                <a16:creationId xmlns:a16="http://schemas.microsoft.com/office/drawing/2014/main" id="{406DF4DB-7D1C-5C6A-D351-E98944D4090F}"/>
              </a:ext>
            </a:extLst>
          </p:cNvPr>
          <p:cNvSpPr txBox="1"/>
          <p:nvPr/>
        </p:nvSpPr>
        <p:spPr>
          <a:xfrm>
            <a:off x="4620149" y="1629558"/>
            <a:ext cx="1447200"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33" name="CaixaDeTexto 1032">
            <a:extLst>
              <a:ext uri="{FF2B5EF4-FFF2-40B4-BE49-F238E27FC236}">
                <a16:creationId xmlns:a16="http://schemas.microsoft.com/office/drawing/2014/main" id="{C23BE9C5-EB5E-F1B5-086F-6D3A69D1678B}"/>
              </a:ext>
            </a:extLst>
          </p:cNvPr>
          <p:cNvSpPr txBox="1"/>
          <p:nvPr/>
        </p:nvSpPr>
        <p:spPr>
          <a:xfrm>
            <a:off x="6670224" y="1638161"/>
            <a:ext cx="1503214"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Avaliação de Propostas troubleshooting HDA</a:t>
            </a:r>
          </a:p>
        </p:txBody>
      </p:sp>
      <p:sp>
        <p:nvSpPr>
          <p:cNvPr id="1034" name="CaixaDeTexto 1033">
            <a:extLst>
              <a:ext uri="{FF2B5EF4-FFF2-40B4-BE49-F238E27FC236}">
                <a16:creationId xmlns:a16="http://schemas.microsoft.com/office/drawing/2014/main" id="{8BB94979-C9A4-D592-7BD7-64E6615F2E38}"/>
              </a:ext>
            </a:extLst>
          </p:cNvPr>
          <p:cNvSpPr txBox="1"/>
          <p:nvPr/>
        </p:nvSpPr>
        <p:spPr>
          <a:xfrm>
            <a:off x="10528744" y="1640861"/>
            <a:ext cx="1180894"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accent5">
                    <a:lumMod val="50000"/>
                  </a:schemeClr>
                </a:solidFill>
                <a:effectLst/>
                <a:uLnTx/>
                <a:uFillTx/>
                <a:latin typeface="Arial" panose="020B0604020202020204" pitchFamily="34" charset="0"/>
                <a:ea typeface="+mn-ea"/>
                <a:cs typeface="Arial" panose="020B0604020202020204" pitchFamily="34" charset="0"/>
              </a:rPr>
              <a:t>(Desenvolvimento e Implantação)</a:t>
            </a:r>
          </a:p>
        </p:txBody>
      </p:sp>
      <p:sp>
        <p:nvSpPr>
          <p:cNvPr id="1035" name="CaixaDeTexto 1034">
            <a:extLst>
              <a:ext uri="{FF2B5EF4-FFF2-40B4-BE49-F238E27FC236}">
                <a16:creationId xmlns:a16="http://schemas.microsoft.com/office/drawing/2014/main" id="{B226DC48-4FF1-FCF7-E990-030C0F6AFD13}"/>
              </a:ext>
            </a:extLst>
          </p:cNvPr>
          <p:cNvSpPr txBox="1"/>
          <p:nvPr/>
        </p:nvSpPr>
        <p:spPr>
          <a:xfrm>
            <a:off x="126133" y="2713271"/>
            <a:ext cx="1961945" cy="338554"/>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Alinhamento com equipe do projeto </a:t>
            </a:r>
            <a:r>
              <a:rPr lang="pt-BR" sz="800" b="0" i="0" err="1">
                <a:solidFill>
                  <a:srgbClr val="242424"/>
                </a:solidFill>
                <a:effectLst/>
                <a:latin typeface="Segoe UI" panose="020B0502040204020203" pitchFamily="34" charset="0"/>
              </a:rPr>
              <a:t>Shinrai</a:t>
            </a:r>
            <a:r>
              <a:rPr lang="pt-BR" sz="800" b="0" i="0">
                <a:solidFill>
                  <a:srgbClr val="242424"/>
                </a:solidFill>
                <a:effectLst/>
                <a:latin typeface="Segoe UI" panose="020B0502040204020203" pitchFamily="34" charset="0"/>
              </a:rPr>
              <a:t> da HDA;</a:t>
            </a:r>
          </a:p>
        </p:txBody>
      </p:sp>
      <p:sp>
        <p:nvSpPr>
          <p:cNvPr id="1036" name="CaixaDeTexto 1035">
            <a:extLst>
              <a:ext uri="{FF2B5EF4-FFF2-40B4-BE49-F238E27FC236}">
                <a16:creationId xmlns:a16="http://schemas.microsoft.com/office/drawing/2014/main" id="{2BF83B11-0319-3CCB-5B40-C95A199464BB}"/>
              </a:ext>
            </a:extLst>
          </p:cNvPr>
          <p:cNvSpPr txBox="1"/>
          <p:nvPr/>
        </p:nvSpPr>
        <p:spPr>
          <a:xfrm>
            <a:off x="2095236" y="2721335"/>
            <a:ext cx="2193763" cy="461665"/>
          </a:xfrm>
          <a:prstGeom prst="rect">
            <a:avLst/>
          </a:prstGeom>
          <a:noFill/>
        </p:spPr>
        <p:txBody>
          <a:bodyPr wrap="square">
            <a:spAutoFit/>
          </a:bodyPr>
          <a:lstStyle/>
          <a:p>
            <a:pPr algn="l"/>
            <a:r>
              <a:rPr lang="pt-BR" sz="800">
                <a:solidFill>
                  <a:srgbClr val="242424"/>
                </a:solidFill>
                <a:latin typeface="Segoe UI" panose="020B0502040204020203" pitchFamily="34" charset="0"/>
              </a:rPr>
              <a:t>- Identificar aplicações com arquivo texto para armazenamento de senhas de usuário de banco de dados. (Christyan, Alan e </a:t>
            </a:r>
            <a:r>
              <a:rPr lang="pt-BR" sz="800" err="1">
                <a:solidFill>
                  <a:srgbClr val="242424"/>
                </a:solidFill>
                <a:latin typeface="Segoe UI" panose="020B0502040204020203" pitchFamily="34" charset="0"/>
              </a:rPr>
              <a:t>BP’s</a:t>
            </a:r>
            <a:r>
              <a:rPr lang="pt-BR" sz="800">
                <a:solidFill>
                  <a:srgbClr val="242424"/>
                </a:solidFill>
                <a:latin typeface="Segoe UI" panose="020B0502040204020203" pitchFamily="34" charset="0"/>
              </a:rPr>
              <a:t>)</a:t>
            </a:r>
            <a:r>
              <a:rPr lang="pt-BR" sz="800" b="0" i="0">
                <a:solidFill>
                  <a:srgbClr val="242424"/>
                </a:solidFill>
                <a:effectLst/>
                <a:latin typeface="Segoe UI" panose="020B0502040204020203" pitchFamily="34" charset="0"/>
              </a:rPr>
              <a:t>;</a:t>
            </a:r>
          </a:p>
        </p:txBody>
      </p:sp>
      <p:sp>
        <p:nvSpPr>
          <p:cNvPr id="1037" name="CaixaDeTexto 1036">
            <a:extLst>
              <a:ext uri="{FF2B5EF4-FFF2-40B4-BE49-F238E27FC236}">
                <a16:creationId xmlns:a16="http://schemas.microsoft.com/office/drawing/2014/main" id="{FA3D19B3-127C-CC22-A259-428A6B076EA2}"/>
              </a:ext>
            </a:extLst>
          </p:cNvPr>
          <p:cNvSpPr txBox="1"/>
          <p:nvPr/>
        </p:nvSpPr>
        <p:spPr>
          <a:xfrm>
            <a:off x="4111838" y="2686901"/>
            <a:ext cx="2588483" cy="707886"/>
          </a:xfrm>
          <a:prstGeom prst="rect">
            <a:avLst/>
          </a:prstGeom>
          <a:noFill/>
        </p:spPr>
        <p:txBody>
          <a:bodyPr wrap="square">
            <a:spAutoFit/>
          </a:bodyPr>
          <a:lstStyle/>
          <a:p>
            <a:r>
              <a:rPr lang="pt-BR" sz="800" b="0" i="0">
                <a:solidFill>
                  <a:srgbClr val="242424"/>
                </a:solidFill>
                <a:effectLst/>
                <a:latin typeface="Segoe UI" panose="020B0502040204020203" pitchFamily="34" charset="0"/>
              </a:rPr>
              <a:t>- HSA levantar próximos passos do tema;</a:t>
            </a:r>
          </a:p>
          <a:p>
            <a:r>
              <a:rPr lang="pt-BR" sz="800" b="0" i="0">
                <a:solidFill>
                  <a:srgbClr val="242424"/>
                </a:solidFill>
                <a:effectLst/>
                <a:latin typeface="Segoe UI" panose="020B0502040204020203" pitchFamily="34" charset="0"/>
              </a:rPr>
              <a:t>- Identificações usuários das aplicações: (Marcio, Wesley, Alan, Christyan);</a:t>
            </a:r>
          </a:p>
          <a:p>
            <a:r>
              <a:rPr lang="pt-BR" sz="800" b="0" i="0">
                <a:solidFill>
                  <a:srgbClr val="242424"/>
                </a:solidFill>
                <a:effectLst/>
                <a:latin typeface="Segoe UI" panose="020B0502040204020203" pitchFamily="34" charset="0"/>
              </a:rPr>
              <a:t>- Revisões da propriedade de login ao S.O. ativa</a:t>
            </a:r>
          </a:p>
          <a:p>
            <a:r>
              <a:rPr lang="pt-BR" sz="800" b="0" i="0">
                <a:solidFill>
                  <a:srgbClr val="242424"/>
                </a:solidFill>
                <a:effectLst/>
                <a:latin typeface="Segoe UI" panose="020B0502040204020203" pitchFamily="34" charset="0"/>
              </a:rPr>
              <a:t>(Wantuil e Laercio);</a:t>
            </a:r>
          </a:p>
        </p:txBody>
      </p:sp>
      <p:sp>
        <p:nvSpPr>
          <p:cNvPr id="1038" name="CaixaDeTexto 1037">
            <a:extLst>
              <a:ext uri="{FF2B5EF4-FFF2-40B4-BE49-F238E27FC236}">
                <a16:creationId xmlns:a16="http://schemas.microsoft.com/office/drawing/2014/main" id="{6323B93F-31AD-62BA-DE96-BBF1F69CBC21}"/>
              </a:ext>
            </a:extLst>
          </p:cNvPr>
          <p:cNvSpPr txBox="1"/>
          <p:nvPr/>
        </p:nvSpPr>
        <p:spPr>
          <a:xfrm>
            <a:off x="6425044" y="2681674"/>
            <a:ext cx="1961563" cy="707886"/>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Brainstorming de ações para mitigação dos problemas na HDA (Wantuil, Christyan e Laercio);</a:t>
            </a:r>
          </a:p>
          <a:p>
            <a:pPr algn="l"/>
            <a:r>
              <a:rPr lang="pt-BR" sz="800" b="0" i="0">
                <a:solidFill>
                  <a:srgbClr val="242424"/>
                </a:solidFill>
                <a:effectLst/>
                <a:latin typeface="Segoe UI" panose="020B0502040204020203" pitchFamily="34" charset="0"/>
              </a:rPr>
              <a:t>- Confirmação das Propostas de soluções;</a:t>
            </a:r>
          </a:p>
        </p:txBody>
      </p:sp>
      <p:sp>
        <p:nvSpPr>
          <p:cNvPr id="1039" name="CaixaDeTexto 1038">
            <a:extLst>
              <a:ext uri="{FF2B5EF4-FFF2-40B4-BE49-F238E27FC236}">
                <a16:creationId xmlns:a16="http://schemas.microsoft.com/office/drawing/2014/main" id="{C3027CB5-03C5-A010-A8A7-D52F7FEAA809}"/>
              </a:ext>
            </a:extLst>
          </p:cNvPr>
          <p:cNvSpPr txBox="1"/>
          <p:nvPr/>
        </p:nvSpPr>
        <p:spPr>
          <a:xfrm>
            <a:off x="8146051" y="2676570"/>
            <a:ext cx="2219601" cy="338554"/>
          </a:xfrm>
          <a:prstGeom prst="rect">
            <a:avLst/>
          </a:prstGeom>
          <a:noFill/>
        </p:spPr>
        <p:txBody>
          <a:bodyPr wrap="square">
            <a:spAutoFit/>
          </a:bodyPr>
          <a:lstStyle>
            <a:defPPr>
              <a:defRPr lang="pt-BR"/>
            </a:defPPr>
            <a:lvl1pPr>
              <a:defRPr sz="800" b="0" i="0">
                <a:solidFill>
                  <a:srgbClr val="242424"/>
                </a:solidFill>
                <a:effectLst/>
                <a:latin typeface="Segoe UI" panose="020B0502040204020203" pitchFamily="34" charset="0"/>
              </a:defRPr>
            </a:lvl1pPr>
          </a:lstStyle>
          <a:p>
            <a:r>
              <a:rPr lang="pt-BR"/>
              <a:t>- Aprovação da Proposta HDA (Gerencia);</a:t>
            </a:r>
          </a:p>
          <a:p>
            <a:r>
              <a:rPr lang="pt-BR"/>
              <a:t>- Levantamentos Solicitados (Gerencia)</a:t>
            </a:r>
          </a:p>
        </p:txBody>
      </p:sp>
      <p:sp>
        <p:nvSpPr>
          <p:cNvPr id="1040" name="Retângulo: Cantos Arredondados 1039">
            <a:extLst>
              <a:ext uri="{FF2B5EF4-FFF2-40B4-BE49-F238E27FC236}">
                <a16:creationId xmlns:a16="http://schemas.microsoft.com/office/drawing/2014/main" id="{01CAF78B-561B-519B-DBD3-47166979033C}"/>
              </a:ext>
            </a:extLst>
          </p:cNvPr>
          <p:cNvSpPr/>
          <p:nvPr/>
        </p:nvSpPr>
        <p:spPr>
          <a:xfrm>
            <a:off x="102291" y="1336230"/>
            <a:ext cx="11987418" cy="204697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1" name="Seta: Divisa 1040">
            <a:extLst>
              <a:ext uri="{FF2B5EF4-FFF2-40B4-BE49-F238E27FC236}">
                <a16:creationId xmlns:a16="http://schemas.microsoft.com/office/drawing/2014/main" id="{563ED62F-5702-1867-3138-4FB886EC2D94}"/>
              </a:ext>
            </a:extLst>
          </p:cNvPr>
          <p:cNvSpPr/>
          <p:nvPr/>
        </p:nvSpPr>
        <p:spPr>
          <a:xfrm>
            <a:off x="8334648" y="2367335"/>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42" name="Triângulo isósceles 1041">
            <a:extLst>
              <a:ext uri="{FF2B5EF4-FFF2-40B4-BE49-F238E27FC236}">
                <a16:creationId xmlns:a16="http://schemas.microsoft.com/office/drawing/2014/main" id="{C31E7740-A39F-4680-51D3-5AE5AAF471C5}"/>
              </a:ext>
            </a:extLst>
          </p:cNvPr>
          <p:cNvSpPr/>
          <p:nvPr/>
        </p:nvSpPr>
        <p:spPr>
          <a:xfrm>
            <a:off x="9192197" y="2226847"/>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43" name="Conector reto 1042">
            <a:extLst>
              <a:ext uri="{FF2B5EF4-FFF2-40B4-BE49-F238E27FC236}">
                <a16:creationId xmlns:a16="http://schemas.microsoft.com/office/drawing/2014/main" id="{7D08A101-D92B-CABF-3891-999E462769B3}"/>
              </a:ext>
            </a:extLst>
          </p:cNvPr>
          <p:cNvCxnSpPr>
            <a:cxnSpLocks/>
          </p:cNvCxnSpPr>
          <p:nvPr/>
        </p:nvCxnSpPr>
        <p:spPr>
          <a:xfrm>
            <a:off x="8618808" y="2047330"/>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4" name="Conector reto 1043">
            <a:extLst>
              <a:ext uri="{FF2B5EF4-FFF2-40B4-BE49-F238E27FC236}">
                <a16:creationId xmlns:a16="http://schemas.microsoft.com/office/drawing/2014/main" id="{2475C1B9-64FB-0785-8E28-20B0C8C2235A}"/>
              </a:ext>
            </a:extLst>
          </p:cNvPr>
          <p:cNvCxnSpPr>
            <a:cxnSpLocks/>
          </p:cNvCxnSpPr>
          <p:nvPr/>
        </p:nvCxnSpPr>
        <p:spPr>
          <a:xfrm>
            <a:off x="9286653" y="2067141"/>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45" name="CaixaDeTexto 1044">
            <a:extLst>
              <a:ext uri="{FF2B5EF4-FFF2-40B4-BE49-F238E27FC236}">
                <a16:creationId xmlns:a16="http://schemas.microsoft.com/office/drawing/2014/main" id="{DCC598EE-1546-22DC-4785-D91C6304B8E7}"/>
              </a:ext>
            </a:extLst>
          </p:cNvPr>
          <p:cNvSpPr txBox="1"/>
          <p:nvPr/>
        </p:nvSpPr>
        <p:spPr>
          <a:xfrm>
            <a:off x="8552103" y="1683058"/>
            <a:ext cx="1467512" cy="315323"/>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Definição da Solução a ser adotada na HDA</a:t>
            </a:r>
          </a:p>
        </p:txBody>
      </p:sp>
      <p:pic>
        <p:nvPicPr>
          <p:cNvPr id="1046" name="Gráfico 1045" descr="Marca de seleção">
            <a:extLst>
              <a:ext uri="{FF2B5EF4-FFF2-40B4-BE49-F238E27FC236}">
                <a16:creationId xmlns:a16="http://schemas.microsoft.com/office/drawing/2014/main" id="{135B17D1-DF53-CE69-6F07-B7311D77EC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2095" y="1553112"/>
            <a:ext cx="260559" cy="260559"/>
          </a:xfrm>
          <a:prstGeom prst="rect">
            <a:avLst/>
          </a:prstGeom>
        </p:spPr>
      </p:pic>
      <p:pic>
        <p:nvPicPr>
          <p:cNvPr id="1047" name="Gráfico 1046" descr="Marca de seleção">
            <a:extLst>
              <a:ext uri="{FF2B5EF4-FFF2-40B4-BE49-F238E27FC236}">
                <a16:creationId xmlns:a16="http://schemas.microsoft.com/office/drawing/2014/main" id="{91F7B155-FC27-AF37-80BB-C0544FFD32E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6113" y="1560636"/>
            <a:ext cx="260559" cy="260559"/>
          </a:xfrm>
          <a:prstGeom prst="rect">
            <a:avLst/>
          </a:prstGeom>
        </p:spPr>
      </p:pic>
      <p:pic>
        <p:nvPicPr>
          <p:cNvPr id="1048" name="Gráfico 1047" descr="Marca de seleção">
            <a:extLst>
              <a:ext uri="{FF2B5EF4-FFF2-40B4-BE49-F238E27FC236}">
                <a16:creationId xmlns:a16="http://schemas.microsoft.com/office/drawing/2014/main" id="{35D73724-DF7A-8F0E-3B63-817C9314D8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9129" y="1570885"/>
            <a:ext cx="260559" cy="260559"/>
          </a:xfrm>
          <a:prstGeom prst="rect">
            <a:avLst/>
          </a:prstGeom>
        </p:spPr>
      </p:pic>
      <p:pic>
        <p:nvPicPr>
          <p:cNvPr id="128" name="Gráfico 127" descr="Marca de seleção">
            <a:extLst>
              <a:ext uri="{FF2B5EF4-FFF2-40B4-BE49-F238E27FC236}">
                <a16:creationId xmlns:a16="http://schemas.microsoft.com/office/drawing/2014/main" id="{9A22D58D-1356-B0B4-2068-C1C2ECF852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9808" y="1560637"/>
            <a:ext cx="260559" cy="260559"/>
          </a:xfrm>
          <a:prstGeom prst="rect">
            <a:avLst/>
          </a:prstGeom>
        </p:spPr>
      </p:pic>
      <p:sp>
        <p:nvSpPr>
          <p:cNvPr id="130" name="CaixaDeTexto 129">
            <a:extLst>
              <a:ext uri="{FF2B5EF4-FFF2-40B4-BE49-F238E27FC236}">
                <a16:creationId xmlns:a16="http://schemas.microsoft.com/office/drawing/2014/main" id="{513CC74D-0E18-4729-3CD2-9A4F11A7FA52}"/>
              </a:ext>
            </a:extLst>
          </p:cNvPr>
          <p:cNvSpPr txBox="1"/>
          <p:nvPr/>
        </p:nvSpPr>
        <p:spPr>
          <a:xfrm>
            <a:off x="10086822" y="2672159"/>
            <a:ext cx="1979045" cy="338554"/>
          </a:xfrm>
          <a:prstGeom prst="rect">
            <a:avLst/>
          </a:prstGeom>
          <a:noFill/>
        </p:spPr>
        <p:txBody>
          <a:bodyPr wrap="square">
            <a:spAutoFit/>
          </a:bodyPr>
          <a:lstStyle/>
          <a:p>
            <a:pPr algn="l"/>
            <a:r>
              <a:rPr lang="pt-BR" sz="800">
                <a:solidFill>
                  <a:srgbClr val="00B0F0"/>
                </a:solidFill>
                <a:latin typeface="Segoe UI" panose="020B0502040204020203" pitchFamily="34" charset="0"/>
              </a:rPr>
              <a:t>- Aprovação (Gerencia) do Step1: </a:t>
            </a:r>
            <a:r>
              <a:rPr lang="pt-BR" sz="800" b="0" i="0">
                <a:solidFill>
                  <a:srgbClr val="00B0F0"/>
                </a:solidFill>
                <a:effectLst/>
                <a:latin typeface="Segoe UI" panose="020B0502040204020203" pitchFamily="34" charset="0"/>
              </a:rPr>
              <a:t>Regularização das 17 aplicações</a:t>
            </a:r>
          </a:p>
        </p:txBody>
      </p:sp>
      <p:pic>
        <p:nvPicPr>
          <p:cNvPr id="139" name="Gráfico 138" descr="Marca de seleção">
            <a:extLst>
              <a:ext uri="{FF2B5EF4-FFF2-40B4-BE49-F238E27FC236}">
                <a16:creationId xmlns:a16="http://schemas.microsoft.com/office/drawing/2014/main" id="{91B3A1F7-DB9E-1468-A0A8-C955471EEEA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8939" y="1586248"/>
            <a:ext cx="260559" cy="260559"/>
          </a:xfrm>
          <a:prstGeom prst="rect">
            <a:avLst/>
          </a:prstGeom>
        </p:spPr>
      </p:pic>
      <p:pic>
        <p:nvPicPr>
          <p:cNvPr id="106" name="Imagem 105" descr="Interface gráfica do usuário, Aplicativo&#10;&#10;Descrição gerada automaticamente">
            <a:extLst>
              <a:ext uri="{FF2B5EF4-FFF2-40B4-BE49-F238E27FC236}">
                <a16:creationId xmlns:a16="http://schemas.microsoft.com/office/drawing/2014/main" id="{E728A31A-C708-B407-67D3-2B00B9E8C8BB}"/>
              </a:ext>
            </a:extLst>
          </p:cNvPr>
          <p:cNvPicPr>
            <a:picLocks noChangeAspect="1"/>
          </p:cNvPicPr>
          <p:nvPr/>
        </p:nvPicPr>
        <p:blipFill rotWithShape="1">
          <a:blip r:embed="rId4">
            <a:extLst>
              <a:ext uri="{28A0092B-C50C-407E-A947-70E740481C1C}">
                <a14:useLocalDpi xmlns:a14="http://schemas.microsoft.com/office/drawing/2010/main" val="0"/>
              </a:ext>
            </a:extLst>
          </a:blip>
          <a:srcRect l="71348"/>
          <a:stretch/>
        </p:blipFill>
        <p:spPr>
          <a:xfrm>
            <a:off x="7134229" y="3710272"/>
            <a:ext cx="1877768" cy="2523735"/>
          </a:xfrm>
          <a:prstGeom prst="rect">
            <a:avLst/>
          </a:prstGeom>
        </p:spPr>
      </p:pic>
      <p:sp>
        <p:nvSpPr>
          <p:cNvPr id="1089" name="Retângulo de cantos arredondados 3">
            <a:extLst>
              <a:ext uri="{FF2B5EF4-FFF2-40B4-BE49-F238E27FC236}">
                <a16:creationId xmlns:a16="http://schemas.microsoft.com/office/drawing/2014/main" id="{CFC908F1-0023-30D3-2BE1-41AE9C867C0C}"/>
              </a:ext>
            </a:extLst>
          </p:cNvPr>
          <p:cNvSpPr/>
          <p:nvPr/>
        </p:nvSpPr>
        <p:spPr>
          <a:xfrm>
            <a:off x="99430" y="3482522"/>
            <a:ext cx="12053447" cy="2913542"/>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Briefing</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448311"/>
            <a:ext cx="10709839" cy="334313"/>
          </a:xfrm>
          <a:prstGeom prst="rect">
            <a:avLst/>
          </a:prstGeom>
          <a:noFill/>
        </p:spPr>
        <p:txBody>
          <a:bodyPr wrap="square" lIns="36000" tIns="36000" rIns="36000" bIns="36000" anchor="b">
            <a:spAutoFit/>
          </a:bodyPr>
          <a:lstStyle/>
          <a:p>
            <a:pPr algn="r">
              <a:lnSpc>
                <a:spcPct val="85000"/>
              </a:lnSpc>
              <a:spcAft>
                <a:spcPts val="600"/>
              </a:spcAft>
              <a:defRPr/>
            </a:pPr>
            <a:r>
              <a:rPr lang="en-US" sz="1000" b="1">
                <a:latin typeface="Segoe UI" panose="020B0502040204020203" pitchFamily="34" charset="0"/>
                <a:cs typeface="Segoe UI" panose="020B0502040204020203" pitchFamily="34" charset="0"/>
              </a:rPr>
              <a:t>O </a:t>
            </a:r>
            <a:r>
              <a:rPr lang="en-US" sz="1000" b="1" err="1">
                <a:latin typeface="Segoe UI" panose="020B0502040204020203" pitchFamily="34" charset="0"/>
                <a:cs typeface="Segoe UI" panose="020B0502040204020203" pitchFamily="34" charset="0"/>
              </a:rPr>
              <a:t>escopo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desse</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tema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envolve</a:t>
            </a:r>
            <a:r>
              <a:rPr lang="en-US" sz="1000" b="1">
                <a:latin typeface="Segoe UI" panose="020B0502040204020203" pitchFamily="34" charset="0"/>
                <a:cs typeface="Segoe UI" panose="020B0502040204020203" pitchFamily="34" charset="0"/>
              </a:rPr>
              <a:t> as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 HDA, HSA e HSF e </a:t>
            </a:r>
            <a:r>
              <a:rPr lang="en-US" sz="1000" b="1" err="1">
                <a:latin typeface="Segoe UI" panose="020B0502040204020203" pitchFamily="34" charset="0"/>
                <a:cs typeface="Segoe UI" panose="020B0502040204020203" pitchFamily="34" charset="0"/>
              </a:rPr>
              <a:t>tem</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previsão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em</a:t>
            </a:r>
            <a:r>
              <a:rPr lang="en-US" sz="1000" b="1">
                <a:latin typeface="Segoe UI" panose="020B0502040204020203" pitchFamily="34" charset="0"/>
                <a:cs typeface="Segoe UI" panose="020B0502040204020203" pitchFamily="34" charset="0"/>
              </a:rPr>
              <a:t> abr’25. </a:t>
            </a:r>
            <a:r>
              <a:rPr lang="en-US" sz="1000" b="1" err="1">
                <a:latin typeface="Segoe UI" panose="020B0502040204020203" pitchFamily="34" charset="0"/>
                <a:cs typeface="Segoe UI" panose="020B0502040204020203" pitchFamily="34" charset="0"/>
              </a:rPr>
              <a:t>Devido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diferenças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na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estrutura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organizacional</a:t>
            </a:r>
            <a:r>
              <a:rPr lang="en-US" sz="1000" b="1">
                <a:latin typeface="Segoe UI" panose="020B0502040204020203" pitchFamily="34" charset="0"/>
                <a:cs typeface="Segoe UI" panose="020B0502040204020203" pitchFamily="34" charset="0"/>
              </a:rPr>
              <a:t> do TI HDA, </a:t>
            </a:r>
            <a:r>
              <a:rPr lang="en-US" sz="1000" b="1" err="1">
                <a:latin typeface="Segoe UI" panose="020B0502040204020203" pitchFamily="34" charset="0"/>
                <a:cs typeface="Segoe UI" panose="020B0502040204020203" pitchFamily="34" charset="0"/>
              </a:rPr>
              <a:t>teremos</a:t>
            </a:r>
            <a:r>
              <a:rPr lang="en-US" sz="1000" b="1">
                <a:latin typeface="Segoe UI" panose="020B0502040204020203" pitchFamily="34" charset="0"/>
                <a:cs typeface="Segoe UI" panose="020B0502040204020203" pitchFamily="34" charset="0"/>
              </a:rPr>
              <a:t> que </a:t>
            </a:r>
            <a:r>
              <a:rPr lang="en-US" sz="1000" b="1" err="1">
                <a:latin typeface="Segoe UI" panose="020B0502040204020203" pitchFamily="34" charset="0"/>
                <a:cs typeface="Segoe UI" panose="020B0502040204020203" pitchFamily="34" charset="0"/>
              </a:rPr>
              <a:t>adotar</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solução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diferenciada</a:t>
            </a:r>
            <a:r>
              <a:rPr lang="en-US" sz="1000" b="1">
                <a:latin typeface="Segoe UI" panose="020B0502040204020203" pitchFamily="34" charset="0"/>
                <a:cs typeface="Segoe UI" panose="020B0502040204020203" pitchFamily="34" charset="0"/>
              </a:rPr>
              <a:t> da </a:t>
            </a:r>
            <a:r>
              <a:rPr lang="en-US" sz="1000" b="1" err="1">
                <a:latin typeface="Segoe UI" panose="020B0502040204020203" pitchFamily="34" charset="0"/>
                <a:cs typeface="Segoe UI" panose="020B0502040204020203" pitchFamily="34" charset="0"/>
              </a:rPr>
              <a:t>definida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pelas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demais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3" name="txtPage">
            <a:extLst>
              <a:ext uri="{FF2B5EF4-FFF2-40B4-BE49-F238E27FC236}">
                <a16:creationId xmlns:a16="http://schemas.microsoft.com/office/drawing/2014/main" id="{0B1CC2B9-117C-DA7C-85F1-48060C502B55}"/>
              </a:ext>
            </a:extLst>
          </p:cNvPr>
          <p:cNvSpPr txBox="1"/>
          <p:nvPr/>
        </p:nvSpPr>
        <p:spPr>
          <a:xfrm>
            <a:off x="11277600" y="357574"/>
            <a:ext cx="762000" cy="215444"/>
          </a:xfrm>
          <a:prstGeom prst="rect">
            <a:avLst/>
          </a:prstGeom>
          <a:noFill/>
        </p:spPr>
        <p:txBody>
          <a:bodyPr vert="horz" rtlCol="0">
            <a:spAutoFit/>
          </a:bodyPr>
          <a:lstStyle/>
          <a:p>
            <a:pPr algn="r"/>
            <a:r>
              <a:rPr lang="pt-BR" sz="800">
                <a:solidFill>
                  <a:srgbClr val="1F497F"/>
                </a:solidFill>
              </a:rPr>
              <a:t>Page: 1 / 7</a:t>
            </a:r>
          </a:p>
        </p:txBody>
      </p:sp>
      <p:pic>
        <p:nvPicPr>
          <p:cNvPr id="94" name="Imagem 93" descr="Tabela&#10;&#10;Descrição gerada automaticamente">
            <a:extLst>
              <a:ext uri="{FF2B5EF4-FFF2-40B4-BE49-F238E27FC236}">
                <a16:creationId xmlns:a16="http://schemas.microsoft.com/office/drawing/2014/main" id="{71F9157A-5321-8928-3E63-E6B989B7264A}"/>
              </a:ext>
            </a:extLst>
          </p:cNvPr>
          <p:cNvPicPr>
            <a:picLocks noChangeAspect="1"/>
          </p:cNvPicPr>
          <p:nvPr/>
        </p:nvPicPr>
        <p:blipFill rotWithShape="1">
          <a:blip r:embed="rId9">
            <a:extLst>
              <a:ext uri="{28A0092B-C50C-407E-A947-70E740481C1C}">
                <a14:useLocalDpi xmlns:a14="http://schemas.microsoft.com/office/drawing/2010/main" val="0"/>
              </a:ext>
            </a:extLst>
          </a:blip>
          <a:srcRect t="15591" b="7915"/>
          <a:stretch/>
        </p:blipFill>
        <p:spPr>
          <a:xfrm>
            <a:off x="-3495137" y="-2168116"/>
            <a:ext cx="4313170" cy="1525529"/>
          </a:xfrm>
          <a:prstGeom prst="rect">
            <a:avLst/>
          </a:prstGeom>
        </p:spPr>
      </p:pic>
      <p:pic>
        <p:nvPicPr>
          <p:cNvPr id="96" name="Imagem 95" descr="Uma imagem contendo Tabela&#10;&#10;Descrição gerada automaticamente">
            <a:extLst>
              <a:ext uri="{FF2B5EF4-FFF2-40B4-BE49-F238E27FC236}">
                <a16:creationId xmlns:a16="http://schemas.microsoft.com/office/drawing/2014/main" id="{D0136A7F-B2B3-A5E0-EF99-659FCAC046B2}"/>
              </a:ext>
            </a:extLst>
          </p:cNvPr>
          <p:cNvPicPr>
            <a:picLocks noChangeAspect="1"/>
          </p:cNvPicPr>
          <p:nvPr/>
        </p:nvPicPr>
        <p:blipFill rotWithShape="1">
          <a:blip r:embed="rId10">
            <a:extLst>
              <a:ext uri="{28A0092B-C50C-407E-A947-70E740481C1C}">
                <a14:useLocalDpi xmlns:a14="http://schemas.microsoft.com/office/drawing/2010/main" val="0"/>
              </a:ext>
            </a:extLst>
          </a:blip>
          <a:srcRect t="43045" r="39579"/>
          <a:stretch/>
        </p:blipFill>
        <p:spPr>
          <a:xfrm>
            <a:off x="2020169" y="3957995"/>
            <a:ext cx="2825795" cy="1393027"/>
          </a:xfrm>
          <a:prstGeom prst="rect">
            <a:avLst/>
          </a:prstGeom>
          <a:ln>
            <a:solidFill>
              <a:schemeClr val="bg1">
                <a:lumMod val="50000"/>
              </a:schemeClr>
            </a:solidFill>
          </a:ln>
        </p:spPr>
      </p:pic>
      <p:sp>
        <p:nvSpPr>
          <p:cNvPr id="97" name="CaixaDeTexto 96">
            <a:extLst>
              <a:ext uri="{FF2B5EF4-FFF2-40B4-BE49-F238E27FC236}">
                <a16:creationId xmlns:a16="http://schemas.microsoft.com/office/drawing/2014/main" id="{B144BFEB-A6DE-9ACF-BB09-4E8ED2B9FAD2}"/>
              </a:ext>
            </a:extLst>
          </p:cNvPr>
          <p:cNvSpPr txBox="1"/>
          <p:nvPr/>
        </p:nvSpPr>
        <p:spPr>
          <a:xfrm>
            <a:off x="1210354" y="5469011"/>
            <a:ext cx="4701225" cy="215444"/>
          </a:xfrm>
          <a:prstGeom prst="rect">
            <a:avLst/>
          </a:prstGeom>
          <a:solidFill>
            <a:schemeClr val="accent4">
              <a:lumMod val="20000"/>
              <a:lumOff val="80000"/>
            </a:schemeClr>
          </a:solidFill>
        </p:spPr>
        <p:txBody>
          <a:bodyPr wrap="square" rtlCol="0">
            <a:spAutoFit/>
          </a:bodyPr>
          <a:lstStyle/>
          <a:p>
            <a:pPr algn="ctr"/>
            <a:r>
              <a:rPr lang="en-US" sz="800" err="1"/>
              <a:t>Arquivos</a:t>
            </a:r>
            <a:r>
              <a:rPr lang="en-US" sz="800"/>
              <a:t> de </a:t>
            </a:r>
            <a:r>
              <a:rPr lang="en-US" sz="800" err="1"/>
              <a:t>configuração</a:t>
            </a:r>
            <a:r>
              <a:rPr lang="en-US" sz="800"/>
              <a:t> </a:t>
            </a:r>
            <a:r>
              <a:rPr lang="en-US" sz="800" err="1"/>
              <a:t>armazenam</a:t>
            </a:r>
            <a:r>
              <a:rPr lang="en-US" sz="800"/>
              <a:t> </a:t>
            </a:r>
            <a:r>
              <a:rPr lang="en-US" sz="800" err="1"/>
              <a:t>informações</a:t>
            </a:r>
            <a:r>
              <a:rPr lang="en-US" sz="800"/>
              <a:t> </a:t>
            </a:r>
            <a:r>
              <a:rPr lang="en-US" sz="800" err="1"/>
              <a:t>sensíveis</a:t>
            </a:r>
            <a:r>
              <a:rPr lang="en-US" sz="800"/>
              <a:t>, </a:t>
            </a:r>
            <a:r>
              <a:rPr lang="en-US" sz="800" err="1"/>
              <a:t>como</a:t>
            </a:r>
            <a:r>
              <a:rPr lang="en-US" sz="800"/>
              <a:t> </a:t>
            </a:r>
            <a:r>
              <a:rPr lang="en-US" sz="800" err="1"/>
              <a:t>credenciais</a:t>
            </a:r>
            <a:r>
              <a:rPr lang="en-US" sz="800"/>
              <a:t> de Banco de Dados, etc.</a:t>
            </a:r>
            <a:endParaRPr lang="pt-BR" sz="800"/>
          </a:p>
        </p:txBody>
      </p:sp>
      <p:sp>
        <p:nvSpPr>
          <p:cNvPr id="98" name="CaixaDeTexto 97">
            <a:extLst>
              <a:ext uri="{FF2B5EF4-FFF2-40B4-BE49-F238E27FC236}">
                <a16:creationId xmlns:a16="http://schemas.microsoft.com/office/drawing/2014/main" id="{4AF55B25-8F0F-4ABC-41C3-A31B91A19029}"/>
              </a:ext>
            </a:extLst>
          </p:cNvPr>
          <p:cNvSpPr txBox="1"/>
          <p:nvPr/>
        </p:nvSpPr>
        <p:spPr>
          <a:xfrm>
            <a:off x="279498" y="5908827"/>
            <a:ext cx="6521722" cy="338554"/>
          </a:xfrm>
          <a:prstGeom prst="rect">
            <a:avLst/>
          </a:prstGeom>
          <a:solidFill>
            <a:srgbClr val="FF0000">
              <a:alpha val="29000"/>
            </a:srgbClr>
          </a:solidFill>
          <a:ln w="25400">
            <a:noFill/>
          </a:ln>
        </p:spPr>
        <p:txBody>
          <a:bodyPr wrap="square" rtlCol="0">
            <a:spAutoFit/>
          </a:bodyPr>
          <a:lstStyle/>
          <a:p>
            <a:pPr algn="just"/>
            <a:r>
              <a:rPr lang="pt-BR" sz="800" u="sng"/>
              <a:t>O QUE</a:t>
            </a:r>
            <a:r>
              <a:rPr lang="pt-BR" sz="800"/>
              <a:t>: Acesso não autorizado à informações sensíveis de Servidores de Homologação e Produção (credenciais) por meio do código-fonte das aplicações;</a:t>
            </a:r>
          </a:p>
          <a:p>
            <a:pPr algn="just"/>
            <a:r>
              <a:rPr lang="pt-BR" sz="800" u="sng"/>
              <a:t>QUEM</a:t>
            </a:r>
            <a:r>
              <a:rPr lang="pt-BR" sz="800"/>
              <a:t>: Todos os analistas que precisam ter acesso ao código-fonte das aplicações;</a:t>
            </a:r>
          </a:p>
        </p:txBody>
      </p:sp>
      <p:sp>
        <p:nvSpPr>
          <p:cNvPr id="100" name="Seta: para a Direita 99">
            <a:extLst>
              <a:ext uri="{FF2B5EF4-FFF2-40B4-BE49-F238E27FC236}">
                <a16:creationId xmlns:a16="http://schemas.microsoft.com/office/drawing/2014/main" id="{A04585C7-4DC6-9319-27BE-C96F4E2349D5}"/>
              </a:ext>
            </a:extLst>
          </p:cNvPr>
          <p:cNvSpPr/>
          <p:nvPr/>
        </p:nvSpPr>
        <p:spPr>
          <a:xfrm>
            <a:off x="-1641173" y="264922"/>
            <a:ext cx="147035" cy="117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Triângulo isósceles 100">
            <a:extLst>
              <a:ext uri="{FF2B5EF4-FFF2-40B4-BE49-F238E27FC236}">
                <a16:creationId xmlns:a16="http://schemas.microsoft.com/office/drawing/2014/main" id="{9CD2B25A-69AD-13D1-97E8-0272A1A5042E}"/>
              </a:ext>
            </a:extLst>
          </p:cNvPr>
          <p:cNvSpPr/>
          <p:nvPr/>
        </p:nvSpPr>
        <p:spPr>
          <a:xfrm flipV="1">
            <a:off x="3227524" y="577384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 name="Imagem 102" descr="Interface gráfica do usuário, Aplicativo&#10;&#10;Descrição gerada automaticamente">
            <a:extLst>
              <a:ext uri="{FF2B5EF4-FFF2-40B4-BE49-F238E27FC236}">
                <a16:creationId xmlns:a16="http://schemas.microsoft.com/office/drawing/2014/main" id="{62FE9F16-666F-23E8-50F6-A2F7422DBF15}"/>
              </a:ext>
            </a:extLst>
          </p:cNvPr>
          <p:cNvPicPr>
            <a:picLocks noChangeAspect="1"/>
          </p:cNvPicPr>
          <p:nvPr/>
        </p:nvPicPr>
        <p:blipFill rotWithShape="1">
          <a:blip r:embed="rId4">
            <a:extLst>
              <a:ext uri="{28A0092B-C50C-407E-A947-70E740481C1C}">
                <a14:useLocalDpi xmlns:a14="http://schemas.microsoft.com/office/drawing/2010/main" val="0"/>
              </a:ext>
            </a:extLst>
          </a:blip>
          <a:srcRect r="70128"/>
          <a:stretch/>
        </p:blipFill>
        <p:spPr>
          <a:xfrm>
            <a:off x="12523722" y="2818948"/>
            <a:ext cx="728224" cy="1432150"/>
          </a:xfrm>
          <a:prstGeom prst="rect">
            <a:avLst/>
          </a:prstGeom>
        </p:spPr>
      </p:pic>
      <p:pic>
        <p:nvPicPr>
          <p:cNvPr id="105" name="Imagem 104" descr="Interface gráfica do usuário&#10;&#10;Descrição gerada automaticamente">
            <a:extLst>
              <a:ext uri="{FF2B5EF4-FFF2-40B4-BE49-F238E27FC236}">
                <a16:creationId xmlns:a16="http://schemas.microsoft.com/office/drawing/2014/main" id="{CE751D1F-5A5F-0AFF-1914-3C2A6F782E37}"/>
              </a:ext>
            </a:extLst>
          </p:cNvPr>
          <p:cNvPicPr>
            <a:picLocks noChangeAspect="1"/>
          </p:cNvPicPr>
          <p:nvPr/>
        </p:nvPicPr>
        <p:blipFill rotWithShape="1">
          <a:blip r:embed="rId11">
            <a:extLst>
              <a:ext uri="{28A0092B-C50C-407E-A947-70E740481C1C}">
                <a14:useLocalDpi xmlns:a14="http://schemas.microsoft.com/office/drawing/2010/main" val="0"/>
              </a:ext>
            </a:extLst>
          </a:blip>
          <a:srcRect l="41837" r="32177"/>
          <a:stretch/>
        </p:blipFill>
        <p:spPr>
          <a:xfrm>
            <a:off x="9578829" y="3917706"/>
            <a:ext cx="2197465" cy="2383615"/>
          </a:xfrm>
          <a:prstGeom prst="rect">
            <a:avLst/>
          </a:prstGeom>
          <a:ln>
            <a:solidFill>
              <a:schemeClr val="bg1">
                <a:lumMod val="50000"/>
              </a:schemeClr>
            </a:solidFill>
          </a:ln>
        </p:spPr>
      </p:pic>
      <p:grpSp>
        <p:nvGrpSpPr>
          <p:cNvPr id="109" name="Agrupar 108">
            <a:extLst>
              <a:ext uri="{FF2B5EF4-FFF2-40B4-BE49-F238E27FC236}">
                <a16:creationId xmlns:a16="http://schemas.microsoft.com/office/drawing/2014/main" id="{DEDF5229-46C4-F064-5371-6A297E41231B}"/>
              </a:ext>
            </a:extLst>
          </p:cNvPr>
          <p:cNvGrpSpPr/>
          <p:nvPr/>
        </p:nvGrpSpPr>
        <p:grpSpPr>
          <a:xfrm>
            <a:off x="11408245" y="7466751"/>
            <a:ext cx="1036084" cy="815248"/>
            <a:chOff x="4258170" y="4906705"/>
            <a:chExt cx="1036084" cy="815248"/>
          </a:xfrm>
        </p:grpSpPr>
        <p:sp>
          <p:nvSpPr>
            <p:cNvPr id="111" name="CaixaDeTexto 110">
              <a:extLst>
                <a:ext uri="{FF2B5EF4-FFF2-40B4-BE49-F238E27FC236}">
                  <a16:creationId xmlns:a16="http://schemas.microsoft.com/office/drawing/2014/main" id="{08315378-5A70-921A-AD3F-C95E7360CE1E}"/>
                </a:ext>
              </a:extLst>
            </p:cNvPr>
            <p:cNvSpPr txBox="1"/>
            <p:nvPr/>
          </p:nvSpPr>
          <p:spPr>
            <a:xfrm>
              <a:off x="4258170" y="4906705"/>
              <a:ext cx="1036084" cy="276999"/>
            </a:xfrm>
            <a:prstGeom prst="rect">
              <a:avLst/>
            </a:prstGeom>
            <a:noFill/>
          </p:spPr>
          <p:txBody>
            <a:bodyPr wrap="square" rtlCol="0">
              <a:spAutoFit/>
            </a:bodyPr>
            <a:lstStyle/>
            <a:p>
              <a:r>
                <a:rPr lang="en-US" sz="1200" b="1"/>
                <a:t>WebSphere</a:t>
              </a:r>
              <a:endParaRPr lang="pt-BR" sz="1200" b="1"/>
            </a:p>
          </p:txBody>
        </p:sp>
        <p:pic>
          <p:nvPicPr>
            <p:cNvPr id="112" name="Imagem 111" descr="Diagrama&#10;&#10;Descrição gerada automaticamente">
              <a:extLst>
                <a:ext uri="{FF2B5EF4-FFF2-40B4-BE49-F238E27FC236}">
                  <a16:creationId xmlns:a16="http://schemas.microsoft.com/office/drawing/2014/main" id="{20063E65-2931-CB77-2596-7CA68D49A2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42169" y="5133078"/>
              <a:ext cx="589789" cy="588875"/>
            </a:xfrm>
            <a:prstGeom prst="rect">
              <a:avLst/>
            </a:prstGeom>
          </p:spPr>
        </p:pic>
      </p:grpSp>
      <p:sp>
        <p:nvSpPr>
          <p:cNvPr id="113" name="CaixaDeTexto 112">
            <a:extLst>
              <a:ext uri="{FF2B5EF4-FFF2-40B4-BE49-F238E27FC236}">
                <a16:creationId xmlns:a16="http://schemas.microsoft.com/office/drawing/2014/main" id="{F97B2855-6340-BF50-3D9D-1E40C84EC917}"/>
              </a:ext>
            </a:extLst>
          </p:cNvPr>
          <p:cNvSpPr txBox="1"/>
          <p:nvPr/>
        </p:nvSpPr>
        <p:spPr>
          <a:xfrm>
            <a:off x="11658600" y="8663498"/>
            <a:ext cx="1313655" cy="461665"/>
          </a:xfrm>
          <a:prstGeom prst="rect">
            <a:avLst/>
          </a:prstGeom>
          <a:noFill/>
        </p:spPr>
        <p:txBody>
          <a:bodyPr wrap="square" rtlCol="0">
            <a:spAutoFit/>
          </a:bodyPr>
          <a:lstStyle/>
          <a:p>
            <a:r>
              <a:rPr lang="en-US" sz="1200" b="1"/>
              <a:t>Pipeline CI / CD</a:t>
            </a:r>
            <a:endParaRPr lang="pt-BR" sz="1200" b="1"/>
          </a:p>
        </p:txBody>
      </p:sp>
      <p:pic>
        <p:nvPicPr>
          <p:cNvPr id="115" name="Imagem 114" descr="Desenho de um círculo&#10;&#10;Descrição gerada automaticamente com confiança média">
            <a:extLst>
              <a:ext uri="{FF2B5EF4-FFF2-40B4-BE49-F238E27FC236}">
                <a16:creationId xmlns:a16="http://schemas.microsoft.com/office/drawing/2014/main" id="{78DBC137-A1DA-6DAA-AD21-868B3F7991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10495" y="7575504"/>
            <a:ext cx="1281205" cy="567637"/>
          </a:xfrm>
          <a:prstGeom prst="rect">
            <a:avLst/>
          </a:prstGeom>
          <a:ln>
            <a:solidFill>
              <a:schemeClr val="tx1"/>
            </a:solidFill>
          </a:ln>
        </p:spPr>
      </p:pic>
      <p:pic>
        <p:nvPicPr>
          <p:cNvPr id="127" name="Imagem 126">
            <a:extLst>
              <a:ext uri="{FF2B5EF4-FFF2-40B4-BE49-F238E27FC236}">
                <a16:creationId xmlns:a16="http://schemas.microsoft.com/office/drawing/2014/main" id="{0833EC1F-87B9-4CAB-2004-DAB3E6B495AF}"/>
              </a:ext>
            </a:extLst>
          </p:cNvPr>
          <p:cNvPicPr>
            <a:picLocks noChangeAspect="1"/>
          </p:cNvPicPr>
          <p:nvPr/>
        </p:nvPicPr>
        <p:blipFill>
          <a:blip r:embed="rId14"/>
          <a:stretch>
            <a:fillRect/>
          </a:stretch>
        </p:blipFill>
        <p:spPr>
          <a:xfrm>
            <a:off x="2362317" y="-2301744"/>
            <a:ext cx="8229842" cy="2167073"/>
          </a:xfrm>
          <a:prstGeom prst="rect">
            <a:avLst/>
          </a:prstGeom>
        </p:spPr>
      </p:pic>
      <p:sp>
        <p:nvSpPr>
          <p:cNvPr id="1024" name="Google Shape;239;p38">
            <a:extLst>
              <a:ext uri="{FF2B5EF4-FFF2-40B4-BE49-F238E27FC236}">
                <a16:creationId xmlns:a16="http://schemas.microsoft.com/office/drawing/2014/main" id="{80DA2555-7AC7-C462-ECA5-3889A7E19CE8}"/>
              </a:ext>
            </a:extLst>
          </p:cNvPr>
          <p:cNvSpPr txBox="1">
            <a:spLocks/>
          </p:cNvSpPr>
          <p:nvPr/>
        </p:nvSpPr>
        <p:spPr>
          <a:xfrm>
            <a:off x="1899983" y="-2386355"/>
            <a:ext cx="1592539" cy="719034"/>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2800" err="1">
                <a:solidFill>
                  <a:schemeClr val="tx1">
                    <a:lumMod val="75000"/>
                    <a:lumOff val="25000"/>
                  </a:schemeClr>
                </a:solidFill>
                <a:latin typeface="Segoe UI Black" panose="020B0A02040204020203" pitchFamily="34" charset="0"/>
              </a:rPr>
              <a:t>Ciclo</a:t>
            </a:r>
            <a:r>
              <a:rPr lang="en-US" sz="2800">
                <a:solidFill>
                  <a:schemeClr val="tx1">
                    <a:lumMod val="75000"/>
                    <a:lumOff val="25000"/>
                  </a:schemeClr>
                </a:solidFill>
                <a:latin typeface="Segoe UI Black" panose="020B0A02040204020203" pitchFamily="34" charset="0"/>
              </a:rPr>
              <a:t> de Deploy</a:t>
            </a:r>
            <a:endParaRPr kumimoji="0" lang="en-US" sz="2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078" name="Retângulo de cantos arredondados 3">
            <a:extLst>
              <a:ext uri="{FF2B5EF4-FFF2-40B4-BE49-F238E27FC236}">
                <a16:creationId xmlns:a16="http://schemas.microsoft.com/office/drawing/2014/main" id="{10FF68BA-3DAC-5912-5E09-44C3F3D56BE5}"/>
              </a:ext>
            </a:extLst>
          </p:cNvPr>
          <p:cNvSpPr/>
          <p:nvPr/>
        </p:nvSpPr>
        <p:spPr>
          <a:xfrm>
            <a:off x="102291" y="710483"/>
            <a:ext cx="11987418" cy="425715"/>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r>
              <a:rPr lang="pt-BR" sz="1200" b="1">
                <a:solidFill>
                  <a:schemeClr val="tx1"/>
                </a:solidFill>
                <a:latin typeface="Calibri" panose="020F0502020204030204" pitchFamily="34" charset="0"/>
                <a:cs typeface="Arial" charset="0"/>
              </a:rPr>
              <a:t>Evitar acesso não autorizado à informações sensíveis de Servidores de Homologação e Produção (credenciais) por meio do código-fonte das aplicações. </a:t>
            </a:r>
          </a:p>
        </p:txBody>
      </p:sp>
      <p:sp>
        <p:nvSpPr>
          <p:cNvPr id="1079" name="Retângulo 1078">
            <a:extLst>
              <a:ext uri="{FF2B5EF4-FFF2-40B4-BE49-F238E27FC236}">
                <a16:creationId xmlns:a16="http://schemas.microsoft.com/office/drawing/2014/main" id="{43FB62F0-83A2-BC4C-E205-2F736339A608}"/>
              </a:ext>
            </a:extLst>
          </p:cNvPr>
          <p:cNvSpPr/>
          <p:nvPr/>
        </p:nvSpPr>
        <p:spPr>
          <a:xfrm>
            <a:off x="2202862" y="-926442"/>
            <a:ext cx="1297663" cy="307777"/>
          </a:xfrm>
          <a:prstGeom prst="rect">
            <a:avLst/>
          </a:prstGeom>
          <a:solidFill>
            <a:schemeClr val="bg1"/>
          </a:solidFill>
        </p:spPr>
        <p:txBody>
          <a:bodyPr wrap="square">
            <a:spAutoFit/>
          </a:bodyPr>
          <a:lstStyle/>
          <a:p>
            <a:r>
              <a:rPr lang="pt-BR" sz="1400" b="1">
                <a:solidFill>
                  <a:schemeClr val="tx2">
                    <a:lumMod val="75000"/>
                  </a:schemeClr>
                </a:solidFill>
                <a:cs typeface="Microsoft Sans Serif" pitchFamily="34" charset="0"/>
              </a:rPr>
              <a:t>Desenvolvedor</a:t>
            </a:r>
            <a:endParaRPr lang="pt-BR" sz="1400" b="1">
              <a:solidFill>
                <a:schemeClr val="tx2">
                  <a:lumMod val="75000"/>
                </a:schemeClr>
              </a:solidFill>
            </a:endParaRPr>
          </a:p>
        </p:txBody>
      </p:sp>
      <p:grpSp>
        <p:nvGrpSpPr>
          <p:cNvPr id="1081" name="Agrupar 6">
            <a:extLst>
              <a:ext uri="{FF2B5EF4-FFF2-40B4-BE49-F238E27FC236}">
                <a16:creationId xmlns:a16="http://schemas.microsoft.com/office/drawing/2014/main" id="{AC3FCFCB-8785-AD67-7B2A-2910D558A847}"/>
              </a:ext>
            </a:extLst>
          </p:cNvPr>
          <p:cNvGrpSpPr/>
          <p:nvPr/>
        </p:nvGrpSpPr>
        <p:grpSpPr>
          <a:xfrm>
            <a:off x="182145" y="462747"/>
            <a:ext cx="1366558" cy="342691"/>
            <a:chOff x="-19022" y="1142851"/>
            <a:chExt cx="1574150" cy="414916"/>
          </a:xfrm>
        </p:grpSpPr>
        <p:sp>
          <p:nvSpPr>
            <p:cNvPr id="1082" name="CaixaDeTexto 7">
              <a:extLst>
                <a:ext uri="{FF2B5EF4-FFF2-40B4-BE49-F238E27FC236}">
                  <a16:creationId xmlns:a16="http://schemas.microsoft.com/office/drawing/2014/main" id="{CF3284EC-DCB5-8C4B-1EBE-37EFD945E222}"/>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3" name="CaixaDeTexto 8">
              <a:extLst>
                <a:ext uri="{FF2B5EF4-FFF2-40B4-BE49-F238E27FC236}">
                  <a16:creationId xmlns:a16="http://schemas.microsoft.com/office/drawing/2014/main" id="{FE94B5FF-0778-96A4-6F07-F675A04374E1}"/>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4" name="CaixaDeTexto 9">
              <a:extLst>
                <a:ext uri="{FF2B5EF4-FFF2-40B4-BE49-F238E27FC236}">
                  <a16:creationId xmlns:a16="http://schemas.microsoft.com/office/drawing/2014/main" id="{C788C33D-9383-D5B3-6245-2F11928656EE}"/>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Objetivo</a:t>
              </a:r>
            </a:p>
          </p:txBody>
        </p:sp>
      </p:grpSp>
      <p:pic>
        <p:nvPicPr>
          <p:cNvPr id="1077" name="Picture 10" descr="http://blog.fortinet.com/uploads/general/target.jpg">
            <a:extLst>
              <a:ext uri="{FF2B5EF4-FFF2-40B4-BE49-F238E27FC236}">
                <a16:creationId xmlns:a16="http://schemas.microsoft.com/office/drawing/2014/main" id="{7BCF42EB-3898-18F9-4C30-6806B2CEF590}"/>
              </a:ext>
            </a:extLst>
          </p:cNvPr>
          <p:cNvPicPr>
            <a:picLocks noChangeAspect="1" noChangeArrowheads="1"/>
          </p:cNvPicPr>
          <p:nvPr/>
        </p:nvPicPr>
        <p:blipFill>
          <a:blip r:embed="rId15"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rot="452802" flipH="1">
            <a:off x="11453117" y="550291"/>
            <a:ext cx="681665" cy="728274"/>
          </a:xfrm>
          <a:prstGeom prst="rect">
            <a:avLst/>
          </a:prstGeom>
          <a:noFill/>
        </p:spPr>
      </p:pic>
      <p:grpSp>
        <p:nvGrpSpPr>
          <p:cNvPr id="1085" name="Agrupar 6">
            <a:extLst>
              <a:ext uri="{FF2B5EF4-FFF2-40B4-BE49-F238E27FC236}">
                <a16:creationId xmlns:a16="http://schemas.microsoft.com/office/drawing/2014/main" id="{73EC9974-A5FE-1ABD-2AB8-E5D56A53EE46}"/>
              </a:ext>
            </a:extLst>
          </p:cNvPr>
          <p:cNvGrpSpPr/>
          <p:nvPr/>
        </p:nvGrpSpPr>
        <p:grpSpPr>
          <a:xfrm>
            <a:off x="191765" y="3386740"/>
            <a:ext cx="3108079" cy="338554"/>
            <a:chOff x="-19022" y="1142851"/>
            <a:chExt cx="1784333" cy="450900"/>
          </a:xfrm>
        </p:grpSpPr>
        <p:sp>
          <p:nvSpPr>
            <p:cNvPr id="1086" name="CaixaDeTexto 7">
              <a:extLst>
                <a:ext uri="{FF2B5EF4-FFF2-40B4-BE49-F238E27FC236}">
                  <a16:creationId xmlns:a16="http://schemas.microsoft.com/office/drawing/2014/main" id="{52CB00A1-1D5C-6998-0054-171E0AA3BA1D}"/>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7" name="CaixaDeTexto 8">
              <a:extLst>
                <a:ext uri="{FF2B5EF4-FFF2-40B4-BE49-F238E27FC236}">
                  <a16:creationId xmlns:a16="http://schemas.microsoft.com/office/drawing/2014/main" id="{EEDFEA5A-F080-94CA-D3D9-B822649B7C7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8" name="CaixaDeTexto 9">
              <a:extLst>
                <a:ext uri="{FF2B5EF4-FFF2-40B4-BE49-F238E27FC236}">
                  <a16:creationId xmlns:a16="http://schemas.microsoft.com/office/drawing/2014/main" id="{145A3C32-FD0F-C980-75E8-DA1B28C52DB5}"/>
                </a:ext>
              </a:extLst>
            </p:cNvPr>
            <p:cNvSpPr txBox="1"/>
            <p:nvPr/>
          </p:nvSpPr>
          <p:spPr>
            <a:xfrm>
              <a:off x="-19022" y="1142851"/>
              <a:ext cx="1784333" cy="450900"/>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Resumo HSA / HSF</a:t>
              </a:r>
            </a:p>
          </p:txBody>
        </p:sp>
      </p:grpSp>
      <p:grpSp>
        <p:nvGrpSpPr>
          <p:cNvPr id="1127" name="Agrupar 6">
            <a:extLst>
              <a:ext uri="{FF2B5EF4-FFF2-40B4-BE49-F238E27FC236}">
                <a16:creationId xmlns:a16="http://schemas.microsoft.com/office/drawing/2014/main" id="{7A182115-D39A-B785-9E33-58ACBE751086}"/>
              </a:ext>
            </a:extLst>
          </p:cNvPr>
          <p:cNvGrpSpPr/>
          <p:nvPr/>
        </p:nvGrpSpPr>
        <p:grpSpPr>
          <a:xfrm>
            <a:off x="174155" y="1159381"/>
            <a:ext cx="1366558" cy="311537"/>
            <a:chOff x="-19022" y="1142851"/>
            <a:chExt cx="1574150" cy="414916"/>
          </a:xfrm>
        </p:grpSpPr>
        <p:sp>
          <p:nvSpPr>
            <p:cNvPr id="1128"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29"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30"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sp>
        <p:nvSpPr>
          <p:cNvPr id="1131" name="Retângulo 1130">
            <a:extLst>
              <a:ext uri="{FF2B5EF4-FFF2-40B4-BE49-F238E27FC236}">
                <a16:creationId xmlns:a16="http://schemas.microsoft.com/office/drawing/2014/main" id="{E6761AA3-6EEC-5B75-0429-49C05C7E7F2C}"/>
              </a:ext>
            </a:extLst>
          </p:cNvPr>
          <p:cNvSpPr/>
          <p:nvPr/>
        </p:nvSpPr>
        <p:spPr>
          <a:xfrm>
            <a:off x="9496857" y="-1752177"/>
            <a:ext cx="928728" cy="1096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2" name="Retângulo 1131">
            <a:extLst>
              <a:ext uri="{FF2B5EF4-FFF2-40B4-BE49-F238E27FC236}">
                <a16:creationId xmlns:a16="http://schemas.microsoft.com/office/drawing/2014/main" id="{B42C4625-A7B9-D1AE-C892-A87731C5610B}"/>
              </a:ext>
            </a:extLst>
          </p:cNvPr>
          <p:cNvSpPr/>
          <p:nvPr/>
        </p:nvSpPr>
        <p:spPr>
          <a:xfrm>
            <a:off x="7697407" y="-968640"/>
            <a:ext cx="1297663" cy="710964"/>
          </a:xfrm>
          <a:prstGeom prst="rect">
            <a:avLst/>
          </a:prstGeom>
          <a:solidFill>
            <a:schemeClr val="bg1"/>
          </a:solidFill>
        </p:spPr>
        <p:txBody>
          <a:bodyPr wrap="square">
            <a:spAutoFit/>
          </a:bodyPr>
          <a:lstStyle/>
          <a:p>
            <a:r>
              <a:rPr lang="pt-BR" sz="1200">
                <a:cs typeface="Microsoft Sans Serif" pitchFamily="34" charset="0"/>
              </a:rPr>
              <a:t>Build </a:t>
            </a:r>
            <a:r>
              <a:rPr lang="pt-BR" sz="1200" err="1">
                <a:cs typeface="Microsoft Sans Serif" pitchFamily="34" charset="0"/>
              </a:rPr>
              <a:t>and</a:t>
            </a:r>
            <a:r>
              <a:rPr lang="pt-BR" sz="1200">
                <a:cs typeface="Microsoft Sans Serif" pitchFamily="34" charset="0"/>
              </a:rPr>
              <a:t> </a:t>
            </a:r>
            <a:r>
              <a:rPr lang="pt-BR" sz="1200" err="1">
                <a:cs typeface="Microsoft Sans Serif" pitchFamily="34" charset="0"/>
              </a:rPr>
              <a:t>deploy</a:t>
            </a:r>
            <a:r>
              <a:rPr lang="pt-BR" sz="1200">
                <a:cs typeface="Microsoft Sans Serif" pitchFamily="34" charset="0"/>
              </a:rPr>
              <a:t> Project in Nexus </a:t>
            </a:r>
            <a:r>
              <a:rPr lang="pt-BR" sz="1200" err="1">
                <a:cs typeface="Microsoft Sans Serif" pitchFamily="34" charset="0"/>
              </a:rPr>
              <a:t>artifact</a:t>
            </a:r>
            <a:r>
              <a:rPr lang="pt-BR" sz="1200">
                <a:cs typeface="Microsoft Sans Serif" pitchFamily="34" charset="0"/>
              </a:rPr>
              <a:t> </a:t>
            </a:r>
            <a:r>
              <a:rPr lang="pt-BR" sz="1200" err="1">
                <a:cs typeface="Microsoft Sans Serif" pitchFamily="34" charset="0"/>
              </a:rPr>
              <a:t>repository</a:t>
            </a:r>
            <a:endParaRPr lang="pt-BR" sz="1200"/>
          </a:p>
        </p:txBody>
      </p:sp>
      <p:sp>
        <p:nvSpPr>
          <p:cNvPr id="1135" name="Triângulo isósceles 1134">
            <a:extLst>
              <a:ext uri="{FF2B5EF4-FFF2-40B4-BE49-F238E27FC236}">
                <a16:creationId xmlns:a16="http://schemas.microsoft.com/office/drawing/2014/main" id="{2293544B-A5AE-8783-5AEC-8ADE864ACC21}"/>
              </a:ext>
            </a:extLst>
          </p:cNvPr>
          <p:cNvSpPr/>
          <p:nvPr/>
        </p:nvSpPr>
        <p:spPr>
          <a:xfrm rot="16200000" flipV="1">
            <a:off x="8981054" y="469733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0" name="Retângulo 1139">
            <a:extLst>
              <a:ext uri="{FF2B5EF4-FFF2-40B4-BE49-F238E27FC236}">
                <a16:creationId xmlns:a16="http://schemas.microsoft.com/office/drawing/2014/main" id="{647E7304-DCC1-8600-7A49-376A1D5AC886}"/>
              </a:ext>
            </a:extLst>
          </p:cNvPr>
          <p:cNvSpPr/>
          <p:nvPr/>
        </p:nvSpPr>
        <p:spPr>
          <a:xfrm>
            <a:off x="276006" y="3840552"/>
            <a:ext cx="6521722" cy="2441440"/>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2" name="CaixaDeTexto 1141">
            <a:extLst>
              <a:ext uri="{FF2B5EF4-FFF2-40B4-BE49-F238E27FC236}">
                <a16:creationId xmlns:a16="http://schemas.microsoft.com/office/drawing/2014/main" id="{0DABBD66-86A6-47CD-B2B9-685CCC2924A0}"/>
              </a:ext>
            </a:extLst>
          </p:cNvPr>
          <p:cNvSpPr txBox="1"/>
          <p:nvPr/>
        </p:nvSpPr>
        <p:spPr>
          <a:xfrm>
            <a:off x="193990" y="5728324"/>
            <a:ext cx="886006" cy="237827"/>
          </a:xfrm>
          <a:prstGeom prst="rect">
            <a:avLst/>
          </a:prstGeom>
          <a:noFill/>
        </p:spPr>
        <p:txBody>
          <a:bodyPr wrap="square">
            <a:spAutoFit/>
          </a:bodyPr>
          <a:lstStyle/>
          <a:p>
            <a:pPr algn="ctr"/>
            <a:r>
              <a:rPr lang="en-US" sz="1050" b="1"/>
              <a:t>PROBLEMA</a:t>
            </a:r>
          </a:p>
        </p:txBody>
      </p:sp>
      <p:sp>
        <p:nvSpPr>
          <p:cNvPr id="1143" name="Google Shape;239;p38">
            <a:extLst>
              <a:ext uri="{FF2B5EF4-FFF2-40B4-BE49-F238E27FC236}">
                <a16:creationId xmlns:a16="http://schemas.microsoft.com/office/drawing/2014/main" id="{E5852DF0-88FA-C4BF-64DE-0FAB0E2A7A27}"/>
              </a:ext>
            </a:extLst>
          </p:cNvPr>
          <p:cNvSpPr txBox="1">
            <a:spLocks/>
          </p:cNvSpPr>
          <p:nvPr/>
        </p:nvSpPr>
        <p:spPr>
          <a:xfrm>
            <a:off x="2989702" y="3693293"/>
            <a:ext cx="898946" cy="203145"/>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BEFORE</a:t>
            </a:r>
          </a:p>
        </p:txBody>
      </p:sp>
      <p:sp>
        <p:nvSpPr>
          <p:cNvPr id="1144" name="Retângulo 1143">
            <a:extLst>
              <a:ext uri="{FF2B5EF4-FFF2-40B4-BE49-F238E27FC236}">
                <a16:creationId xmlns:a16="http://schemas.microsoft.com/office/drawing/2014/main" id="{45DC5887-4787-FDE4-B154-CE473FF8A6EE}"/>
              </a:ext>
            </a:extLst>
          </p:cNvPr>
          <p:cNvSpPr/>
          <p:nvPr/>
        </p:nvSpPr>
        <p:spPr>
          <a:xfrm>
            <a:off x="7031454" y="3667415"/>
            <a:ext cx="4855632" cy="2650518"/>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5" name="Google Shape;239;p38">
            <a:extLst>
              <a:ext uri="{FF2B5EF4-FFF2-40B4-BE49-F238E27FC236}">
                <a16:creationId xmlns:a16="http://schemas.microsoft.com/office/drawing/2014/main" id="{EFF5ED2E-D401-4DBE-26D9-87C5F6877450}"/>
              </a:ext>
            </a:extLst>
          </p:cNvPr>
          <p:cNvSpPr txBox="1">
            <a:spLocks/>
          </p:cNvSpPr>
          <p:nvPr/>
        </p:nvSpPr>
        <p:spPr>
          <a:xfrm>
            <a:off x="8946017" y="3535023"/>
            <a:ext cx="742931" cy="161583"/>
          </a:xfrm>
          <a:prstGeom prst="rect">
            <a:avLst/>
          </a:prstGeom>
          <a:solidFill>
            <a:schemeClr val="accent4">
              <a:lumMod val="60000"/>
              <a:lumOff val="40000"/>
            </a:schemeClr>
          </a:solidFill>
          <a:ln>
            <a:noFill/>
          </a:ln>
        </p:spPr>
        <p:txBody>
          <a:bodyPr spcFirstLastPara="1" wrap="square" lIns="36000" tIns="0" rIns="36000" bIns="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AFTER</a:t>
            </a:r>
          </a:p>
        </p:txBody>
      </p:sp>
      <p:sp>
        <p:nvSpPr>
          <p:cNvPr id="1146" name="CaixaDeTexto 1145">
            <a:extLst>
              <a:ext uri="{FF2B5EF4-FFF2-40B4-BE49-F238E27FC236}">
                <a16:creationId xmlns:a16="http://schemas.microsoft.com/office/drawing/2014/main" id="{3FC007BF-1587-A8FC-447E-553BD9339B25}"/>
              </a:ext>
            </a:extLst>
          </p:cNvPr>
          <p:cNvSpPr txBox="1"/>
          <p:nvPr/>
        </p:nvSpPr>
        <p:spPr>
          <a:xfrm>
            <a:off x="7593392" y="3755856"/>
            <a:ext cx="1553593" cy="152884"/>
          </a:xfrm>
          <a:prstGeom prst="rect">
            <a:avLst/>
          </a:prstGeom>
          <a:solidFill>
            <a:schemeClr val="accent4">
              <a:lumMod val="20000"/>
              <a:lumOff val="80000"/>
            </a:schemeClr>
          </a:solidFill>
        </p:spPr>
        <p:txBody>
          <a:bodyPr wrap="square" lIns="0" tIns="0" rIns="0" bIns="0" rtlCol="0">
            <a:spAutoFit/>
          </a:bodyPr>
          <a:lstStyle/>
          <a:p>
            <a:pPr algn="ctr"/>
            <a:r>
              <a:rPr lang="en-US" sz="800" b="1" err="1"/>
              <a:t>Segregação</a:t>
            </a:r>
            <a:r>
              <a:rPr lang="en-US" sz="800" b="1"/>
              <a:t> de Acessos </a:t>
            </a:r>
            <a:r>
              <a:rPr lang="en-US" sz="800" b="1" err="1"/>
              <a:t>por</a:t>
            </a:r>
            <a:r>
              <a:rPr lang="en-US" sz="800" b="1"/>
              <a:t> </a:t>
            </a:r>
            <a:r>
              <a:rPr lang="en-US" sz="800" b="1" err="1"/>
              <a:t>funções</a:t>
            </a:r>
            <a:endParaRPr lang="pt-BR" sz="800" b="1"/>
          </a:p>
        </p:txBody>
      </p:sp>
      <p:sp>
        <p:nvSpPr>
          <p:cNvPr id="1147" name="CaixaDeTexto 1146">
            <a:extLst>
              <a:ext uri="{FF2B5EF4-FFF2-40B4-BE49-F238E27FC236}">
                <a16:creationId xmlns:a16="http://schemas.microsoft.com/office/drawing/2014/main" id="{53BE30DC-C46C-4D2D-5025-ED12BEF32D73}"/>
              </a:ext>
            </a:extLst>
          </p:cNvPr>
          <p:cNvSpPr txBox="1"/>
          <p:nvPr/>
        </p:nvSpPr>
        <p:spPr>
          <a:xfrm>
            <a:off x="9506277" y="3727592"/>
            <a:ext cx="2325627" cy="138985"/>
          </a:xfrm>
          <a:prstGeom prst="rect">
            <a:avLst/>
          </a:prstGeom>
          <a:solidFill>
            <a:schemeClr val="accent4">
              <a:lumMod val="20000"/>
              <a:lumOff val="80000"/>
            </a:schemeClr>
          </a:solidFill>
        </p:spPr>
        <p:txBody>
          <a:bodyPr wrap="square" lIns="0" tIns="0" rIns="0" bIns="0" rtlCol="0">
            <a:spAutoFit/>
          </a:bodyPr>
          <a:lstStyle/>
          <a:p>
            <a:pPr algn="ctr"/>
            <a:r>
              <a:rPr lang="en-US" sz="800" b="1" err="1"/>
              <a:t>Reestruturação</a:t>
            </a:r>
            <a:r>
              <a:rPr lang="en-US" sz="800" b="1"/>
              <a:t> </a:t>
            </a:r>
            <a:r>
              <a:rPr lang="en-US" sz="800" b="1" err="1"/>
              <a:t>Credenciais</a:t>
            </a:r>
            <a:r>
              <a:rPr lang="en-US" sz="800" b="1"/>
              <a:t> no Fonte das </a:t>
            </a:r>
            <a:r>
              <a:rPr lang="en-US" sz="800" b="1" err="1"/>
              <a:t>Aplicações</a:t>
            </a:r>
            <a:endParaRPr lang="pt-BR" sz="800" b="1"/>
          </a:p>
        </p:txBody>
      </p:sp>
      <p:sp>
        <p:nvSpPr>
          <p:cNvPr id="1152" name="Retângulo 1151">
            <a:extLst>
              <a:ext uri="{FF2B5EF4-FFF2-40B4-BE49-F238E27FC236}">
                <a16:creationId xmlns:a16="http://schemas.microsoft.com/office/drawing/2014/main" id="{AA8A6547-164C-8EA5-6192-7E4B6EF21E14}"/>
              </a:ext>
            </a:extLst>
          </p:cNvPr>
          <p:cNvSpPr/>
          <p:nvPr/>
        </p:nvSpPr>
        <p:spPr>
          <a:xfrm>
            <a:off x="99430" y="3668250"/>
            <a:ext cx="11761751" cy="2708894"/>
          </a:xfrm>
          <a:prstGeom prst="rect">
            <a:avLst/>
          </a:prstGeom>
          <a:solidFill>
            <a:srgbClr val="D9D9D9">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51" name="Agrupar 1150">
            <a:extLst>
              <a:ext uri="{FF2B5EF4-FFF2-40B4-BE49-F238E27FC236}">
                <a16:creationId xmlns:a16="http://schemas.microsoft.com/office/drawing/2014/main" id="{BDD16DB8-9A74-D853-84F0-EBCA6DFF910B}"/>
              </a:ext>
            </a:extLst>
          </p:cNvPr>
          <p:cNvGrpSpPr/>
          <p:nvPr/>
        </p:nvGrpSpPr>
        <p:grpSpPr>
          <a:xfrm>
            <a:off x="6936723" y="4439965"/>
            <a:ext cx="5139107" cy="1535042"/>
            <a:chOff x="6834243" y="4405813"/>
            <a:chExt cx="5139107" cy="1740436"/>
          </a:xfrm>
        </p:grpSpPr>
        <p:grpSp>
          <p:nvGrpSpPr>
            <p:cNvPr id="1148" name="Agrupar 1147">
              <a:extLst>
                <a:ext uri="{FF2B5EF4-FFF2-40B4-BE49-F238E27FC236}">
                  <a16:creationId xmlns:a16="http://schemas.microsoft.com/office/drawing/2014/main" id="{4B598AD6-D80C-1968-DBE6-AB22DD8621DB}"/>
                </a:ext>
              </a:extLst>
            </p:cNvPr>
            <p:cNvGrpSpPr/>
            <p:nvPr/>
          </p:nvGrpSpPr>
          <p:grpSpPr>
            <a:xfrm>
              <a:off x="6834243" y="4405813"/>
              <a:ext cx="5139107" cy="1740436"/>
              <a:chOff x="8476147" y="8116377"/>
              <a:chExt cx="5139107" cy="1740436"/>
            </a:xfrm>
          </p:grpSpPr>
          <p:sp>
            <p:nvSpPr>
              <p:cNvPr id="1139" name="Retângulo 1138">
                <a:extLst>
                  <a:ext uri="{FF2B5EF4-FFF2-40B4-BE49-F238E27FC236}">
                    <a16:creationId xmlns:a16="http://schemas.microsoft.com/office/drawing/2014/main" id="{86096EAF-990D-6D9E-705E-47CE08C9EFF7}"/>
                  </a:ext>
                </a:extLst>
              </p:cNvPr>
              <p:cNvSpPr/>
              <p:nvPr/>
            </p:nvSpPr>
            <p:spPr>
              <a:xfrm>
                <a:off x="8476711" y="8170790"/>
                <a:ext cx="5138543" cy="1686023"/>
              </a:xfrm>
              <a:prstGeom prst="rect">
                <a:avLst/>
              </a:prstGeom>
              <a:solidFill>
                <a:schemeClr val="bg1"/>
              </a:solidFill>
              <a:ln w="38100">
                <a:solidFill>
                  <a:schemeClr val="bg1">
                    <a:lumMod val="50000"/>
                  </a:schemeClr>
                </a:solidFill>
                <a:prstDash val="sysDot"/>
              </a:ln>
            </p:spPr>
            <p:style>
              <a:lnRef idx="0">
                <a:schemeClr val="accent1"/>
              </a:lnRef>
              <a:fillRef idx="3">
                <a:schemeClr val="accent1"/>
              </a:fillRef>
              <a:effectRef idx="3">
                <a:schemeClr val="accent1"/>
              </a:effectRef>
              <a:fontRef idx="minor">
                <a:schemeClr val="lt1"/>
              </a:fontRef>
            </p:style>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36" name="CaixaDeTexto 1135">
                <a:extLst>
                  <a:ext uri="{FF2B5EF4-FFF2-40B4-BE49-F238E27FC236}">
                    <a16:creationId xmlns:a16="http://schemas.microsoft.com/office/drawing/2014/main" id="{48157027-9FB8-A508-F193-39496A84B422}"/>
                  </a:ext>
                </a:extLst>
              </p:cNvPr>
              <p:cNvSpPr txBox="1"/>
              <p:nvPr/>
            </p:nvSpPr>
            <p:spPr>
              <a:xfrm>
                <a:off x="12099226" y="8755005"/>
                <a:ext cx="1405831" cy="710965"/>
              </a:xfrm>
              <a:prstGeom prst="rect">
                <a:avLst/>
              </a:prstGeom>
              <a:noFill/>
              <a:ln>
                <a:solidFill>
                  <a:schemeClr val="bg1">
                    <a:lumMod val="50000"/>
                  </a:schemeClr>
                </a:solidFill>
                <a:prstDash val="sysDot"/>
              </a:ln>
            </p:spPr>
            <p:txBody>
              <a:bodyPr wrap="square" rtlCol="0">
                <a:spAutoFit/>
              </a:bodyPr>
              <a:lstStyle/>
              <a:p>
                <a:pPr algn="ctr"/>
                <a:r>
                  <a:rPr lang="pt-BR" sz="1200" b="1"/>
                  <a:t>Estrutura Atual de </a:t>
                </a:r>
              </a:p>
              <a:p>
                <a:pPr algn="ctr"/>
                <a:r>
                  <a:rPr lang="pt-BR" sz="1200" b="1"/>
                  <a:t>Funções no TI HSA/HSF</a:t>
                </a:r>
              </a:p>
            </p:txBody>
          </p:sp>
          <p:sp>
            <p:nvSpPr>
              <p:cNvPr id="1137" name="Sinal de Adição 1136">
                <a:extLst>
                  <a:ext uri="{FF2B5EF4-FFF2-40B4-BE49-F238E27FC236}">
                    <a16:creationId xmlns:a16="http://schemas.microsoft.com/office/drawing/2014/main" id="{A52F1B6B-09CB-8435-BE46-81C3D5E97508}"/>
                  </a:ext>
                </a:extLst>
              </p:cNvPr>
              <p:cNvSpPr/>
              <p:nvPr/>
            </p:nvSpPr>
            <p:spPr>
              <a:xfrm>
                <a:off x="11828984" y="9013801"/>
                <a:ext cx="236655" cy="286870"/>
              </a:xfrm>
              <a:prstGeom prst="mathPlus">
                <a:avLst/>
              </a:prstGeom>
              <a:ln>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9" name="CaixaDeTexto 1148">
                <a:extLst>
                  <a:ext uri="{FF2B5EF4-FFF2-40B4-BE49-F238E27FC236}">
                    <a16:creationId xmlns:a16="http://schemas.microsoft.com/office/drawing/2014/main" id="{4EDF366F-7156-DDA8-8E70-16F429A1B928}"/>
                  </a:ext>
                </a:extLst>
              </p:cNvPr>
              <p:cNvSpPr txBox="1"/>
              <p:nvPr/>
            </p:nvSpPr>
            <p:spPr>
              <a:xfrm>
                <a:off x="8476147" y="8116377"/>
                <a:ext cx="863164" cy="276999"/>
              </a:xfrm>
              <a:prstGeom prst="rect">
                <a:avLst/>
              </a:prstGeom>
              <a:noFill/>
              <a:ln>
                <a:solidFill>
                  <a:schemeClr val="bg1">
                    <a:lumMod val="50000"/>
                  </a:schemeClr>
                </a:solidFill>
                <a:prstDash val="sysDot"/>
              </a:ln>
            </p:spPr>
            <p:txBody>
              <a:bodyPr wrap="square" rtlCol="0">
                <a:spAutoFit/>
              </a:bodyPr>
              <a:lstStyle/>
              <a:p>
                <a:r>
                  <a:rPr lang="pt-BR" sz="1200" b="1">
                    <a:solidFill>
                      <a:srgbClr val="00B0F0"/>
                    </a:solidFill>
                  </a:rPr>
                  <a:t>DEVIDO A:</a:t>
                </a:r>
              </a:p>
            </p:txBody>
          </p:sp>
        </p:grpSp>
        <p:pic>
          <p:nvPicPr>
            <p:cNvPr id="1150" name="Imagem 1149">
              <a:extLst>
                <a:ext uri="{FF2B5EF4-FFF2-40B4-BE49-F238E27FC236}">
                  <a16:creationId xmlns:a16="http://schemas.microsoft.com/office/drawing/2014/main" id="{E057D3B5-8F33-0BB8-82E3-040309275541}"/>
                </a:ext>
              </a:extLst>
            </p:cNvPr>
            <p:cNvPicPr>
              <a:picLocks noChangeAspect="1"/>
            </p:cNvPicPr>
            <p:nvPr/>
          </p:nvPicPr>
          <p:blipFill>
            <a:blip r:embed="rId16"/>
            <a:stretch>
              <a:fillRect/>
            </a:stretch>
          </p:blipFill>
          <p:spPr>
            <a:xfrm>
              <a:off x="7051884" y="4749945"/>
              <a:ext cx="3075518" cy="1141215"/>
            </a:xfrm>
            <a:prstGeom prst="rect">
              <a:avLst/>
            </a:prstGeom>
            <a:ln>
              <a:solidFill>
                <a:schemeClr val="bg1">
                  <a:lumMod val="50000"/>
                </a:schemeClr>
              </a:solidFill>
              <a:prstDash val="sysDot"/>
            </a:ln>
          </p:spPr>
        </p:pic>
      </p:grpSp>
      <p:pic>
        <p:nvPicPr>
          <p:cNvPr id="1159" name="Imagem 1158">
            <a:extLst>
              <a:ext uri="{FF2B5EF4-FFF2-40B4-BE49-F238E27FC236}">
                <a16:creationId xmlns:a16="http://schemas.microsoft.com/office/drawing/2014/main" id="{6C0ECF50-87D1-8578-A490-8FE889FBAB04}"/>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292108" y="1039127"/>
            <a:ext cx="620041" cy="584200"/>
          </a:xfrm>
          <a:prstGeom prst="rect">
            <a:avLst/>
          </a:prstGeom>
        </p:spPr>
      </p:pic>
      <p:pic>
        <p:nvPicPr>
          <p:cNvPr id="1080" name="Picture 3" descr="W:\financeiro\Governança de TI\Banco de Imagens\Icones Médios\seta-direita-verde.png">
            <a:extLst>
              <a:ext uri="{FF2B5EF4-FFF2-40B4-BE49-F238E27FC236}">
                <a16:creationId xmlns:a16="http://schemas.microsoft.com/office/drawing/2014/main" id="{6BD301E1-4A58-0275-1F39-FF7C537FEF79}"/>
              </a:ext>
            </a:extLst>
          </p:cNvPr>
          <p:cNvPicPr>
            <a:picLocks noChangeAspect="1" noChangeArrowheads="1"/>
          </p:cNvPicPr>
          <p:nvPr/>
        </p:nvPicPr>
        <p:blipFill>
          <a:blip r:embed="rId18" cstate="print">
            <a:grayscl/>
            <a:extLst>
              <a:ext uri="{28A0092B-C50C-407E-A947-70E740481C1C}">
                <a14:useLocalDpi xmlns:a14="http://schemas.microsoft.com/office/drawing/2010/main" val="0"/>
              </a:ext>
            </a:extLst>
          </a:blip>
          <a:srcRect/>
          <a:stretch>
            <a:fillRect/>
          </a:stretch>
        </p:blipFill>
        <p:spPr bwMode="auto">
          <a:xfrm rot="4738333" flipV="1">
            <a:off x="12674118" y="-265905"/>
            <a:ext cx="284279" cy="26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46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Effect transition="in" filter="fade">
                                      <p:cBhvr>
                                        <p:cTn id="7" dur="500"/>
                                        <p:tgtEl>
                                          <p:spTgt spid="1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2"/>
                                        </p:tgtEl>
                                        <p:attrNameLst>
                                          <p:attrName>style.visibility</p:attrName>
                                        </p:attrNameLst>
                                      </p:cBhvr>
                                      <p:to>
                                        <p:strVal val="visible"/>
                                      </p:to>
                                    </p:set>
                                    <p:animEffect transition="in" filter="fade">
                                      <p:cBhvr>
                                        <p:cTn id="10"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104" name="CaixaDeTexto 103"/>
          <p:cNvSpPr txBox="1"/>
          <p:nvPr/>
        </p:nvSpPr>
        <p:spPr>
          <a:xfrm>
            <a:off x="10472635" y="6495951"/>
            <a:ext cx="242374" cy="369332"/>
          </a:xfrm>
          <a:prstGeom prst="rect">
            <a:avLst/>
          </a:prstGeom>
          <a:noFill/>
        </p:spPr>
        <p:txBody>
          <a:bodyPr wrap="none" rtlCol="0">
            <a:spAutoFit/>
          </a:bodyPr>
          <a:lstStyle/>
          <a:p>
            <a:r>
              <a:rPr lang="pt-BR"/>
              <a:t>.</a:t>
            </a:r>
          </a:p>
        </p:txBody>
      </p:sp>
      <p:graphicFrame>
        <p:nvGraphicFramePr>
          <p:cNvPr id="49" name="Tabela 48">
            <a:extLst>
              <a:ext uri="{FF2B5EF4-FFF2-40B4-BE49-F238E27FC236}">
                <a16:creationId xmlns:a16="http://schemas.microsoft.com/office/drawing/2014/main" id="{9DA008BC-8E66-4FDF-BAFD-60A52AE387C0}"/>
              </a:ext>
            </a:extLst>
          </p:cNvPr>
          <p:cNvGraphicFramePr>
            <a:graphicFrameLocks noGrp="1"/>
          </p:cNvGraphicFramePr>
          <p:nvPr>
            <p:extLst>
              <p:ext uri="{D42A27DB-BD31-4B8C-83A1-F6EECF244321}">
                <p14:modId xmlns:p14="http://schemas.microsoft.com/office/powerpoint/2010/main" val="4182902375"/>
              </p:ext>
            </p:extLst>
          </p:nvPr>
        </p:nvGraphicFramePr>
        <p:xfrm>
          <a:off x="177801" y="836594"/>
          <a:ext cx="11823699" cy="2639808"/>
        </p:xfrm>
        <a:graphic>
          <a:graphicData uri="http://schemas.openxmlformats.org/drawingml/2006/table">
            <a:tbl>
              <a:tblPr firstRow="1" bandRow="1">
                <a:tableStyleId>{5C22544A-7EE6-4342-B048-85BDC9FD1C3A}</a:tableStyleId>
              </a:tblPr>
              <a:tblGrid>
                <a:gridCol w="7141541">
                  <a:extLst>
                    <a:ext uri="{9D8B030D-6E8A-4147-A177-3AD203B41FA5}">
                      <a16:colId xmlns:a16="http://schemas.microsoft.com/office/drawing/2014/main" val="20000"/>
                    </a:ext>
                  </a:extLst>
                </a:gridCol>
                <a:gridCol w="1116273">
                  <a:extLst>
                    <a:ext uri="{9D8B030D-6E8A-4147-A177-3AD203B41FA5}">
                      <a16:colId xmlns:a16="http://schemas.microsoft.com/office/drawing/2014/main" val="1651196986"/>
                    </a:ext>
                  </a:extLst>
                </a:gridCol>
                <a:gridCol w="1469557">
                  <a:extLst>
                    <a:ext uri="{9D8B030D-6E8A-4147-A177-3AD203B41FA5}">
                      <a16:colId xmlns:a16="http://schemas.microsoft.com/office/drawing/2014/main" val="2358866714"/>
                    </a:ext>
                  </a:extLst>
                </a:gridCol>
                <a:gridCol w="658372">
                  <a:extLst>
                    <a:ext uri="{9D8B030D-6E8A-4147-A177-3AD203B41FA5}">
                      <a16:colId xmlns:a16="http://schemas.microsoft.com/office/drawing/2014/main" val="1285211115"/>
                    </a:ext>
                  </a:extLst>
                </a:gridCol>
                <a:gridCol w="705397">
                  <a:extLst>
                    <a:ext uri="{9D8B030D-6E8A-4147-A177-3AD203B41FA5}">
                      <a16:colId xmlns:a16="http://schemas.microsoft.com/office/drawing/2014/main" val="3180754406"/>
                    </a:ext>
                  </a:extLst>
                </a:gridCol>
                <a:gridCol w="732559">
                  <a:extLst>
                    <a:ext uri="{9D8B030D-6E8A-4147-A177-3AD203B41FA5}">
                      <a16:colId xmlns:a16="http://schemas.microsoft.com/office/drawing/2014/main" val="3869644733"/>
                    </a:ext>
                  </a:extLst>
                </a:gridCol>
              </a:tblGrid>
              <a:tr h="175720">
                <a:tc rowSpan="2">
                  <a:txBody>
                    <a:bodyPr/>
                    <a:lstStyle/>
                    <a:p>
                      <a:pPr algn="ctr"/>
                      <a:r>
                        <a:rPr lang="en-US" sz="1100" baseline="0" noProof="0" dirty="0">
                          <a:solidFill>
                            <a:schemeClr val="bg1"/>
                          </a:solidFill>
                          <a:latin typeface="+mn-lt"/>
                          <a:cs typeface="Arial" panose="020B0604020202020204" pitchFamily="34" charset="0"/>
                        </a:rPr>
                        <a:t>Activities</a:t>
                      </a:r>
                      <a:endParaRPr lang="en-US" sz="1100" noProof="0" dirty="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dirty="0">
                          <a:solidFill>
                            <a:schemeClr val="bg1"/>
                          </a:solidFill>
                          <a:latin typeface="+mn-lt"/>
                          <a:cs typeface="Arial" panose="020B0604020202020204" pitchFamily="34" charset="0"/>
                        </a:rPr>
                        <a:t>Time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err="1">
                          <a:solidFill>
                            <a:schemeClr val="bg1"/>
                          </a:solidFill>
                          <a:latin typeface="+mn-lt"/>
                          <a:cs typeface="Arial" panose="020B0604020202020204" pitchFamily="34" charset="0"/>
                        </a:rPr>
                        <a:t>Respons</a:t>
                      </a:r>
                      <a:r>
                        <a:rPr lang="en-US" sz="1100" noProof="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3">
                  <a:txBody>
                    <a:bodyPr/>
                    <a:lstStyle/>
                    <a:p>
                      <a:pPr marL="0" algn="ctr" defTabSz="685800" rtl="0" eaLnBrk="1" latinLnBrk="0" hangingPunct="1"/>
                      <a:r>
                        <a:rPr lang="en-US" sz="1100" noProof="0" dirty="0">
                          <a:solidFill>
                            <a:schemeClr val="bg1"/>
                          </a:solidFill>
                          <a:latin typeface="+mn-lt"/>
                          <a:cs typeface="Arial" panose="020B0604020202020204" pitchFamily="34" charset="0"/>
                        </a:rPr>
                        <a:t>Abr’25 ~ Mai’25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124738">
                <a:tc vMerge="1">
                  <a:txBody>
                    <a:bodyPr/>
                    <a:lstStyle/>
                    <a:p>
                      <a:endParaRPr lang="pt-BR"/>
                    </a:p>
                  </a:txBody>
                  <a:tcPr/>
                </a:tc>
                <a:tc vMerge="1">
                  <a:txBody>
                    <a:bodyPr/>
                    <a:lstStyle/>
                    <a:p>
                      <a:pPr algn="ctr"/>
                      <a:endParaRPr lang="en-US" sz="1050" noProof="0">
                        <a:solidFill>
                          <a:schemeClr val="bg1"/>
                        </a:solidFill>
                        <a:latin typeface="+mn-lt"/>
                        <a:cs typeface="Arial" panose="020B0604020202020204" pitchFamily="34" charset="0"/>
                      </a:endParaRPr>
                    </a:p>
                  </a:txBody>
                  <a:tcPr marL="0" marR="0" marT="0" marB="0" anchor="ctr">
                    <a:solidFill>
                      <a:srgbClr val="4F81BD"/>
                    </a:solidFill>
                  </a:tcPr>
                </a:tc>
                <a:tc vMerge="1">
                  <a:txBody>
                    <a:bodyPr/>
                    <a:lstStyle/>
                    <a:p>
                      <a:endParaRPr lang="pt-BR"/>
                    </a:p>
                  </a:txBody>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SAB</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DOM</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SEG</a:t>
                      </a:r>
                    </a:p>
                  </a:txBody>
                  <a:tcPr marL="0" marR="0" marT="0" marB="0" anchor="ctr">
                    <a:solidFill>
                      <a:schemeClr val="accent1">
                        <a:lumMod val="75000"/>
                      </a:schemeClr>
                    </a:solidFill>
                  </a:tcPr>
                </a:tc>
                <a:extLst>
                  <a:ext uri="{0D108BD9-81ED-4DB2-BD59-A6C34878D82A}">
                    <a16:rowId xmlns:a16="http://schemas.microsoft.com/office/drawing/2014/main" val="1322368906"/>
                  </a:ext>
                </a:extLst>
              </a:tr>
              <a:tr h="257978">
                <a:tc>
                  <a:txBody>
                    <a:bodyPr/>
                    <a:lstStyle/>
                    <a:p>
                      <a:r>
                        <a:rPr lang="pt-BR" sz="1000" dirty="0"/>
                        <a:t>   </a:t>
                      </a:r>
                      <a:r>
                        <a:rPr lang="pt-BR" sz="1000" b="0" i="0" u="none" strike="noStrike" kern="1200" dirty="0">
                          <a:solidFill>
                            <a:schemeClr val="tx1"/>
                          </a:solidFill>
                          <a:effectLst/>
                          <a:latin typeface="+mn-lt"/>
                          <a:ea typeface="+mn-ea"/>
                          <a:cs typeface="+mn-cs"/>
                        </a:rPr>
                        <a:t>1</a:t>
                      </a:r>
                      <a:r>
                        <a:rPr lang="pt-BR" sz="1000" dirty="0"/>
                        <a:t>. </a:t>
                      </a:r>
                      <a:r>
                        <a:rPr lang="pt-BR" sz="1000" b="0" i="0" u="none" strike="noStrike" kern="1200" dirty="0">
                          <a:solidFill>
                            <a:schemeClr val="tx1"/>
                          </a:solidFill>
                          <a:effectLst/>
                          <a:latin typeface="+mn-lt"/>
                          <a:ea typeface="+mn-ea"/>
                          <a:cs typeface="+mn-cs"/>
                        </a:rPr>
                        <a:t>Retorna as credencias de PRD das 17 app para valor anterior e atualiza cofre de senhas</a:t>
                      </a:r>
                      <a:endParaRPr lang="pt-BR" sz="1000" dirty="0"/>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518115421"/>
                  </a:ext>
                </a:extLst>
              </a:tr>
              <a:tr h="257978">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 </a:t>
                      </a:r>
                      <a:r>
                        <a:rPr lang="pt-BR" sz="1000" dirty="0" err="1"/>
                        <a:t>Deploy</a:t>
                      </a:r>
                      <a:r>
                        <a:rPr lang="pt-BR" sz="1000" dirty="0"/>
                        <a:t> (Retorna o executável anterior das 17 aplicações para o ambiente de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16:45 ~ 17:45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73726283"/>
                  </a:ext>
                </a:extLst>
              </a:tr>
              <a:tr h="257978">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3. Altera fontes de PRD das 17 aplicações inserindo as credenciais de antigas (apenas para retorno do estado anterior)</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16:30~17:30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501091591"/>
                  </a:ext>
                </a:extLst>
              </a:tr>
              <a:tr h="348622">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4. </a:t>
                      </a:r>
                      <a:r>
                        <a:rPr lang="pt-BR" sz="1000" b="0" i="0" u="none" strike="noStrike" kern="1200" dirty="0" err="1">
                          <a:solidFill>
                            <a:schemeClr val="tx1"/>
                          </a:solidFill>
                          <a:effectLst/>
                          <a:latin typeface="+mn-lt"/>
                          <a:ea typeface="+mn-ea"/>
                          <a:cs typeface="+mn-cs"/>
                        </a:rPr>
                        <a:t>Check</a:t>
                      </a:r>
                      <a:r>
                        <a:rPr lang="pt-BR" sz="1000" b="0" i="0" u="none" strike="noStrike" kern="1200" dirty="0">
                          <a:solidFill>
                            <a:schemeClr val="tx1"/>
                          </a:solidFill>
                          <a:effectLst/>
                          <a:latin typeface="+mn-lt"/>
                          <a:ea typeface="+mn-ea"/>
                          <a:cs typeface="+mn-cs"/>
                        </a:rPr>
                        <a:t> do ambiente restaurado</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17:45 ~ 18:00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046950759"/>
                  </a:ext>
                </a:extLst>
              </a:tr>
              <a:tr h="383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5. Teste de validação do ambiente restaurado (navegação no ambiente e realização de algumas operações com processos pré-existentes)</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18:00 ~ 18:30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91260926"/>
                  </a:ext>
                </a:extLst>
              </a:tr>
              <a:tr h="410484">
                <a:tc>
                  <a:txBody>
                    <a:bodyPr/>
                    <a:lstStyle/>
                    <a:p>
                      <a:pPr algn="l" fontAlgn="ctr"/>
                      <a:r>
                        <a:rPr lang="pt-BR" sz="1000" b="0" i="0" u="none" strike="noStrike" kern="1200" dirty="0">
                          <a:solidFill>
                            <a:schemeClr val="tx1"/>
                          </a:solidFill>
                          <a:effectLst/>
                          <a:latin typeface="+mn-lt"/>
                          <a:ea typeface="+mn-ea"/>
                          <a:cs typeface="+mn-cs"/>
                        </a:rPr>
                        <a:t> 6. Reunião para confirmação da liberação do sistema restaurado.</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18:30 ~ 18:45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752522650"/>
                  </a:ext>
                </a:extLst>
              </a:tr>
              <a:tr h="410484">
                <a:tc>
                  <a:txBody>
                    <a:bodyPr/>
                    <a:lstStyle/>
                    <a:p>
                      <a:pPr algn="l" fontAlgn="ctr"/>
                      <a:r>
                        <a:rPr lang="pt-BR" sz="1000" b="0" i="0" u="none" strike="noStrike" kern="1200" dirty="0">
                          <a:solidFill>
                            <a:schemeClr val="tx1"/>
                          </a:solidFill>
                          <a:effectLst/>
                          <a:latin typeface="+mn-lt"/>
                          <a:ea typeface="+mn-ea"/>
                          <a:cs typeface="+mn-cs"/>
                        </a:rPr>
                        <a:t> 7. Liberação do sistema e início da operação assistida (Acompanhamento do ambiente )</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263085489"/>
                  </a:ext>
                </a:extLst>
              </a:tr>
            </a:tbl>
          </a:graphicData>
        </a:graphic>
      </p:graphicFrame>
      <p:sp>
        <p:nvSpPr>
          <p:cNvPr id="50" name="Triângulo isósceles 49">
            <a:extLst>
              <a:ext uri="{FF2B5EF4-FFF2-40B4-BE49-F238E27FC236}">
                <a16:creationId xmlns:a16="http://schemas.microsoft.com/office/drawing/2014/main" id="{8310D989-A566-41BA-BC12-B70A61A9300C}"/>
              </a:ext>
            </a:extLst>
          </p:cNvPr>
          <p:cNvSpPr/>
          <p:nvPr/>
        </p:nvSpPr>
        <p:spPr>
          <a:xfrm rot="10800000">
            <a:off x="10141263" y="120742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3" name="Triângulo isósceles 52">
            <a:extLst>
              <a:ext uri="{FF2B5EF4-FFF2-40B4-BE49-F238E27FC236}">
                <a16:creationId xmlns:a16="http://schemas.microsoft.com/office/drawing/2014/main" id="{A84877C2-BD08-46B2-A730-B09B5A9818B8}"/>
              </a:ext>
            </a:extLst>
          </p:cNvPr>
          <p:cNvSpPr/>
          <p:nvPr/>
        </p:nvSpPr>
        <p:spPr>
          <a:xfrm rot="10800000">
            <a:off x="10138088" y="1461163"/>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9" name="Triângulo isósceles 58">
            <a:extLst>
              <a:ext uri="{FF2B5EF4-FFF2-40B4-BE49-F238E27FC236}">
                <a16:creationId xmlns:a16="http://schemas.microsoft.com/office/drawing/2014/main" id="{47969A3D-9472-4982-A874-42D3A2B99F53}"/>
              </a:ext>
            </a:extLst>
          </p:cNvPr>
          <p:cNvSpPr/>
          <p:nvPr/>
        </p:nvSpPr>
        <p:spPr>
          <a:xfrm rot="10800000">
            <a:off x="10140592" y="1749322"/>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1" name="Triângulo isósceles 60">
            <a:extLst>
              <a:ext uri="{FF2B5EF4-FFF2-40B4-BE49-F238E27FC236}">
                <a16:creationId xmlns:a16="http://schemas.microsoft.com/office/drawing/2014/main" id="{AEA025F2-CD56-4E67-9229-D68F00FDEC99}"/>
              </a:ext>
            </a:extLst>
          </p:cNvPr>
          <p:cNvSpPr/>
          <p:nvPr/>
        </p:nvSpPr>
        <p:spPr>
          <a:xfrm rot="10800000">
            <a:off x="10143597" y="2032538"/>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2" name="CaixaDeTexto 61">
            <a:extLst>
              <a:ext uri="{FF2B5EF4-FFF2-40B4-BE49-F238E27FC236}">
                <a16:creationId xmlns:a16="http://schemas.microsoft.com/office/drawing/2014/main" id="{836D7F3B-56A4-489D-806D-9AE543D9A904}"/>
              </a:ext>
            </a:extLst>
          </p:cNvPr>
          <p:cNvSpPr txBox="1"/>
          <p:nvPr/>
        </p:nvSpPr>
        <p:spPr>
          <a:xfrm>
            <a:off x="214142" y="3964866"/>
            <a:ext cx="11823699" cy="360850"/>
          </a:xfrm>
          <a:prstGeom prst="rect">
            <a:avLst/>
          </a:prstGeom>
          <a:solidFill>
            <a:schemeClr val="bg1">
              <a:lumMod val="85000"/>
            </a:schemeClr>
          </a:solidFill>
        </p:spPr>
        <p:txBody>
          <a:bodyPr wrap="square" lIns="0" tIns="72000" rIns="0" bIns="72000" rtlCol="0">
            <a:spAutoFit/>
          </a:bodyPr>
          <a:lstStyle>
            <a:defPPr>
              <a:defRPr lang="pt-BR"/>
            </a:defPPr>
            <a:lvl1pPr marR="0" lvl="0" indent="0" algn="ctr" defTabSz="457200" fontAlgn="auto">
              <a:lnSpc>
                <a:spcPct val="100000"/>
              </a:lnSpc>
              <a:spcBef>
                <a:spcPts val="0"/>
              </a:spcBef>
              <a:spcAft>
                <a:spcPts val="0"/>
              </a:spcAft>
              <a:buClrTx/>
              <a:buSzTx/>
              <a:buFontTx/>
              <a:buNone/>
              <a:tabLst/>
              <a:defRPr sz="1600" b="1">
                <a:solidFill>
                  <a:schemeClr val="tx1">
                    <a:lumMod val="50000"/>
                    <a:lumOff val="50000"/>
                  </a:schemeClr>
                </a:solidFill>
                <a:latin typeface="Calibri"/>
              </a:defRPr>
            </a:lvl1pPr>
          </a:lstStyle>
          <a:p>
            <a:r>
              <a:rPr lang="pt-BR" sz="1400" b="0" dirty="0"/>
              <a:t>Reativar sistemas antigos. </a:t>
            </a:r>
            <a:r>
              <a:rPr lang="pt-BR" sz="1400" dirty="0"/>
              <a:t>(Não afetará a operação dos departamentos envolvidos).</a:t>
            </a:r>
          </a:p>
        </p:txBody>
      </p:sp>
      <p:sp>
        <p:nvSpPr>
          <p:cNvPr id="43" name="Retângulo 42">
            <a:extLst>
              <a:ext uri="{FF2B5EF4-FFF2-40B4-BE49-F238E27FC236}">
                <a16:creationId xmlns:a16="http://schemas.microsoft.com/office/drawing/2014/main" id="{A3AF9229-E1FC-4EF8-BCF4-D85412556540}"/>
              </a:ext>
            </a:extLst>
          </p:cNvPr>
          <p:cNvSpPr/>
          <p:nvPr/>
        </p:nvSpPr>
        <p:spPr>
          <a:xfrm>
            <a:off x="5386971" y="3661875"/>
            <a:ext cx="1354858" cy="307777"/>
          </a:xfrm>
          <a:prstGeom prst="rect">
            <a:avLst/>
          </a:prstGeom>
          <a:noFill/>
        </p:spPr>
        <p:txBody>
          <a:bodyPr vert="horz" rtlCol="0">
            <a:spAutoFit/>
          </a:bodyPr>
          <a:lstStyle/>
          <a:p>
            <a:pPr algn="ctr"/>
            <a:r>
              <a:rPr lang="pt-BR" sz="1400" b="1" kern="0" dirty="0" err="1">
                <a:solidFill>
                  <a:sysClr val="windowText" lastClr="000000"/>
                </a:solidFill>
              </a:rPr>
              <a:t>PPA’s</a:t>
            </a:r>
            <a:r>
              <a:rPr lang="pt-BR" sz="1400" b="1" kern="0" dirty="0">
                <a:solidFill>
                  <a:sysClr val="windowText" lastClr="000000"/>
                </a:solidFill>
              </a:rPr>
              <a:t> Definidos</a:t>
            </a:r>
          </a:p>
        </p:txBody>
      </p:sp>
      <p:sp>
        <p:nvSpPr>
          <p:cNvPr id="68" name="Retângulo 67">
            <a:extLst>
              <a:ext uri="{FF2B5EF4-FFF2-40B4-BE49-F238E27FC236}">
                <a16:creationId xmlns:a16="http://schemas.microsoft.com/office/drawing/2014/main" id="{44A54C2B-42F6-426E-A0BC-823AB36F40EF}"/>
              </a:ext>
            </a:extLst>
          </p:cNvPr>
          <p:cNvSpPr/>
          <p:nvPr/>
        </p:nvSpPr>
        <p:spPr>
          <a:xfrm>
            <a:off x="214142" y="3086718"/>
            <a:ext cx="11811000" cy="3693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B5DAAA7-F71D-D389-E8A7-26F2DBFC2698}"/>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kumimoji="0" lang="pt-BR" altLang="pt-BR" sz="1200" b="0" i="0" u="none" strike="noStrike" kern="0" cap="none" spc="0" normalizeH="0" baseline="0" noProof="0" dirty="0">
                <a:ln>
                  <a:noFill/>
                </a:ln>
                <a:solidFill>
                  <a:schemeClr val="tx1"/>
                </a:solidFill>
                <a:effectLst/>
                <a:uLnTx/>
                <a:uFillTx/>
                <a:latin typeface="Calibri Light" panose="020F0302020204030204"/>
                <a:ea typeface="+mn-ea"/>
                <a:cs typeface="Arial" panose="020B0604020202020204" pitchFamily="34" charset="0"/>
              </a:rPr>
              <a:t>Caso ocorra algum problema em produção que seja necessário realizar o </a:t>
            </a:r>
            <a:r>
              <a:rPr kumimoji="0" lang="pt-BR" altLang="pt-BR" sz="1200" b="0" i="0" u="none" strike="noStrike" kern="0" cap="none" spc="0" normalizeH="0" baseline="0" noProof="0" dirty="0" err="1">
                <a:ln>
                  <a:noFill/>
                </a:ln>
                <a:solidFill>
                  <a:schemeClr val="tx1"/>
                </a:solidFill>
                <a:effectLst/>
                <a:uLnTx/>
                <a:uFillTx/>
                <a:latin typeface="Calibri Light" panose="020F0302020204030204"/>
                <a:ea typeface="+mn-ea"/>
                <a:cs typeface="Arial" panose="020B0604020202020204" pitchFamily="34" charset="0"/>
              </a:rPr>
              <a:t>RollBack</a:t>
            </a:r>
            <a:r>
              <a:rPr kumimoji="0" lang="pt-BR" altLang="pt-BR" sz="1200" b="0" i="0" u="none" strike="noStrike" kern="0" cap="none" spc="0" normalizeH="0" baseline="0" noProof="0" dirty="0">
                <a:ln>
                  <a:noFill/>
                </a:ln>
                <a:solidFill>
                  <a:schemeClr val="tx1"/>
                </a:solidFill>
                <a:effectLst/>
                <a:uLnTx/>
                <a:uFillTx/>
                <a:latin typeface="Calibri Light" panose="020F0302020204030204"/>
                <a:ea typeface="+mn-ea"/>
                <a:cs typeface="Arial" panose="020B0604020202020204" pitchFamily="34" charset="0"/>
              </a:rPr>
              <a:t> de alguma das 17 aplicações, </a:t>
            </a:r>
            <a:r>
              <a:rPr kumimoji="0" lang="pt-BR" altLang="pt-BR" sz="1200" b="1" i="0" u="none" strike="noStrike" kern="0" cap="none" spc="0" normalizeH="0" baseline="0" noProof="0" dirty="0">
                <a:ln>
                  <a:noFill/>
                </a:ln>
                <a:solidFill>
                  <a:schemeClr val="tx1"/>
                </a:solidFill>
                <a:effectLst/>
                <a:uLnTx/>
                <a:uFillTx/>
                <a:latin typeface="Calibri Light" panose="020F0302020204030204"/>
                <a:cs typeface="Arial" panose="020B0604020202020204" pitchFamily="34" charset="0"/>
              </a:rPr>
              <a:t>os sistemas antigos serão reativados e </a:t>
            </a:r>
            <a:r>
              <a:rPr lang="pt-BR" altLang="pt-BR" sz="1200" b="1" kern="0" dirty="0">
                <a:latin typeface="Calibri Light" panose="020F0302020204030204"/>
                <a:cs typeface="Arial" panose="020B0604020202020204" pitchFamily="34" charset="0"/>
              </a:rPr>
              <a:t>as operações da fábrica </a:t>
            </a:r>
            <a:r>
              <a:rPr kumimoji="0" lang="pt-BR" altLang="pt-BR" sz="1200" b="1" i="0" u="none" strike="noStrike" kern="0" cap="none" spc="0" normalizeH="0" baseline="0" noProof="0" dirty="0">
                <a:ln>
                  <a:noFill/>
                </a:ln>
                <a:solidFill>
                  <a:schemeClr val="tx1"/>
                </a:solidFill>
                <a:effectLst/>
                <a:uLnTx/>
                <a:uFillTx/>
                <a:latin typeface="Calibri Light" panose="020F0302020204030204"/>
                <a:cs typeface="Arial" panose="020B0604020202020204" pitchFamily="34" charset="0"/>
              </a:rPr>
              <a:t>NÃO serão afetadas.</a:t>
            </a:r>
            <a:endParaRPr lang="en-US" altLang="pt-BR" sz="1200" b="1" kern="0" dirty="0">
              <a:solidFill>
                <a:schemeClr val="tx1"/>
              </a:solidFill>
              <a:latin typeface="Calibri Light" panose="020F0302020204030204"/>
              <a:cs typeface="Arial" panose="020B0604020202020204" pitchFamily="34" charset="0"/>
            </a:endParaRPr>
          </a:p>
        </p:txBody>
      </p:sp>
      <p:sp>
        <p:nvSpPr>
          <p:cNvPr id="10" name="Triângulo isósceles 9">
            <a:extLst>
              <a:ext uri="{FF2B5EF4-FFF2-40B4-BE49-F238E27FC236}">
                <a16:creationId xmlns:a16="http://schemas.microsoft.com/office/drawing/2014/main" id="{71EC9A6E-5E47-D7F1-092F-51A71BB4F519}"/>
              </a:ext>
            </a:extLst>
          </p:cNvPr>
          <p:cNvSpPr/>
          <p:nvPr/>
        </p:nvSpPr>
        <p:spPr>
          <a:xfrm rot="10800000">
            <a:off x="10140155" y="237755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pic>
        <p:nvPicPr>
          <p:cNvPr id="11" name="hspLogo" descr="selo B">
            <a:extLst>
              <a:ext uri="{FF2B5EF4-FFF2-40B4-BE49-F238E27FC236}">
                <a16:creationId xmlns:a16="http://schemas.microsoft.com/office/drawing/2014/main" id="{8C867087-71DC-D002-E506-0964F6A8AB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BC56B8BB-97AD-BACE-B9E0-AF54ED1CD22C}"/>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3" name="txtPage">
            <a:extLst>
              <a:ext uri="{FF2B5EF4-FFF2-40B4-BE49-F238E27FC236}">
                <a16:creationId xmlns:a16="http://schemas.microsoft.com/office/drawing/2014/main" id="{4BF5A191-BB26-61F7-8F5B-6DE2500295A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14 / 17</a:t>
            </a:r>
          </a:p>
        </p:txBody>
      </p:sp>
      <p:sp>
        <p:nvSpPr>
          <p:cNvPr id="14" name="Google Shape;239;p38">
            <a:extLst>
              <a:ext uri="{FF2B5EF4-FFF2-40B4-BE49-F238E27FC236}">
                <a16:creationId xmlns:a16="http://schemas.microsoft.com/office/drawing/2014/main" id="{C5F0527B-0D29-2CF9-3189-CD6CE902321B}"/>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ROLLBACK</a:t>
            </a:r>
          </a:p>
        </p:txBody>
      </p:sp>
      <p:sp>
        <p:nvSpPr>
          <p:cNvPr id="19" name="Triângulo isósceles 18">
            <a:extLst>
              <a:ext uri="{FF2B5EF4-FFF2-40B4-BE49-F238E27FC236}">
                <a16:creationId xmlns:a16="http://schemas.microsoft.com/office/drawing/2014/main" id="{615B3046-FB33-3EE0-C243-C5C589339E09}"/>
              </a:ext>
            </a:extLst>
          </p:cNvPr>
          <p:cNvSpPr/>
          <p:nvPr/>
        </p:nvSpPr>
        <p:spPr>
          <a:xfrm rot="10800000">
            <a:off x="10138088" y="3197585"/>
            <a:ext cx="194400" cy="14760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0" name="Triângulo isósceles 19">
            <a:extLst>
              <a:ext uri="{FF2B5EF4-FFF2-40B4-BE49-F238E27FC236}">
                <a16:creationId xmlns:a16="http://schemas.microsoft.com/office/drawing/2014/main" id="{1999C3EB-9741-C0A6-C149-E3520BF73156}"/>
              </a:ext>
            </a:extLst>
          </p:cNvPr>
          <p:cNvSpPr/>
          <p:nvPr/>
        </p:nvSpPr>
        <p:spPr>
          <a:xfrm rot="10800000">
            <a:off x="11515048" y="3198666"/>
            <a:ext cx="194400" cy="14760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21" name="Conector reto 20">
            <a:extLst>
              <a:ext uri="{FF2B5EF4-FFF2-40B4-BE49-F238E27FC236}">
                <a16:creationId xmlns:a16="http://schemas.microsoft.com/office/drawing/2014/main" id="{84EA2099-479A-E67B-2BC9-6A64696311D7}"/>
              </a:ext>
            </a:extLst>
          </p:cNvPr>
          <p:cNvCxnSpPr>
            <a:cxnSpLocks/>
            <a:stCxn id="19" idx="3"/>
            <a:endCxn id="20" idx="2"/>
          </p:cNvCxnSpPr>
          <p:nvPr/>
        </p:nvCxnSpPr>
        <p:spPr>
          <a:xfrm>
            <a:off x="10235288" y="3197585"/>
            <a:ext cx="1474160" cy="1081"/>
          </a:xfrm>
          <a:prstGeom prst="line">
            <a:avLst/>
          </a:prstGeom>
        </p:spPr>
        <p:style>
          <a:lnRef idx="1">
            <a:schemeClr val="accent1"/>
          </a:lnRef>
          <a:fillRef idx="0">
            <a:schemeClr val="accent1"/>
          </a:fillRef>
          <a:effectRef idx="0">
            <a:schemeClr val="accent1"/>
          </a:effectRef>
          <a:fontRef idx="minor">
            <a:schemeClr val="tx1"/>
          </a:fontRef>
        </p:style>
      </p:cxnSp>
      <p:sp>
        <p:nvSpPr>
          <p:cNvPr id="22" name="Triângulo isósceles 21">
            <a:extLst>
              <a:ext uri="{FF2B5EF4-FFF2-40B4-BE49-F238E27FC236}">
                <a16:creationId xmlns:a16="http://schemas.microsoft.com/office/drawing/2014/main" id="{94B8B016-883B-1259-9610-F504667DB4F0}"/>
              </a:ext>
            </a:extLst>
          </p:cNvPr>
          <p:cNvSpPr/>
          <p:nvPr/>
        </p:nvSpPr>
        <p:spPr>
          <a:xfrm rot="10800000">
            <a:off x="10136910" y="280193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3" name="CaixaDeTexto 22">
            <a:extLst>
              <a:ext uri="{FF2B5EF4-FFF2-40B4-BE49-F238E27FC236}">
                <a16:creationId xmlns:a16="http://schemas.microsoft.com/office/drawing/2014/main" id="{98C0F310-8974-A82B-E52A-720C7E949CC9}"/>
              </a:ext>
            </a:extLst>
          </p:cNvPr>
          <p:cNvSpPr txBox="1"/>
          <p:nvPr/>
        </p:nvSpPr>
        <p:spPr>
          <a:xfrm>
            <a:off x="121557" y="494449"/>
            <a:ext cx="4697186"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a) </a:t>
            </a:r>
            <a:r>
              <a:rPr kumimoji="0" lang="pt-BR" sz="180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aplicações</a:t>
            </a:r>
            <a:endParaRPr lang="pt-BR" dirty="0"/>
          </a:p>
        </p:txBody>
      </p:sp>
    </p:spTree>
    <p:extLst>
      <p:ext uri="{BB962C8B-B14F-4D97-AF65-F5344CB8AC3E}">
        <p14:creationId xmlns:p14="http://schemas.microsoft.com/office/powerpoint/2010/main" val="102548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3" name="Retângulo 2">
            <a:extLst>
              <a:ext uri="{FF2B5EF4-FFF2-40B4-BE49-F238E27FC236}">
                <a16:creationId xmlns:a16="http://schemas.microsoft.com/office/drawing/2014/main" id="{0DCD73BC-E639-8C7D-B176-0964A3A5140D}"/>
              </a:ext>
            </a:extLst>
          </p:cNvPr>
          <p:cNvSpPr/>
          <p:nvPr/>
        </p:nvSpPr>
        <p:spPr>
          <a:xfrm>
            <a:off x="144918" y="860859"/>
            <a:ext cx="11916000" cy="549348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9" name="CaixaDeTexto 8">
            <a:extLst>
              <a:ext uri="{FF2B5EF4-FFF2-40B4-BE49-F238E27FC236}">
                <a16:creationId xmlns:a16="http://schemas.microsoft.com/office/drawing/2014/main" id="{22F0A663-F031-E17F-ADD6-9368983355E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lang="pt-BR" altLang="pt-BR" sz="1200" kern="0" dirty="0">
                <a:solidFill>
                  <a:schemeClr val="tx1"/>
                </a:solidFill>
                <a:latin typeface="Calibri Light" panose="020F0302020204030204"/>
                <a:cs typeface="Arial" panose="020B0604020202020204" pitchFamily="34" charset="0"/>
              </a:rPr>
              <a:t>Além da regularização das 17 aplicações, ainda temos outros 2 planos de </a:t>
            </a:r>
            <a:r>
              <a:rPr lang="pt-BR" altLang="pt-BR" sz="1200" kern="0" dirty="0" err="1">
                <a:solidFill>
                  <a:schemeClr val="tx1"/>
                </a:solidFill>
                <a:latin typeface="Calibri Light" panose="020F0302020204030204"/>
                <a:cs typeface="Arial" panose="020B0604020202020204" pitchFamily="34" charset="0"/>
              </a:rPr>
              <a:t>Cutover</a:t>
            </a:r>
            <a:endParaRPr lang="en-US" altLang="pt-BR" sz="1200" kern="0" dirty="0">
              <a:solidFill>
                <a:schemeClr val="tx1"/>
              </a:solidFill>
              <a:latin typeface="Calibri Light" panose="020F0302020204030204"/>
              <a:cs typeface="Arial" panose="020B0604020202020204" pitchFamily="34" charset="0"/>
            </a:endParaRPr>
          </a:p>
        </p:txBody>
      </p:sp>
      <p:sp>
        <p:nvSpPr>
          <p:cNvPr id="8" name="CaixaDeTexto 7">
            <a:extLst>
              <a:ext uri="{FF2B5EF4-FFF2-40B4-BE49-F238E27FC236}">
                <a16:creationId xmlns:a16="http://schemas.microsoft.com/office/drawing/2014/main" id="{DBDC3B3A-54AA-3AF5-9A5A-1E42BDA444CE}"/>
              </a:ext>
            </a:extLst>
          </p:cNvPr>
          <p:cNvSpPr txBox="1"/>
          <p:nvPr/>
        </p:nvSpPr>
        <p:spPr>
          <a:xfrm>
            <a:off x="2188627" y="2977149"/>
            <a:ext cx="8138287"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a:t>
            </a:r>
            <a:r>
              <a:rPr kumimoji="0" lang="pt-BR" sz="1800" b="0" i="0" u="none" strike="noStrike" kern="1200" cap="none" spc="0" normalizeH="0" baseline="0" noProof="0" dirty="0">
                <a:ln>
                  <a:noFill/>
                </a:ln>
                <a:solidFill>
                  <a:srgbClr val="7E7C80"/>
                </a:solidFill>
                <a:effectLst/>
                <a:uLnTx/>
                <a:uFillTx/>
                <a:latin typeface="Calibri" panose="020F0502020204030204"/>
                <a:ea typeface="+mn-ea"/>
                <a:cs typeface="+mn-cs"/>
              </a:rPr>
              <a:t>Criação do Comitê de Implantação HDA</a:t>
            </a:r>
            <a:endParaRPr lang="pt-BR" dirty="0"/>
          </a:p>
        </p:txBody>
      </p:sp>
      <p:pic>
        <p:nvPicPr>
          <p:cNvPr id="37" name="hspLogo" descr="selo B">
            <a:extLst>
              <a:ext uri="{FF2B5EF4-FFF2-40B4-BE49-F238E27FC236}">
                <a16:creationId xmlns:a16="http://schemas.microsoft.com/office/drawing/2014/main" id="{140A5016-33DD-B895-10BB-2441E3C301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19772085-9CC3-5E61-AEAA-ACCE45BE6D6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41" name="txtPage">
            <a:extLst>
              <a:ext uri="{FF2B5EF4-FFF2-40B4-BE49-F238E27FC236}">
                <a16:creationId xmlns:a16="http://schemas.microsoft.com/office/drawing/2014/main" id="{FE2FBA1A-0648-9B23-FDC4-473A36CCB49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15 / 17</a:t>
            </a:r>
          </a:p>
        </p:txBody>
      </p:sp>
      <p:sp>
        <p:nvSpPr>
          <p:cNvPr id="42" name="Google Shape;239;p38">
            <a:extLst>
              <a:ext uri="{FF2B5EF4-FFF2-40B4-BE49-F238E27FC236}">
                <a16:creationId xmlns:a16="http://schemas.microsoft.com/office/drawing/2014/main" id="{694F619A-1ECE-F6AC-341A-F823EBFB965E}"/>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sp>
        <p:nvSpPr>
          <p:cNvPr id="6" name="CaixaDeTexto 5">
            <a:extLst>
              <a:ext uri="{FF2B5EF4-FFF2-40B4-BE49-F238E27FC236}">
                <a16:creationId xmlns:a16="http://schemas.microsoft.com/office/drawing/2014/main" id="{6EA52363-B0A9-7334-ED84-13FF9E5876EC}"/>
              </a:ext>
            </a:extLst>
          </p:cNvPr>
          <p:cNvSpPr txBox="1"/>
          <p:nvPr/>
        </p:nvSpPr>
        <p:spPr>
          <a:xfrm>
            <a:off x="2188627" y="3429000"/>
            <a:ext cx="8421316" cy="646331"/>
          </a:xfrm>
          <a:prstGeom prst="rect">
            <a:avLst/>
          </a:prstGeom>
          <a:noFill/>
        </p:spPr>
        <p:txBody>
          <a:bodyPr wrap="square" rtlCol="0">
            <a:spAutoFit/>
          </a:bodyPr>
          <a:lstStyle/>
          <a:p>
            <a:pPr marL="285750" indent="-285750">
              <a:buFont typeface="Wingdings" panose="05000000000000000000" pitchFamily="2" charset="2"/>
              <a:buChar char="v"/>
            </a:pPr>
            <a:r>
              <a:rPr lang="pt-BR" dirty="0"/>
              <a:t>Step 2 – </a:t>
            </a:r>
            <a:r>
              <a:rPr kumimoji="0" lang="pt-BR" sz="1800" b="0" i="0" u="none" strike="noStrike" kern="1200" cap="none" spc="0" normalizeH="0" baseline="0" noProof="0" dirty="0">
                <a:ln>
                  <a:noFill/>
                </a:ln>
                <a:solidFill>
                  <a:srgbClr val="7E7C80"/>
                </a:solidFill>
                <a:effectLst/>
                <a:uLnTx/>
                <a:uFillTx/>
                <a:latin typeface="Calibri" panose="020F0502020204030204"/>
                <a:ea typeface="+mn-ea"/>
                <a:cs typeface="+mn-cs"/>
              </a:rPr>
              <a:t>Modernização Ambiente HDA (estrutura comitê e aplicações </a:t>
            </a:r>
            <a:r>
              <a:rPr kumimoji="0" lang="pt-BR" sz="1800" b="0" i="0" u="none" strike="noStrike" kern="1200" cap="none" spc="0" normalizeH="0" baseline="0" noProof="0" dirty="0" err="1">
                <a:ln>
                  <a:noFill/>
                </a:ln>
                <a:solidFill>
                  <a:srgbClr val="7E7C80"/>
                </a:solidFill>
                <a:effectLst/>
                <a:uLnTx/>
                <a:uFillTx/>
                <a:latin typeface="Calibri" panose="020F0502020204030204"/>
                <a:ea typeface="+mn-ea"/>
                <a:cs typeface="+mn-cs"/>
              </a:rPr>
              <a:t>devops</a:t>
            </a:r>
            <a:r>
              <a:rPr kumimoji="0" lang="pt-BR" sz="1800" b="0" i="0" u="none" strike="noStrike" kern="1200" cap="none" spc="0" normalizeH="0" baseline="0" noProof="0" dirty="0">
                <a:ln>
                  <a:noFill/>
                </a:ln>
                <a:solidFill>
                  <a:srgbClr val="7E7C80"/>
                </a:solidFill>
                <a:effectLst/>
                <a:uLnTx/>
                <a:uFillTx/>
                <a:latin typeface="Calibri" panose="020F0502020204030204"/>
                <a:ea typeface="+mn-ea"/>
                <a:cs typeface="+mn-cs"/>
              </a:rPr>
              <a:t>)</a:t>
            </a:r>
          </a:p>
          <a:p>
            <a:pPr marL="285750" indent="-285750">
              <a:buFont typeface="Wingdings" panose="05000000000000000000" pitchFamily="2" charset="2"/>
              <a:buChar char="v"/>
            </a:pPr>
            <a:endParaRPr lang="pt-BR" dirty="0"/>
          </a:p>
        </p:txBody>
      </p:sp>
    </p:spTree>
    <p:extLst>
      <p:ext uri="{BB962C8B-B14F-4D97-AF65-F5344CB8AC3E}">
        <p14:creationId xmlns:p14="http://schemas.microsoft.com/office/powerpoint/2010/main" val="406243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9" name="CaixaDeTexto 8">
            <a:extLst>
              <a:ext uri="{FF2B5EF4-FFF2-40B4-BE49-F238E27FC236}">
                <a16:creationId xmlns:a16="http://schemas.microsoft.com/office/drawing/2014/main" id="{22F0A663-F031-E17F-ADD6-9368983355E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lang="pt-BR" altLang="pt-BR" sz="1200" kern="0" dirty="0">
                <a:solidFill>
                  <a:schemeClr val="tx1"/>
                </a:solidFill>
                <a:latin typeface="Calibri Light" panose="020F0302020204030204"/>
                <a:cs typeface="Arial" panose="020B0604020202020204" pitchFamily="34" charset="0"/>
              </a:rPr>
              <a:t>O </a:t>
            </a:r>
            <a:r>
              <a:rPr lang="pt-BR" altLang="pt-BR" sz="1200" kern="0" dirty="0" err="1">
                <a:solidFill>
                  <a:schemeClr val="tx1"/>
                </a:solidFill>
                <a:latin typeface="Calibri Light" panose="020F0302020204030204"/>
                <a:cs typeface="Arial" panose="020B0604020202020204" pitchFamily="34" charset="0"/>
              </a:rPr>
              <a:t>Cutover</a:t>
            </a:r>
            <a:r>
              <a:rPr lang="pt-BR" altLang="pt-BR" sz="1200" kern="0" dirty="0">
                <a:solidFill>
                  <a:schemeClr val="tx1"/>
                </a:solidFill>
                <a:latin typeface="Calibri Light" panose="020F0302020204030204"/>
                <a:cs typeface="Arial" panose="020B0604020202020204" pitchFamily="34" charset="0"/>
              </a:rPr>
              <a:t> está planejado para a </a:t>
            </a:r>
            <a:r>
              <a:rPr lang="pt-BR" altLang="pt-BR" sz="1200" kern="0" dirty="0">
                <a:solidFill>
                  <a:srgbClr val="FF0000"/>
                </a:solidFill>
                <a:latin typeface="Calibri Light" panose="020F0302020204030204"/>
                <a:cs typeface="Arial" panose="020B0604020202020204" pitchFamily="34" charset="0"/>
              </a:rPr>
              <a:t>2ª quinzena de mai’25</a:t>
            </a:r>
            <a:endParaRPr lang="en-US" altLang="pt-BR" sz="1200" kern="0" dirty="0">
              <a:solidFill>
                <a:schemeClr val="tx1"/>
              </a:solidFill>
              <a:latin typeface="Calibri Light" panose="020F0302020204030204"/>
              <a:cs typeface="Arial" panose="020B0604020202020204" pitchFamily="34" charset="0"/>
            </a:endParaRPr>
          </a:p>
        </p:txBody>
      </p:sp>
      <p:graphicFrame>
        <p:nvGraphicFramePr>
          <p:cNvPr id="12" name="Tabela 11">
            <a:extLst>
              <a:ext uri="{FF2B5EF4-FFF2-40B4-BE49-F238E27FC236}">
                <a16:creationId xmlns:a16="http://schemas.microsoft.com/office/drawing/2014/main" id="{097886E5-888A-C390-A554-EAC2B544FC30}"/>
              </a:ext>
            </a:extLst>
          </p:cNvPr>
          <p:cNvGraphicFramePr>
            <a:graphicFrameLocks noGrp="1"/>
          </p:cNvGraphicFramePr>
          <p:nvPr>
            <p:extLst>
              <p:ext uri="{D42A27DB-BD31-4B8C-83A1-F6EECF244321}">
                <p14:modId xmlns:p14="http://schemas.microsoft.com/office/powerpoint/2010/main" val="1903190530"/>
              </p:ext>
            </p:extLst>
          </p:nvPr>
        </p:nvGraphicFramePr>
        <p:xfrm>
          <a:off x="12205864" y="1537529"/>
          <a:ext cx="5384799" cy="3703320"/>
        </p:xfrm>
        <a:graphic>
          <a:graphicData uri="http://schemas.openxmlformats.org/drawingml/2006/table">
            <a:tbl>
              <a:tblPr/>
              <a:tblGrid>
                <a:gridCol w="5384799">
                  <a:extLst>
                    <a:ext uri="{9D8B030D-6E8A-4147-A177-3AD203B41FA5}">
                      <a16:colId xmlns:a16="http://schemas.microsoft.com/office/drawing/2014/main" val="3957352783"/>
                    </a:ext>
                  </a:extLst>
                </a:gridCol>
              </a:tblGrid>
              <a:tr h="0">
                <a:tc>
                  <a:txBody>
                    <a:bodyPr/>
                    <a:lstStyle/>
                    <a:p>
                      <a:r>
                        <a:rPr lang="pt-BR" sz="900">
                          <a:solidFill>
                            <a:srgbClr val="363636"/>
                          </a:solidFill>
                          <a:effectLst/>
                          <a:latin typeface="Segoe UI" panose="020B0502040204020203" pitchFamily="34" charset="0"/>
                        </a:rPr>
                        <a:t>Nome da tarefa</a:t>
                      </a:r>
                      <a:endParaRPr lang="pt-BR" sz="900">
                        <a:effectLst/>
                        <a:latin typeface="Segoe UI" panose="020B0502040204020203"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1525945323"/>
                  </a:ext>
                </a:extLst>
              </a:tr>
              <a:tr h="0">
                <a:tc>
                  <a:txBody>
                    <a:bodyPr/>
                    <a:lstStyle/>
                    <a:p>
                      <a:r>
                        <a:rPr lang="pt-BR" sz="1100" b="1">
                          <a:solidFill>
                            <a:srgbClr val="000000"/>
                          </a:solidFill>
                          <a:effectLst/>
                          <a:latin typeface="Calibri" panose="020F0502020204030204" pitchFamily="34" charset="0"/>
                        </a:rPr>
                        <a:t>            Definição de Processos</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59750640"/>
                  </a:ext>
                </a:extLst>
              </a:tr>
              <a:tr h="0">
                <a:tc>
                  <a:txBody>
                    <a:bodyPr/>
                    <a:lstStyle/>
                    <a:p>
                      <a:r>
                        <a:rPr lang="pt-BR" sz="1100">
                          <a:solidFill>
                            <a:srgbClr val="000000"/>
                          </a:solidFill>
                          <a:effectLst/>
                          <a:latin typeface="Calibri" panose="020F0502020204030204" pitchFamily="34" charset="0"/>
                        </a:rPr>
                        <a:t>               Definição Fluxo de Cópia/Retorno de </a:t>
                      </a:r>
                      <a:r>
                        <a:rPr lang="pt-BR" sz="1100" err="1">
                          <a:solidFill>
                            <a:srgbClr val="000000"/>
                          </a:solidFill>
                          <a:effectLst/>
                          <a:latin typeface="Calibri" panose="020F0502020204030204" pitchFamily="34" charset="0"/>
                        </a:rPr>
                        <a:t>repositorio</a:t>
                      </a:r>
                      <a:r>
                        <a:rPr lang="pt-BR" sz="1100">
                          <a:solidFill>
                            <a:srgbClr val="000000"/>
                          </a:solidFill>
                          <a:effectLst/>
                          <a:latin typeface="Calibri" panose="020F0502020204030204" pitchFamily="34" charset="0"/>
                        </a:rPr>
                        <a:t> de </a:t>
                      </a:r>
                      <a:r>
                        <a:rPr lang="pt-BR" sz="1100" err="1">
                          <a:solidFill>
                            <a:srgbClr val="000000"/>
                          </a:solidFill>
                          <a:effectLst/>
                          <a:latin typeface="Calibri" panose="020F0502020204030204" pitchFamily="34" charset="0"/>
                        </a:rPr>
                        <a:t>codigo</a:t>
                      </a:r>
                      <a:r>
                        <a:rPr lang="pt-BR" sz="1100">
                          <a:solidFill>
                            <a:srgbClr val="000000"/>
                          </a:solidFill>
                          <a:effectLst/>
                          <a:latin typeface="Calibri" panose="020F0502020204030204" pitchFamily="34" charset="0"/>
                        </a:rPr>
                        <a:t> fonte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86969483"/>
                  </a:ext>
                </a:extLst>
              </a:tr>
              <a:tr h="0">
                <a:tc>
                  <a:txBody>
                    <a:bodyPr/>
                    <a:lstStyle/>
                    <a:p>
                      <a:r>
                        <a:rPr lang="pt-BR" sz="1100" dirty="0">
                          <a:solidFill>
                            <a:srgbClr val="000000"/>
                          </a:solidFill>
                          <a:effectLst/>
                          <a:latin typeface="Calibri" panose="020F0502020204030204" pitchFamily="34" charset="0"/>
                        </a:rPr>
                        <a:t>               Atualizar padrões de serviço</a:t>
                      </a:r>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31690652"/>
                  </a:ext>
                </a:extLst>
              </a:tr>
              <a:tr h="0">
                <a:tc>
                  <a:txBody>
                    <a:bodyPr/>
                    <a:lstStyle/>
                    <a:p>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482758559"/>
                  </a:ext>
                </a:extLst>
              </a:tr>
              <a:tr h="0">
                <a:tc>
                  <a:txBody>
                    <a:bodyPr/>
                    <a:lstStyle/>
                    <a:p>
                      <a:r>
                        <a:rPr lang="pt-BR" sz="1100" b="1">
                          <a:solidFill>
                            <a:srgbClr val="000000"/>
                          </a:solidFill>
                          <a:effectLst/>
                          <a:latin typeface="Calibri" panose="020F0502020204030204" pitchFamily="34" charset="0"/>
                        </a:rPr>
                        <a:t>            Preparação do Ambiente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23778685"/>
                  </a:ext>
                </a:extLst>
              </a:tr>
              <a:tr h="0">
                <a:tc>
                  <a:txBody>
                    <a:bodyPr/>
                    <a:lstStyle/>
                    <a:p>
                      <a:r>
                        <a:rPr lang="pt-BR" sz="1100">
                          <a:solidFill>
                            <a:srgbClr val="000000"/>
                          </a:solidFill>
                          <a:effectLst/>
                          <a:latin typeface="Calibri" panose="020F0502020204030204" pitchFamily="34" charset="0"/>
                        </a:rPr>
                        <a:t>               Instalação das IDE's nas maquinas dos integrantes dos comitês</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09681443"/>
                  </a:ext>
                </a:extLst>
              </a:tr>
              <a:tr h="0">
                <a:tc>
                  <a:txBody>
                    <a:bodyPr/>
                    <a:lstStyle/>
                    <a:p>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52470549"/>
                  </a:ext>
                </a:extLst>
              </a:tr>
              <a:tr h="0">
                <a:tc>
                  <a:txBody>
                    <a:bodyPr/>
                    <a:lstStyle/>
                    <a:p>
                      <a:r>
                        <a:rPr lang="pt-BR" sz="1100" b="1">
                          <a:solidFill>
                            <a:srgbClr val="000000"/>
                          </a:solidFill>
                          <a:effectLst/>
                          <a:latin typeface="Calibri" panose="020F0502020204030204" pitchFamily="34" charset="0"/>
                        </a:rPr>
                        <a:t>            Criar nova oferta no pitstop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68630549"/>
                  </a:ext>
                </a:extLst>
              </a:tr>
              <a:tr h="0">
                <a:tc>
                  <a:txBody>
                    <a:bodyPr/>
                    <a:lstStyle/>
                    <a:p>
                      <a:r>
                        <a:rPr lang="pt-BR" sz="1100">
                          <a:solidFill>
                            <a:srgbClr val="000000"/>
                          </a:solidFill>
                          <a:effectLst/>
                          <a:latin typeface="Calibri" panose="020F0502020204030204" pitchFamily="34" charset="0"/>
                        </a:rPr>
                        <a:t>               Solicita cópia Fonte PRD para HML</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358738896"/>
                  </a:ext>
                </a:extLst>
              </a:tr>
              <a:tr h="0">
                <a:tc>
                  <a:txBody>
                    <a:bodyPr/>
                    <a:lstStyle/>
                    <a:p>
                      <a:r>
                        <a:rPr lang="pt-BR" sz="1100">
                          <a:solidFill>
                            <a:srgbClr val="000000"/>
                          </a:solidFill>
                          <a:effectLst/>
                          <a:latin typeface="Calibri" panose="020F0502020204030204" pitchFamily="34" charset="0"/>
                        </a:rPr>
                        <a:t>               Solicitação </a:t>
                      </a:r>
                      <a:r>
                        <a:rPr lang="pt-BR" sz="1100" err="1">
                          <a:solidFill>
                            <a:srgbClr val="000000"/>
                          </a:solidFill>
                          <a:effectLst/>
                          <a:latin typeface="Calibri" panose="020F0502020204030204" pitchFamily="34" charset="0"/>
                        </a:rPr>
                        <a:t>Deploy</a:t>
                      </a:r>
                      <a:r>
                        <a:rPr lang="pt-BR" sz="1100">
                          <a:solidFill>
                            <a:srgbClr val="000000"/>
                          </a:solidFill>
                          <a:effectLst/>
                          <a:latin typeface="Calibri" panose="020F0502020204030204" pitchFamily="34" charset="0"/>
                        </a:rPr>
                        <a:t> (Retorno de HML para PRD)</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222925926"/>
                  </a:ext>
                </a:extLst>
              </a:tr>
              <a:tr h="0">
                <a:tc>
                  <a:txBody>
                    <a:bodyPr/>
                    <a:lstStyle/>
                    <a:p>
                      <a:r>
                        <a:rPr lang="pt-BR" sz="1100">
                          <a:solidFill>
                            <a:srgbClr val="000000"/>
                          </a:solidFill>
                          <a:effectLst/>
                          <a:latin typeface="Calibri" panose="020F0502020204030204" pitchFamily="34" charset="0"/>
                        </a:rPr>
                        <a:t>               Solicitação </a:t>
                      </a:r>
                      <a:r>
                        <a:rPr lang="pt-BR" sz="1100" err="1">
                          <a:solidFill>
                            <a:srgbClr val="000000"/>
                          </a:solidFill>
                          <a:effectLst/>
                          <a:latin typeface="Calibri" panose="020F0502020204030204" pitchFamily="34" charset="0"/>
                        </a:rPr>
                        <a:t>Deploy</a:t>
                      </a:r>
                      <a:r>
                        <a:rPr lang="pt-BR" sz="1100">
                          <a:solidFill>
                            <a:srgbClr val="000000"/>
                          </a:solidFill>
                          <a:effectLst/>
                          <a:latin typeface="Calibri" panose="020F0502020204030204" pitchFamily="34" charset="0"/>
                        </a:rPr>
                        <a:t> (Sem Retorno de HML para PRD)</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440427351"/>
                  </a:ext>
                </a:extLst>
              </a:tr>
              <a:tr h="0">
                <a:tc>
                  <a:txBody>
                    <a:bodyPr/>
                    <a:lstStyle/>
                    <a:p>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11113687"/>
                  </a:ext>
                </a:extLst>
              </a:tr>
              <a:tr h="0">
                <a:tc>
                  <a:txBody>
                    <a:bodyPr/>
                    <a:lstStyle/>
                    <a:p>
                      <a:r>
                        <a:rPr lang="pt-BR" sz="1100" b="1">
                          <a:solidFill>
                            <a:srgbClr val="000000"/>
                          </a:solidFill>
                          <a:effectLst/>
                          <a:latin typeface="Calibri" panose="020F0502020204030204" pitchFamily="34" charset="0"/>
                        </a:rPr>
                        <a:t>            Revisao dos Repositorios de Codigo Fonte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99904431"/>
                  </a:ext>
                </a:extLst>
              </a:tr>
              <a:tr h="0">
                <a:tc>
                  <a:txBody>
                    <a:bodyPr/>
                    <a:lstStyle/>
                    <a:p>
                      <a:r>
                        <a:rPr lang="pt-BR" sz="1100">
                          <a:solidFill>
                            <a:srgbClr val="000000"/>
                          </a:solidFill>
                          <a:effectLst/>
                          <a:latin typeface="Calibri" panose="020F0502020204030204" pitchFamily="34" charset="0"/>
                        </a:rPr>
                        <a:t>               Criação do repositorio de fontes GPPROD_TEMP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681978798"/>
                  </a:ext>
                </a:extLst>
              </a:tr>
              <a:tr h="0">
                <a:tc>
                  <a:txBody>
                    <a:bodyPr/>
                    <a:lstStyle/>
                    <a:p>
                      <a:r>
                        <a:rPr lang="pt-BR" sz="1100">
                          <a:solidFill>
                            <a:srgbClr val="000000"/>
                          </a:solidFill>
                          <a:effectLst/>
                          <a:latin typeface="Calibri" panose="020F0502020204030204" pitchFamily="34" charset="0"/>
                        </a:rPr>
                        <a:t>               Revisão de permissões de acesso aos folders GPWORK, GPPROD e GPPROD_TEMP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50652296"/>
                  </a:ext>
                </a:extLst>
              </a:tr>
              <a:tr h="0">
                <a:tc>
                  <a:txBody>
                    <a:bodyPr/>
                    <a:lstStyle/>
                    <a:p>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659976188"/>
                  </a:ext>
                </a:extLst>
              </a:tr>
              <a:tr h="0">
                <a:tc>
                  <a:txBody>
                    <a:bodyPr/>
                    <a:lstStyle/>
                    <a:p>
                      <a:r>
                        <a:rPr lang="pt-BR" sz="1100" b="1">
                          <a:solidFill>
                            <a:srgbClr val="000000"/>
                          </a:solidFill>
                          <a:effectLst/>
                          <a:latin typeface="Calibri" panose="020F0502020204030204" pitchFamily="34" charset="0"/>
                        </a:rPr>
                        <a:t>            Treinamento</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909951737"/>
                  </a:ext>
                </a:extLst>
              </a:tr>
              <a:tr h="0">
                <a:tc>
                  <a:txBody>
                    <a:bodyPr/>
                    <a:lstStyle/>
                    <a:p>
                      <a:r>
                        <a:rPr lang="pt-BR" sz="1100">
                          <a:solidFill>
                            <a:srgbClr val="000000"/>
                          </a:solidFill>
                          <a:effectLst/>
                          <a:latin typeface="Calibri" panose="020F0502020204030204" pitchFamily="34" charset="0"/>
                        </a:rPr>
                        <a:t>               Preparar material para treinamento</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99965373"/>
                  </a:ext>
                </a:extLst>
              </a:tr>
              <a:tr h="0">
                <a:tc>
                  <a:txBody>
                    <a:bodyPr/>
                    <a:lstStyle/>
                    <a:p>
                      <a:r>
                        <a:rPr lang="pt-BR" sz="1100" dirty="0">
                          <a:solidFill>
                            <a:srgbClr val="000000"/>
                          </a:solidFill>
                          <a:effectLst/>
                          <a:latin typeface="Calibri" panose="020F0502020204030204" pitchFamily="34" charset="0"/>
                        </a:rPr>
                        <a:t>               Treinamento no DTI HDA</a:t>
                      </a:r>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58443980"/>
                  </a:ext>
                </a:extLst>
              </a:tr>
            </a:tbl>
          </a:graphicData>
        </a:graphic>
      </p:graphicFrame>
      <p:pic>
        <p:nvPicPr>
          <p:cNvPr id="35" name="hspLogo" descr="selo B">
            <a:extLst>
              <a:ext uri="{FF2B5EF4-FFF2-40B4-BE49-F238E27FC236}">
                <a16:creationId xmlns:a16="http://schemas.microsoft.com/office/drawing/2014/main" id="{204DACAE-4DE1-D8F6-22CA-28F579BFE1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3B2AB58B-FE37-AA33-FD3A-CD61F64A733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37" name="txtPage">
            <a:extLst>
              <a:ext uri="{FF2B5EF4-FFF2-40B4-BE49-F238E27FC236}">
                <a16:creationId xmlns:a16="http://schemas.microsoft.com/office/drawing/2014/main" id="{71E512BB-4964-E2B0-B50F-B40DC4AB05EA}"/>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15 / 17</a:t>
            </a:r>
          </a:p>
        </p:txBody>
      </p:sp>
      <p:sp>
        <p:nvSpPr>
          <p:cNvPr id="38" name="Google Shape;239;p38">
            <a:extLst>
              <a:ext uri="{FF2B5EF4-FFF2-40B4-BE49-F238E27FC236}">
                <a16:creationId xmlns:a16="http://schemas.microsoft.com/office/drawing/2014/main" id="{D52C7E2A-501D-4DA9-ECA6-69FE9478530F}"/>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graphicFrame>
        <p:nvGraphicFramePr>
          <p:cNvPr id="2" name="Tabela 1">
            <a:extLst>
              <a:ext uri="{FF2B5EF4-FFF2-40B4-BE49-F238E27FC236}">
                <a16:creationId xmlns:a16="http://schemas.microsoft.com/office/drawing/2014/main" id="{69F48ED2-7819-4DAA-9722-170E5A019691}"/>
              </a:ext>
            </a:extLst>
          </p:cNvPr>
          <p:cNvGraphicFramePr>
            <a:graphicFrameLocks noGrp="1"/>
          </p:cNvGraphicFramePr>
          <p:nvPr>
            <p:extLst>
              <p:ext uri="{D42A27DB-BD31-4B8C-83A1-F6EECF244321}">
                <p14:modId xmlns:p14="http://schemas.microsoft.com/office/powerpoint/2010/main" val="7973348"/>
              </p:ext>
            </p:extLst>
          </p:nvPr>
        </p:nvGraphicFramePr>
        <p:xfrm>
          <a:off x="193674" y="894758"/>
          <a:ext cx="11772001" cy="3233850"/>
        </p:xfrm>
        <a:graphic>
          <a:graphicData uri="http://schemas.openxmlformats.org/drawingml/2006/table">
            <a:tbl>
              <a:tblPr firstRow="1" bandRow="1">
                <a:tableStyleId>{5C22544A-7EE6-4342-B048-85BDC9FD1C3A}</a:tableStyleId>
              </a:tblPr>
              <a:tblGrid>
                <a:gridCol w="6929196">
                  <a:extLst>
                    <a:ext uri="{9D8B030D-6E8A-4147-A177-3AD203B41FA5}">
                      <a16:colId xmlns:a16="http://schemas.microsoft.com/office/drawing/2014/main" val="20000"/>
                    </a:ext>
                  </a:extLst>
                </a:gridCol>
                <a:gridCol w="1690930">
                  <a:extLst>
                    <a:ext uri="{9D8B030D-6E8A-4147-A177-3AD203B41FA5}">
                      <a16:colId xmlns:a16="http://schemas.microsoft.com/office/drawing/2014/main" val="2358866714"/>
                    </a:ext>
                  </a:extLst>
                </a:gridCol>
                <a:gridCol w="1595618">
                  <a:extLst>
                    <a:ext uri="{9D8B030D-6E8A-4147-A177-3AD203B41FA5}">
                      <a16:colId xmlns:a16="http://schemas.microsoft.com/office/drawing/2014/main" val="3180754406"/>
                    </a:ext>
                  </a:extLst>
                </a:gridCol>
                <a:gridCol w="1556257">
                  <a:extLst>
                    <a:ext uri="{9D8B030D-6E8A-4147-A177-3AD203B41FA5}">
                      <a16:colId xmlns:a16="http://schemas.microsoft.com/office/drawing/2014/main" val="3437524974"/>
                    </a:ext>
                  </a:extLst>
                </a:gridCol>
              </a:tblGrid>
              <a:tr h="162588">
                <a:tc rowSpan="2">
                  <a:txBody>
                    <a:bodyPr/>
                    <a:lstStyle/>
                    <a:p>
                      <a:pPr algn="ctr"/>
                      <a:r>
                        <a:rPr lang="en-US" sz="1100" baseline="0" noProof="0">
                          <a:solidFill>
                            <a:schemeClr val="bg1"/>
                          </a:solidFill>
                          <a:latin typeface="+mn-lt"/>
                          <a:cs typeface="Arial" panose="020B0604020202020204" pitchFamily="34" charset="0"/>
                        </a:rPr>
                        <a:t>Activities</a:t>
                      </a:r>
                      <a:endParaRPr lang="en-US" sz="1100" noProof="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dirty="0" err="1">
                          <a:solidFill>
                            <a:schemeClr val="bg1"/>
                          </a:solidFill>
                          <a:latin typeface="+mn-lt"/>
                          <a:cs typeface="Arial" panose="020B0604020202020204" pitchFamily="34" charset="0"/>
                        </a:rPr>
                        <a:t>Respons</a:t>
                      </a:r>
                      <a:r>
                        <a:rPr lang="en-US" sz="1100" noProof="0" dirty="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2">
                  <a:txBody>
                    <a:bodyPr/>
                    <a:lstStyle/>
                    <a:p>
                      <a:pPr marL="0" algn="ctr" defTabSz="685800" rtl="0" eaLnBrk="1" latinLnBrk="0" hangingPunct="1"/>
                      <a:r>
                        <a:rPr lang="en-US" sz="1100" noProof="0" dirty="0">
                          <a:solidFill>
                            <a:schemeClr val="bg1"/>
                          </a:solidFill>
                          <a:latin typeface="+mn-lt"/>
                          <a:cs typeface="Arial" panose="020B0604020202020204" pitchFamily="34" charset="0"/>
                        </a:rPr>
                        <a:t>Mai’25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57415">
                <a:tc vMerge="1">
                  <a:txBody>
                    <a:bodyPr/>
                    <a:lstStyle/>
                    <a:p>
                      <a:endParaRPr lang="pt-BR"/>
                    </a:p>
                  </a:txBody>
                  <a:tcPr/>
                </a:tc>
                <a:tc vMerge="1">
                  <a:txBody>
                    <a:bodyPr/>
                    <a:lstStyle/>
                    <a:p>
                      <a:endParaRPr lang="pt-BR"/>
                    </a:p>
                  </a:txBody>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1ª </a:t>
                      </a:r>
                      <a:r>
                        <a:rPr lang="en-US" sz="900" noProof="0" dirty="0" err="1">
                          <a:solidFill>
                            <a:schemeClr val="bg1"/>
                          </a:solidFill>
                          <a:latin typeface="+mn-lt"/>
                          <a:cs typeface="Arial" panose="020B0604020202020204" pitchFamily="34" charset="0"/>
                        </a:rPr>
                        <a:t>Quinzena</a:t>
                      </a:r>
                      <a:endParaRPr lang="en-US" sz="900" noProof="0" dirty="0">
                        <a:solidFill>
                          <a:schemeClr val="bg1"/>
                        </a:solidFill>
                        <a:latin typeface="+mn-lt"/>
                        <a:cs typeface="Arial" panose="020B0604020202020204" pitchFamily="34" charset="0"/>
                      </a:endParaRP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2ª </a:t>
                      </a:r>
                      <a:r>
                        <a:rPr lang="en-US" sz="900" noProof="0" dirty="0" err="1">
                          <a:solidFill>
                            <a:schemeClr val="bg1"/>
                          </a:solidFill>
                          <a:latin typeface="+mn-lt"/>
                          <a:cs typeface="Arial" panose="020B0604020202020204" pitchFamily="34" charset="0"/>
                        </a:rPr>
                        <a:t>Quinzena</a:t>
                      </a:r>
                      <a:endParaRPr lang="en-US" sz="900" noProof="0" dirty="0">
                        <a:solidFill>
                          <a:schemeClr val="bg1"/>
                        </a:solidFill>
                        <a:latin typeface="+mn-lt"/>
                        <a:cs typeface="Arial" panose="020B060402020202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322368906"/>
                  </a:ext>
                </a:extLst>
              </a:tr>
              <a:tr h="255600">
                <a:tc>
                  <a:txBody>
                    <a:bodyPr/>
                    <a:lstStyle/>
                    <a:p>
                      <a:pPr algn="just" fontAlgn="ctr"/>
                      <a:r>
                        <a:rPr lang="pt-BR" sz="1000" b="1" i="0" u="none" strike="noStrike" dirty="0">
                          <a:effectLst/>
                          <a:latin typeface="Arial" panose="020B0604020202020204" pitchFamily="34" charset="0"/>
                        </a:rPr>
                        <a:t> 1. Preparação</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45017349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1.1. Revisar permissões de acesso aos repositórios de PRD de todas aplicações do DTI</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1591260926"/>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1.2. Atualizar padrões de serviço de implantação de software do DTI</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err="1">
                          <a:latin typeface="+mn-lt"/>
                          <a:cs typeface="Arial" panose="020B0604020202020204" pitchFamily="34" charset="0"/>
                        </a:rPr>
                        <a:t>Governança</a:t>
                      </a:r>
                      <a:endParaRPr lang="en-US" sz="900" b="0" noProof="0" dirty="0">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85588466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1.3. Criar folders GPWORK e GPPROD p/ todas as aplicações do DTI</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1245084933"/>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1.4. Instalação das </a:t>
                      </a:r>
                      <a:r>
                        <a:rPr lang="pt-BR" sz="1000" b="0" i="0" u="none" strike="noStrike" kern="1200" dirty="0" err="1">
                          <a:solidFill>
                            <a:schemeClr val="tx1"/>
                          </a:solidFill>
                          <a:effectLst/>
                          <a:latin typeface="+mn-lt"/>
                          <a:ea typeface="+mn-ea"/>
                          <a:cs typeface="+mn-cs"/>
                        </a:rPr>
                        <a:t>IDE’s</a:t>
                      </a:r>
                      <a:r>
                        <a:rPr lang="pt-BR" sz="1000" b="0" i="0" u="none" strike="noStrike" kern="1200" dirty="0">
                          <a:solidFill>
                            <a:schemeClr val="tx1"/>
                          </a:solidFill>
                          <a:effectLst/>
                          <a:latin typeface="+mn-lt"/>
                          <a:ea typeface="+mn-ea"/>
                          <a:cs typeface="+mn-cs"/>
                        </a:rPr>
                        <a:t> e ferramentas necessárias para compilação de todas as aplicações do DTI nas maquinas do time e teste de acesso aos fontes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3724006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1.5. Criar novas ofertas no </a:t>
                      </a:r>
                      <a:r>
                        <a:rPr lang="pt-BR" sz="1000" b="0" i="0" u="none" strike="noStrike" kern="1200" dirty="0" err="1">
                          <a:solidFill>
                            <a:schemeClr val="tx1"/>
                          </a:solidFill>
                          <a:effectLst/>
                          <a:latin typeface="+mn-lt"/>
                          <a:ea typeface="+mn-ea"/>
                          <a:cs typeface="+mn-cs"/>
                        </a:rPr>
                        <a:t>pitstop</a:t>
                      </a:r>
                      <a:r>
                        <a:rPr lang="pt-BR" sz="1000" b="0" i="0" u="none" strike="noStrike" kern="1200" dirty="0">
                          <a:solidFill>
                            <a:schemeClr val="tx1"/>
                          </a:solidFill>
                          <a:effectLst/>
                          <a:latin typeface="+mn-lt"/>
                          <a:ea typeface="+mn-ea"/>
                          <a:cs typeface="+mn-cs"/>
                        </a:rPr>
                        <a:t>: a) Solicita cópia Fonte PRD para HML; b) Solicitação </a:t>
                      </a:r>
                      <a:r>
                        <a:rPr lang="pt-BR" sz="1000" b="0" i="0" u="none" strike="noStrike" kern="1200" dirty="0" err="1">
                          <a:solidFill>
                            <a:schemeClr val="tx1"/>
                          </a:solidFill>
                          <a:effectLst/>
                          <a:latin typeface="+mn-lt"/>
                          <a:ea typeface="+mn-ea"/>
                          <a:cs typeface="+mn-cs"/>
                        </a:rPr>
                        <a:t>Deploy</a:t>
                      </a:r>
                      <a:r>
                        <a:rPr lang="pt-BR" sz="1000" b="0" i="0" u="none" strike="noStrike" kern="1200" dirty="0">
                          <a:solidFill>
                            <a:schemeClr val="tx1"/>
                          </a:solidFill>
                          <a:effectLst/>
                          <a:latin typeface="+mn-lt"/>
                          <a:ea typeface="+mn-ea"/>
                          <a:cs typeface="+mn-cs"/>
                        </a:rPr>
                        <a:t> com Retorno de HML para PRD; c) Solicitação </a:t>
                      </a:r>
                      <a:r>
                        <a:rPr lang="pt-BR" sz="1000" b="0" i="0" u="none" strike="noStrike" kern="1200" dirty="0" err="1">
                          <a:solidFill>
                            <a:schemeClr val="tx1"/>
                          </a:solidFill>
                          <a:effectLst/>
                          <a:latin typeface="+mn-lt"/>
                          <a:ea typeface="+mn-ea"/>
                          <a:cs typeface="+mn-cs"/>
                        </a:rPr>
                        <a:t>Deploy</a:t>
                      </a:r>
                      <a:r>
                        <a:rPr lang="pt-BR" sz="1000" b="0" i="0" u="none" strike="noStrike" kern="1200" dirty="0">
                          <a:solidFill>
                            <a:schemeClr val="tx1"/>
                          </a:solidFill>
                          <a:effectLst/>
                          <a:latin typeface="+mn-lt"/>
                          <a:ea typeface="+mn-ea"/>
                          <a:cs typeface="+mn-cs"/>
                        </a:rPr>
                        <a:t> Sem Retorno de HML para PRD; </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2637654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1.6. Criação do repositório de fontes GPPROD_TEMP</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055742024"/>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1.7. Elaborar material para treinamento</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796705468"/>
                  </a:ext>
                </a:extLst>
              </a:tr>
              <a:tr h="255600">
                <a:tc>
                  <a:txBody>
                    <a:bodyPr/>
                    <a:lstStyle/>
                    <a:p>
                      <a:pPr algn="just" fontAlgn="ctr"/>
                      <a:r>
                        <a:rPr lang="pt-BR" sz="1000" b="1" i="0" u="none" strike="noStrike" dirty="0">
                          <a:effectLst/>
                          <a:latin typeface="Arial" panose="020B0604020202020204" pitchFamily="34" charset="0"/>
                        </a:rPr>
                        <a:t> 2. Implantação</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noProof="0" dirty="0">
                          <a:solidFill>
                            <a:schemeClr val="dk1"/>
                          </a:solidFill>
                          <a:latin typeface="+mn-lt"/>
                          <a:ea typeface="+mn-ea"/>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808189697"/>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2.1. Realizar treinamento e Disparar comunicado para analistas DTI</a:t>
                      </a:r>
                      <a:endParaRPr lang="pt-BR" sz="1000" b="0" i="0" u="none" strike="noStrike" dirty="0">
                        <a:solidFill>
                          <a:srgbClr val="000000"/>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72425990"/>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dirty="0">
                          <a:solidFill>
                            <a:srgbClr val="000000"/>
                          </a:solidFill>
                          <a:effectLst/>
                          <a:latin typeface="+mn-lt"/>
                        </a:rPr>
                        <a:t>   2.2. Liberação do início da operação assistida  (Acompanhamento dos novos processos do Comitê de Implantação)</a:t>
                      </a:r>
                      <a:endParaRPr lang="pt-BR" sz="1000" b="0" i="0" u="none" strike="noStrike" dirty="0">
                        <a:solidFill>
                          <a:srgbClr val="0000FF"/>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Claudio Spindola (G)</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38832636"/>
                  </a:ext>
                </a:extLst>
              </a:tr>
            </a:tbl>
          </a:graphicData>
        </a:graphic>
      </p:graphicFrame>
      <p:sp>
        <p:nvSpPr>
          <p:cNvPr id="8" name="Retângulo 7">
            <a:extLst>
              <a:ext uri="{FF2B5EF4-FFF2-40B4-BE49-F238E27FC236}">
                <a16:creationId xmlns:a16="http://schemas.microsoft.com/office/drawing/2014/main" id="{0DCD73BC-E639-8C7D-B176-0964A3A5140D}"/>
              </a:ext>
            </a:extLst>
          </p:cNvPr>
          <p:cNvSpPr/>
          <p:nvPr/>
        </p:nvSpPr>
        <p:spPr>
          <a:xfrm>
            <a:off x="106818" y="860859"/>
            <a:ext cx="11916000" cy="338094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5" name="Triângulo isósceles 14">
            <a:extLst>
              <a:ext uri="{FF2B5EF4-FFF2-40B4-BE49-F238E27FC236}">
                <a16:creationId xmlns:a16="http://schemas.microsoft.com/office/drawing/2014/main" id="{FE440A84-DE97-B454-F609-5CE05CD1104A}"/>
              </a:ext>
            </a:extLst>
          </p:cNvPr>
          <p:cNvSpPr/>
          <p:nvPr/>
        </p:nvSpPr>
        <p:spPr>
          <a:xfrm rot="10800000">
            <a:off x="11115965" y="368295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6" name="Triângulo isósceles 15">
            <a:extLst>
              <a:ext uri="{FF2B5EF4-FFF2-40B4-BE49-F238E27FC236}">
                <a16:creationId xmlns:a16="http://schemas.microsoft.com/office/drawing/2014/main" id="{5D3FFDD2-39FD-6AAA-C0B4-5A48F00EB34F}"/>
              </a:ext>
            </a:extLst>
          </p:cNvPr>
          <p:cNvSpPr/>
          <p:nvPr/>
        </p:nvSpPr>
        <p:spPr>
          <a:xfrm rot="10800000">
            <a:off x="11115965" y="395312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9" name="Triângulo isósceles 38">
            <a:extLst>
              <a:ext uri="{FF2B5EF4-FFF2-40B4-BE49-F238E27FC236}">
                <a16:creationId xmlns:a16="http://schemas.microsoft.com/office/drawing/2014/main" id="{EDF3EB77-0720-AEF6-E60D-97C9A6F8E359}"/>
              </a:ext>
            </a:extLst>
          </p:cNvPr>
          <p:cNvSpPr/>
          <p:nvPr/>
        </p:nvSpPr>
        <p:spPr>
          <a:xfrm rot="10800000">
            <a:off x="9591969" y="1291460"/>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1" name="Triângulo isósceles 40">
            <a:extLst>
              <a:ext uri="{FF2B5EF4-FFF2-40B4-BE49-F238E27FC236}">
                <a16:creationId xmlns:a16="http://schemas.microsoft.com/office/drawing/2014/main" id="{EAB1D72C-B8E5-BFF5-DBA4-664D79357B24}"/>
              </a:ext>
            </a:extLst>
          </p:cNvPr>
          <p:cNvSpPr/>
          <p:nvPr/>
        </p:nvSpPr>
        <p:spPr>
          <a:xfrm rot="10800000">
            <a:off x="11176664" y="1292541"/>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7" name="Triângulo isósceles 46">
            <a:extLst>
              <a:ext uri="{FF2B5EF4-FFF2-40B4-BE49-F238E27FC236}">
                <a16:creationId xmlns:a16="http://schemas.microsoft.com/office/drawing/2014/main" id="{D2816572-D398-B3F4-2E40-C6E348832712}"/>
              </a:ext>
            </a:extLst>
          </p:cNvPr>
          <p:cNvSpPr/>
          <p:nvPr/>
        </p:nvSpPr>
        <p:spPr>
          <a:xfrm rot="10800000">
            <a:off x="9578380" y="155234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9" name="Triângulo isósceles 48">
            <a:extLst>
              <a:ext uri="{FF2B5EF4-FFF2-40B4-BE49-F238E27FC236}">
                <a16:creationId xmlns:a16="http://schemas.microsoft.com/office/drawing/2014/main" id="{E06E25CD-FC10-2586-0151-95C9A17B5F0E}"/>
              </a:ext>
            </a:extLst>
          </p:cNvPr>
          <p:cNvSpPr/>
          <p:nvPr/>
        </p:nvSpPr>
        <p:spPr>
          <a:xfrm rot="10800000">
            <a:off x="9572226" y="180058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51" name="Conector reto 50">
            <a:extLst>
              <a:ext uri="{FF2B5EF4-FFF2-40B4-BE49-F238E27FC236}">
                <a16:creationId xmlns:a16="http://schemas.microsoft.com/office/drawing/2014/main" id="{8C65078A-3F7F-1333-4860-06E2DA6BE619}"/>
              </a:ext>
            </a:extLst>
          </p:cNvPr>
          <p:cNvCxnSpPr>
            <a:cxnSpLocks/>
            <a:stCxn id="39" idx="4"/>
            <a:endCxn id="41" idx="2"/>
          </p:cNvCxnSpPr>
          <p:nvPr/>
        </p:nvCxnSpPr>
        <p:spPr>
          <a:xfrm>
            <a:off x="9591969" y="1291460"/>
            <a:ext cx="1746330" cy="1081"/>
          </a:xfrm>
          <a:prstGeom prst="line">
            <a:avLst/>
          </a:prstGeom>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DBDC3B3A-54AA-3AF5-9A5A-1E42BDA444CE}"/>
              </a:ext>
            </a:extLst>
          </p:cNvPr>
          <p:cNvSpPr txBox="1"/>
          <p:nvPr/>
        </p:nvSpPr>
        <p:spPr>
          <a:xfrm>
            <a:off x="112032" y="534313"/>
            <a:ext cx="8790668"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b) </a:t>
            </a:r>
            <a:r>
              <a:rPr kumimoji="0" lang="pt-BR" sz="1800" b="0" i="0" u="none" strike="noStrike" kern="1200" cap="none" spc="0" normalizeH="0" baseline="0" noProof="0" dirty="0">
                <a:ln>
                  <a:noFill/>
                </a:ln>
                <a:solidFill>
                  <a:srgbClr val="7E7C80"/>
                </a:solidFill>
                <a:effectLst/>
                <a:uLnTx/>
                <a:uFillTx/>
                <a:latin typeface="Calibri" panose="020F0502020204030204"/>
                <a:ea typeface="+mn-ea"/>
                <a:cs typeface="+mn-cs"/>
              </a:rPr>
              <a:t>Criação do Comitê de Implantação HDA </a:t>
            </a:r>
            <a:r>
              <a:rPr kumimoji="0" lang="pt-BR" sz="1200" b="0" i="1" u="none" strike="noStrike" kern="1200" cap="none" spc="0" normalizeH="0" baseline="0" noProof="0" dirty="0">
                <a:ln>
                  <a:noFill/>
                </a:ln>
                <a:solidFill>
                  <a:srgbClr val="7E7C80"/>
                </a:solidFill>
                <a:effectLst/>
                <a:uLnTx/>
                <a:uFillTx/>
                <a:latin typeface="Calibri" panose="020F0502020204030204"/>
              </a:rPr>
              <a:t>(inicialmente</a:t>
            </a:r>
            <a:r>
              <a:rPr kumimoji="0" lang="pt-BR" sz="1200" b="0" i="1" u="none" strike="noStrike" kern="1200" cap="none" spc="0" normalizeH="0" noProof="0" dirty="0">
                <a:ln>
                  <a:noFill/>
                </a:ln>
                <a:solidFill>
                  <a:srgbClr val="7E7C80"/>
                </a:solidFill>
                <a:effectLst/>
                <a:uLnTx/>
                <a:uFillTx/>
                <a:latin typeface="Calibri" panose="020F0502020204030204"/>
              </a:rPr>
              <a:t> só</a:t>
            </a:r>
            <a:r>
              <a:rPr kumimoji="0" lang="pt-BR" sz="1200" b="0" i="1" u="none" strike="noStrike" kern="1200" cap="none" spc="0" normalizeH="0" baseline="0" noProof="0" dirty="0">
                <a:ln>
                  <a:noFill/>
                </a:ln>
                <a:solidFill>
                  <a:srgbClr val="7E7C80"/>
                </a:solidFill>
                <a:effectLst/>
                <a:uLnTx/>
                <a:uFillTx/>
                <a:latin typeface="Calibri" panose="020F0502020204030204"/>
              </a:rPr>
              <a:t> com arquitetura e infra)</a:t>
            </a:r>
            <a:endParaRPr lang="pt-BR" sz="1200" i="1" dirty="0"/>
          </a:p>
        </p:txBody>
      </p:sp>
      <p:sp>
        <p:nvSpPr>
          <p:cNvPr id="67" name="Triângulo isósceles 66">
            <a:extLst>
              <a:ext uri="{FF2B5EF4-FFF2-40B4-BE49-F238E27FC236}">
                <a16:creationId xmlns:a16="http://schemas.microsoft.com/office/drawing/2014/main" id="{DA033F63-4FAA-55FB-4412-57F89A5070FC}"/>
              </a:ext>
            </a:extLst>
          </p:cNvPr>
          <p:cNvSpPr/>
          <p:nvPr/>
        </p:nvSpPr>
        <p:spPr>
          <a:xfrm rot="10800000">
            <a:off x="11133507" y="287434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70" name="Triângulo isósceles 69">
            <a:extLst>
              <a:ext uri="{FF2B5EF4-FFF2-40B4-BE49-F238E27FC236}">
                <a16:creationId xmlns:a16="http://schemas.microsoft.com/office/drawing/2014/main" id="{C5587196-5448-26C8-CEED-0905030B06BB}"/>
              </a:ext>
            </a:extLst>
          </p:cNvPr>
          <p:cNvSpPr/>
          <p:nvPr/>
        </p:nvSpPr>
        <p:spPr>
          <a:xfrm rot="10800000">
            <a:off x="9571407" y="318848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71" name="Triângulo isósceles 70">
            <a:extLst>
              <a:ext uri="{FF2B5EF4-FFF2-40B4-BE49-F238E27FC236}">
                <a16:creationId xmlns:a16="http://schemas.microsoft.com/office/drawing/2014/main" id="{43BBEBBD-B7DB-7CA5-7617-C83A76D8B2DE}"/>
              </a:ext>
            </a:extLst>
          </p:cNvPr>
          <p:cNvSpPr/>
          <p:nvPr/>
        </p:nvSpPr>
        <p:spPr>
          <a:xfrm rot="10800000">
            <a:off x="11139350" y="318956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72" name="Conector reto 71">
            <a:extLst>
              <a:ext uri="{FF2B5EF4-FFF2-40B4-BE49-F238E27FC236}">
                <a16:creationId xmlns:a16="http://schemas.microsoft.com/office/drawing/2014/main" id="{952AABE1-4234-8A19-13DD-9F5DB9EE4B33}"/>
              </a:ext>
            </a:extLst>
          </p:cNvPr>
          <p:cNvCxnSpPr>
            <a:cxnSpLocks/>
            <a:stCxn id="70" idx="3"/>
            <a:endCxn id="71" idx="2"/>
          </p:cNvCxnSpPr>
          <p:nvPr/>
        </p:nvCxnSpPr>
        <p:spPr>
          <a:xfrm>
            <a:off x="9652224" y="3188484"/>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83" name="Triângulo isósceles 82">
            <a:extLst>
              <a:ext uri="{FF2B5EF4-FFF2-40B4-BE49-F238E27FC236}">
                <a16:creationId xmlns:a16="http://schemas.microsoft.com/office/drawing/2014/main" id="{31DD1642-9FA9-13D3-E824-059D18B4A6C9}"/>
              </a:ext>
            </a:extLst>
          </p:cNvPr>
          <p:cNvSpPr/>
          <p:nvPr/>
        </p:nvSpPr>
        <p:spPr>
          <a:xfrm rot="10800000">
            <a:off x="11115965" y="3455838"/>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89" name="CaixaDeTexto 88">
            <a:extLst>
              <a:ext uri="{FF2B5EF4-FFF2-40B4-BE49-F238E27FC236}">
                <a16:creationId xmlns:a16="http://schemas.microsoft.com/office/drawing/2014/main" id="{42474C16-4C6F-51A5-8949-9930ABED0DF3}"/>
              </a:ext>
            </a:extLst>
          </p:cNvPr>
          <p:cNvSpPr txBox="1"/>
          <p:nvPr/>
        </p:nvSpPr>
        <p:spPr>
          <a:xfrm>
            <a:off x="1217092" y="4673586"/>
            <a:ext cx="9771652" cy="360850"/>
          </a:xfrm>
          <a:prstGeom prst="rect">
            <a:avLst/>
          </a:prstGeom>
          <a:solidFill>
            <a:schemeClr val="bg1">
              <a:lumMod val="85000"/>
            </a:schemeClr>
          </a:solidFill>
        </p:spPr>
        <p:txBody>
          <a:bodyPr wrap="square" lIns="0" tIns="72000" rIns="0" bIns="72000" rtlCol="0">
            <a:spAutoFit/>
          </a:bodyPr>
          <a:lstStyle>
            <a:defPPr>
              <a:defRPr lang="pt-BR"/>
            </a:defPPr>
            <a:lvl1pPr marR="0" lvl="0" indent="0" algn="ctr" defTabSz="457200" fontAlgn="auto">
              <a:lnSpc>
                <a:spcPct val="100000"/>
              </a:lnSpc>
              <a:spcBef>
                <a:spcPts val="0"/>
              </a:spcBef>
              <a:spcAft>
                <a:spcPts val="0"/>
              </a:spcAft>
              <a:buClrTx/>
              <a:buSzTx/>
              <a:buFontTx/>
              <a:buNone/>
              <a:tabLst/>
              <a:defRPr sz="1600" b="1">
                <a:solidFill>
                  <a:schemeClr val="tx1">
                    <a:lumMod val="50000"/>
                    <a:lumOff val="50000"/>
                  </a:schemeClr>
                </a:solidFill>
                <a:latin typeface="Calibri"/>
              </a:defRPr>
            </a:lvl1pPr>
          </a:lstStyle>
          <a:p>
            <a:r>
              <a:rPr lang="pt-BR" sz="1400" b="0" dirty="0"/>
              <a:t>Alterações de Credenciais de todas as outras aplicações de TI serão realizadas a medida que elas passarem por novas implantações. </a:t>
            </a:r>
            <a:endParaRPr lang="pt-BR" sz="1400" dirty="0"/>
          </a:p>
        </p:txBody>
      </p:sp>
      <p:sp>
        <p:nvSpPr>
          <p:cNvPr id="90" name="Triângulo isósceles 89">
            <a:extLst>
              <a:ext uri="{FF2B5EF4-FFF2-40B4-BE49-F238E27FC236}">
                <a16:creationId xmlns:a16="http://schemas.microsoft.com/office/drawing/2014/main" id="{D8DB5662-3E1D-6096-B42E-5A70E02BFE9E}"/>
              </a:ext>
            </a:extLst>
          </p:cNvPr>
          <p:cNvSpPr/>
          <p:nvPr/>
        </p:nvSpPr>
        <p:spPr>
          <a:xfrm rot="10800000">
            <a:off x="9571407" y="261618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91" name="Triângulo isósceles 90">
            <a:extLst>
              <a:ext uri="{FF2B5EF4-FFF2-40B4-BE49-F238E27FC236}">
                <a16:creationId xmlns:a16="http://schemas.microsoft.com/office/drawing/2014/main" id="{834FAD20-AD05-D1DE-7F99-312197A80582}"/>
              </a:ext>
            </a:extLst>
          </p:cNvPr>
          <p:cNvSpPr/>
          <p:nvPr/>
        </p:nvSpPr>
        <p:spPr>
          <a:xfrm rot="10800000">
            <a:off x="11139350" y="261726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92" name="Conector reto 91">
            <a:extLst>
              <a:ext uri="{FF2B5EF4-FFF2-40B4-BE49-F238E27FC236}">
                <a16:creationId xmlns:a16="http://schemas.microsoft.com/office/drawing/2014/main" id="{1AC86069-0749-447D-20A5-98BD0F49964F}"/>
              </a:ext>
            </a:extLst>
          </p:cNvPr>
          <p:cNvCxnSpPr>
            <a:cxnSpLocks/>
            <a:stCxn id="90" idx="3"/>
            <a:endCxn id="91" idx="2"/>
          </p:cNvCxnSpPr>
          <p:nvPr/>
        </p:nvCxnSpPr>
        <p:spPr>
          <a:xfrm>
            <a:off x="9652224" y="2616186"/>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93" name="Triângulo isósceles 92">
            <a:extLst>
              <a:ext uri="{FF2B5EF4-FFF2-40B4-BE49-F238E27FC236}">
                <a16:creationId xmlns:a16="http://schemas.microsoft.com/office/drawing/2014/main" id="{6F9C52E5-5ED5-2456-DBCB-6DE1E99A8D34}"/>
              </a:ext>
            </a:extLst>
          </p:cNvPr>
          <p:cNvSpPr/>
          <p:nvPr/>
        </p:nvSpPr>
        <p:spPr>
          <a:xfrm rot="10800000">
            <a:off x="9571407" y="231166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94" name="Triângulo isósceles 93">
            <a:extLst>
              <a:ext uri="{FF2B5EF4-FFF2-40B4-BE49-F238E27FC236}">
                <a16:creationId xmlns:a16="http://schemas.microsoft.com/office/drawing/2014/main" id="{1A87813D-F930-807A-9DED-6189F59DEA12}"/>
              </a:ext>
            </a:extLst>
          </p:cNvPr>
          <p:cNvSpPr/>
          <p:nvPr/>
        </p:nvSpPr>
        <p:spPr>
          <a:xfrm rot="10800000">
            <a:off x="11139350" y="2312743"/>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95" name="Conector reto 94">
            <a:extLst>
              <a:ext uri="{FF2B5EF4-FFF2-40B4-BE49-F238E27FC236}">
                <a16:creationId xmlns:a16="http://schemas.microsoft.com/office/drawing/2014/main" id="{BD54BBF0-6CE2-7B92-A8AC-05A4484C3292}"/>
              </a:ext>
            </a:extLst>
          </p:cNvPr>
          <p:cNvCxnSpPr>
            <a:cxnSpLocks/>
            <a:stCxn id="93" idx="3"/>
            <a:endCxn id="94" idx="2"/>
          </p:cNvCxnSpPr>
          <p:nvPr/>
        </p:nvCxnSpPr>
        <p:spPr>
          <a:xfrm>
            <a:off x="9652224" y="2311662"/>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97" name="Triângulo isósceles 96">
            <a:extLst>
              <a:ext uri="{FF2B5EF4-FFF2-40B4-BE49-F238E27FC236}">
                <a16:creationId xmlns:a16="http://schemas.microsoft.com/office/drawing/2014/main" id="{ED4CDD7E-F4CD-9A09-31D7-30CB91F30662}"/>
              </a:ext>
            </a:extLst>
          </p:cNvPr>
          <p:cNvSpPr/>
          <p:nvPr/>
        </p:nvSpPr>
        <p:spPr>
          <a:xfrm rot="10800000">
            <a:off x="9571407" y="204496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98" name="Triângulo isósceles 97">
            <a:extLst>
              <a:ext uri="{FF2B5EF4-FFF2-40B4-BE49-F238E27FC236}">
                <a16:creationId xmlns:a16="http://schemas.microsoft.com/office/drawing/2014/main" id="{F0284B5A-B690-C16C-642D-D901755EDFE1}"/>
              </a:ext>
            </a:extLst>
          </p:cNvPr>
          <p:cNvSpPr/>
          <p:nvPr/>
        </p:nvSpPr>
        <p:spPr>
          <a:xfrm rot="10800000">
            <a:off x="11139350" y="204604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99" name="Conector reto 98">
            <a:extLst>
              <a:ext uri="{FF2B5EF4-FFF2-40B4-BE49-F238E27FC236}">
                <a16:creationId xmlns:a16="http://schemas.microsoft.com/office/drawing/2014/main" id="{F9742448-686E-86E7-2C6C-E0EA801A80E4}"/>
              </a:ext>
            </a:extLst>
          </p:cNvPr>
          <p:cNvCxnSpPr>
            <a:cxnSpLocks/>
            <a:stCxn id="97" idx="3"/>
            <a:endCxn id="98" idx="2"/>
          </p:cNvCxnSpPr>
          <p:nvPr/>
        </p:nvCxnSpPr>
        <p:spPr>
          <a:xfrm>
            <a:off x="9652224" y="2044968"/>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81E4085-F3CA-E33E-F846-21BC281E46D4}"/>
              </a:ext>
            </a:extLst>
          </p:cNvPr>
          <p:cNvSpPr/>
          <p:nvPr/>
        </p:nvSpPr>
        <p:spPr>
          <a:xfrm>
            <a:off x="193674" y="3850725"/>
            <a:ext cx="11772001" cy="3038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5908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9" name="CaixaDeTexto 8">
            <a:extLst>
              <a:ext uri="{FF2B5EF4-FFF2-40B4-BE49-F238E27FC236}">
                <a16:creationId xmlns:a16="http://schemas.microsoft.com/office/drawing/2014/main" id="{22F0A663-F031-E17F-ADD6-9368983355E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lang="pt-BR" altLang="pt-BR" sz="1200" kern="0" dirty="0">
                <a:solidFill>
                  <a:schemeClr val="tx1"/>
                </a:solidFill>
                <a:latin typeface="Calibri Light" panose="020F0302020204030204"/>
                <a:cs typeface="Arial" panose="020B0604020202020204" pitchFamily="34" charset="0"/>
              </a:rPr>
              <a:t>O </a:t>
            </a:r>
            <a:r>
              <a:rPr lang="pt-BR" altLang="pt-BR" sz="1200" kern="0" dirty="0" err="1">
                <a:solidFill>
                  <a:schemeClr val="tx1"/>
                </a:solidFill>
                <a:latin typeface="Calibri Light" panose="020F0302020204030204"/>
                <a:cs typeface="Arial" panose="020B0604020202020204" pitchFamily="34" charset="0"/>
              </a:rPr>
              <a:t>Cutover</a:t>
            </a:r>
            <a:r>
              <a:rPr lang="pt-BR" altLang="pt-BR" sz="1200" kern="0" dirty="0">
                <a:solidFill>
                  <a:schemeClr val="tx1"/>
                </a:solidFill>
                <a:latin typeface="Calibri Light" panose="020F0302020204030204"/>
                <a:cs typeface="Arial" panose="020B0604020202020204" pitchFamily="34" charset="0"/>
              </a:rPr>
              <a:t> está planejado para a </a:t>
            </a:r>
            <a:r>
              <a:rPr lang="pt-BR" altLang="pt-BR" sz="1200" kern="0" dirty="0">
                <a:solidFill>
                  <a:srgbClr val="FF0000"/>
                </a:solidFill>
                <a:latin typeface="Calibri Light" panose="020F0302020204030204"/>
                <a:cs typeface="Arial" panose="020B0604020202020204" pitchFamily="34" charset="0"/>
              </a:rPr>
              <a:t>2ª quinzena de Ago’25</a:t>
            </a:r>
            <a:endParaRPr lang="en-US" altLang="pt-BR" sz="1200" kern="0" dirty="0">
              <a:solidFill>
                <a:schemeClr val="tx1"/>
              </a:solidFill>
              <a:latin typeface="Calibri Light" panose="020F0302020204030204"/>
              <a:cs typeface="Arial" panose="020B0604020202020204" pitchFamily="34" charset="0"/>
            </a:endParaRPr>
          </a:p>
        </p:txBody>
      </p:sp>
      <p:graphicFrame>
        <p:nvGraphicFramePr>
          <p:cNvPr id="12" name="Tabela 11">
            <a:extLst>
              <a:ext uri="{FF2B5EF4-FFF2-40B4-BE49-F238E27FC236}">
                <a16:creationId xmlns:a16="http://schemas.microsoft.com/office/drawing/2014/main" id="{097886E5-888A-C390-A554-EAC2B544FC30}"/>
              </a:ext>
            </a:extLst>
          </p:cNvPr>
          <p:cNvGraphicFramePr>
            <a:graphicFrameLocks noGrp="1"/>
          </p:cNvGraphicFramePr>
          <p:nvPr>
            <p:extLst>
              <p:ext uri="{D42A27DB-BD31-4B8C-83A1-F6EECF244321}">
                <p14:modId xmlns:p14="http://schemas.microsoft.com/office/powerpoint/2010/main" val="4062471808"/>
              </p:ext>
            </p:extLst>
          </p:nvPr>
        </p:nvGraphicFramePr>
        <p:xfrm>
          <a:off x="13429126" y="1844932"/>
          <a:ext cx="5258963" cy="3703320"/>
        </p:xfrm>
        <a:graphic>
          <a:graphicData uri="http://schemas.openxmlformats.org/drawingml/2006/table">
            <a:tbl>
              <a:tblPr/>
              <a:tblGrid>
                <a:gridCol w="5258963">
                  <a:extLst>
                    <a:ext uri="{9D8B030D-6E8A-4147-A177-3AD203B41FA5}">
                      <a16:colId xmlns:a16="http://schemas.microsoft.com/office/drawing/2014/main" val="3957352783"/>
                    </a:ext>
                  </a:extLst>
                </a:gridCol>
              </a:tblGrid>
              <a:tr h="0">
                <a:tc>
                  <a:txBody>
                    <a:bodyPr/>
                    <a:lstStyle/>
                    <a:p>
                      <a:r>
                        <a:rPr lang="pt-BR" sz="900">
                          <a:solidFill>
                            <a:srgbClr val="363636"/>
                          </a:solidFill>
                          <a:effectLst/>
                          <a:latin typeface="Segoe UI" panose="020B0502040204020203" pitchFamily="34" charset="0"/>
                        </a:rPr>
                        <a:t>Nome da tarefa</a:t>
                      </a:r>
                      <a:endParaRPr lang="pt-BR" sz="900">
                        <a:effectLst/>
                        <a:latin typeface="Segoe UI" panose="020B0502040204020203"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1525945323"/>
                  </a:ext>
                </a:extLst>
              </a:tr>
              <a:tr h="0">
                <a:tc>
                  <a:txBody>
                    <a:bodyPr/>
                    <a:lstStyle/>
                    <a:p>
                      <a:r>
                        <a:rPr lang="pt-BR" sz="1100" b="1" dirty="0">
                          <a:solidFill>
                            <a:srgbClr val="000000"/>
                          </a:solidFill>
                          <a:effectLst/>
                          <a:latin typeface="Calibri" panose="020F0502020204030204" pitchFamily="34" charset="0"/>
                        </a:rPr>
                        <a:t>            Definição de Processos</a:t>
                      </a:r>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59750640"/>
                  </a:ext>
                </a:extLst>
              </a:tr>
              <a:tr h="0">
                <a:tc>
                  <a:txBody>
                    <a:bodyPr/>
                    <a:lstStyle/>
                    <a:p>
                      <a:r>
                        <a:rPr lang="pt-BR" sz="1100">
                          <a:solidFill>
                            <a:srgbClr val="000000"/>
                          </a:solidFill>
                          <a:effectLst/>
                          <a:latin typeface="Calibri" panose="020F0502020204030204" pitchFamily="34" charset="0"/>
                        </a:rPr>
                        <a:t>               Definição Fluxo de Cópia/Retorno de </a:t>
                      </a:r>
                      <a:r>
                        <a:rPr lang="pt-BR" sz="1100" err="1">
                          <a:solidFill>
                            <a:srgbClr val="000000"/>
                          </a:solidFill>
                          <a:effectLst/>
                          <a:latin typeface="Calibri" panose="020F0502020204030204" pitchFamily="34" charset="0"/>
                        </a:rPr>
                        <a:t>repositorio</a:t>
                      </a:r>
                      <a:r>
                        <a:rPr lang="pt-BR" sz="1100">
                          <a:solidFill>
                            <a:srgbClr val="000000"/>
                          </a:solidFill>
                          <a:effectLst/>
                          <a:latin typeface="Calibri" panose="020F0502020204030204" pitchFamily="34" charset="0"/>
                        </a:rPr>
                        <a:t> de </a:t>
                      </a:r>
                      <a:r>
                        <a:rPr lang="pt-BR" sz="1100" err="1">
                          <a:solidFill>
                            <a:srgbClr val="000000"/>
                          </a:solidFill>
                          <a:effectLst/>
                          <a:latin typeface="Calibri" panose="020F0502020204030204" pitchFamily="34" charset="0"/>
                        </a:rPr>
                        <a:t>codigo</a:t>
                      </a:r>
                      <a:r>
                        <a:rPr lang="pt-BR" sz="1100">
                          <a:solidFill>
                            <a:srgbClr val="000000"/>
                          </a:solidFill>
                          <a:effectLst/>
                          <a:latin typeface="Calibri" panose="020F0502020204030204" pitchFamily="34" charset="0"/>
                        </a:rPr>
                        <a:t> fonte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86969483"/>
                  </a:ext>
                </a:extLst>
              </a:tr>
              <a:tr h="0">
                <a:tc>
                  <a:txBody>
                    <a:bodyPr/>
                    <a:lstStyle/>
                    <a:p>
                      <a:r>
                        <a:rPr lang="pt-BR" sz="1100" dirty="0">
                          <a:solidFill>
                            <a:srgbClr val="000000"/>
                          </a:solidFill>
                          <a:effectLst/>
                          <a:latin typeface="Calibri" panose="020F0502020204030204" pitchFamily="34" charset="0"/>
                        </a:rPr>
                        <a:t>               Atualizar padrões de serviço</a:t>
                      </a:r>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31690652"/>
                  </a:ext>
                </a:extLst>
              </a:tr>
              <a:tr h="0">
                <a:tc>
                  <a:txBody>
                    <a:bodyPr/>
                    <a:lstStyle/>
                    <a:p>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482758559"/>
                  </a:ext>
                </a:extLst>
              </a:tr>
              <a:tr h="0">
                <a:tc>
                  <a:txBody>
                    <a:bodyPr/>
                    <a:lstStyle/>
                    <a:p>
                      <a:r>
                        <a:rPr lang="pt-BR" sz="1100" b="1">
                          <a:solidFill>
                            <a:srgbClr val="000000"/>
                          </a:solidFill>
                          <a:effectLst/>
                          <a:latin typeface="Calibri" panose="020F0502020204030204" pitchFamily="34" charset="0"/>
                        </a:rPr>
                        <a:t>            Preparação do Ambiente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23778685"/>
                  </a:ext>
                </a:extLst>
              </a:tr>
              <a:tr h="0">
                <a:tc>
                  <a:txBody>
                    <a:bodyPr/>
                    <a:lstStyle/>
                    <a:p>
                      <a:r>
                        <a:rPr lang="pt-BR" sz="1100">
                          <a:solidFill>
                            <a:srgbClr val="000000"/>
                          </a:solidFill>
                          <a:effectLst/>
                          <a:latin typeface="Calibri" panose="020F0502020204030204" pitchFamily="34" charset="0"/>
                        </a:rPr>
                        <a:t>               Instalação das IDE's nas maquinas dos integrantes dos comitês</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09681443"/>
                  </a:ext>
                </a:extLst>
              </a:tr>
              <a:tr h="0">
                <a:tc>
                  <a:txBody>
                    <a:bodyPr/>
                    <a:lstStyle/>
                    <a:p>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52470549"/>
                  </a:ext>
                </a:extLst>
              </a:tr>
              <a:tr h="0">
                <a:tc>
                  <a:txBody>
                    <a:bodyPr/>
                    <a:lstStyle/>
                    <a:p>
                      <a:r>
                        <a:rPr lang="pt-BR" sz="1100" b="1">
                          <a:solidFill>
                            <a:srgbClr val="000000"/>
                          </a:solidFill>
                          <a:effectLst/>
                          <a:latin typeface="Calibri" panose="020F0502020204030204" pitchFamily="34" charset="0"/>
                        </a:rPr>
                        <a:t>            Criar nova oferta no pitstop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68630549"/>
                  </a:ext>
                </a:extLst>
              </a:tr>
              <a:tr h="0">
                <a:tc>
                  <a:txBody>
                    <a:bodyPr/>
                    <a:lstStyle/>
                    <a:p>
                      <a:r>
                        <a:rPr lang="pt-BR" sz="1100">
                          <a:solidFill>
                            <a:srgbClr val="000000"/>
                          </a:solidFill>
                          <a:effectLst/>
                          <a:latin typeface="Calibri" panose="020F0502020204030204" pitchFamily="34" charset="0"/>
                        </a:rPr>
                        <a:t>               Solicita cópia Fonte PRD para HML</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358738896"/>
                  </a:ext>
                </a:extLst>
              </a:tr>
              <a:tr h="0">
                <a:tc>
                  <a:txBody>
                    <a:bodyPr/>
                    <a:lstStyle/>
                    <a:p>
                      <a:r>
                        <a:rPr lang="pt-BR" sz="1100">
                          <a:solidFill>
                            <a:srgbClr val="000000"/>
                          </a:solidFill>
                          <a:effectLst/>
                          <a:latin typeface="Calibri" panose="020F0502020204030204" pitchFamily="34" charset="0"/>
                        </a:rPr>
                        <a:t>               Solicitação </a:t>
                      </a:r>
                      <a:r>
                        <a:rPr lang="pt-BR" sz="1100" err="1">
                          <a:solidFill>
                            <a:srgbClr val="000000"/>
                          </a:solidFill>
                          <a:effectLst/>
                          <a:latin typeface="Calibri" panose="020F0502020204030204" pitchFamily="34" charset="0"/>
                        </a:rPr>
                        <a:t>Deploy</a:t>
                      </a:r>
                      <a:r>
                        <a:rPr lang="pt-BR" sz="1100">
                          <a:solidFill>
                            <a:srgbClr val="000000"/>
                          </a:solidFill>
                          <a:effectLst/>
                          <a:latin typeface="Calibri" panose="020F0502020204030204" pitchFamily="34" charset="0"/>
                        </a:rPr>
                        <a:t> (Retorno de HML para PRD)</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222925926"/>
                  </a:ext>
                </a:extLst>
              </a:tr>
              <a:tr h="0">
                <a:tc>
                  <a:txBody>
                    <a:bodyPr/>
                    <a:lstStyle/>
                    <a:p>
                      <a:r>
                        <a:rPr lang="pt-BR" sz="1100">
                          <a:solidFill>
                            <a:srgbClr val="000000"/>
                          </a:solidFill>
                          <a:effectLst/>
                          <a:latin typeface="Calibri" panose="020F0502020204030204" pitchFamily="34" charset="0"/>
                        </a:rPr>
                        <a:t>               Solicitação </a:t>
                      </a:r>
                      <a:r>
                        <a:rPr lang="pt-BR" sz="1100" err="1">
                          <a:solidFill>
                            <a:srgbClr val="000000"/>
                          </a:solidFill>
                          <a:effectLst/>
                          <a:latin typeface="Calibri" panose="020F0502020204030204" pitchFamily="34" charset="0"/>
                        </a:rPr>
                        <a:t>Deploy</a:t>
                      </a:r>
                      <a:r>
                        <a:rPr lang="pt-BR" sz="1100">
                          <a:solidFill>
                            <a:srgbClr val="000000"/>
                          </a:solidFill>
                          <a:effectLst/>
                          <a:latin typeface="Calibri" panose="020F0502020204030204" pitchFamily="34" charset="0"/>
                        </a:rPr>
                        <a:t> (Sem Retorno de HML para PRD)</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440427351"/>
                  </a:ext>
                </a:extLst>
              </a:tr>
              <a:tr h="0">
                <a:tc>
                  <a:txBody>
                    <a:bodyPr/>
                    <a:lstStyle/>
                    <a:p>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11113687"/>
                  </a:ext>
                </a:extLst>
              </a:tr>
              <a:tr h="0">
                <a:tc>
                  <a:txBody>
                    <a:bodyPr/>
                    <a:lstStyle/>
                    <a:p>
                      <a:r>
                        <a:rPr lang="pt-BR" sz="1100" b="1">
                          <a:solidFill>
                            <a:srgbClr val="000000"/>
                          </a:solidFill>
                          <a:effectLst/>
                          <a:latin typeface="Calibri" panose="020F0502020204030204" pitchFamily="34" charset="0"/>
                        </a:rPr>
                        <a:t>            Revisao dos Repositorios de Codigo Fonte</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99904431"/>
                  </a:ext>
                </a:extLst>
              </a:tr>
              <a:tr h="0">
                <a:tc>
                  <a:txBody>
                    <a:bodyPr/>
                    <a:lstStyle/>
                    <a:p>
                      <a:r>
                        <a:rPr lang="pt-BR" sz="1100">
                          <a:solidFill>
                            <a:srgbClr val="000000"/>
                          </a:solidFill>
                          <a:effectLst/>
                          <a:latin typeface="Calibri" panose="020F0502020204030204" pitchFamily="34" charset="0"/>
                        </a:rPr>
                        <a:t>               Criação do repositorio de fontes GPPROD_TEMP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681978798"/>
                  </a:ext>
                </a:extLst>
              </a:tr>
              <a:tr h="0">
                <a:tc>
                  <a:txBody>
                    <a:bodyPr/>
                    <a:lstStyle/>
                    <a:p>
                      <a:r>
                        <a:rPr lang="pt-BR" sz="1100">
                          <a:solidFill>
                            <a:srgbClr val="000000"/>
                          </a:solidFill>
                          <a:effectLst/>
                          <a:latin typeface="Calibri" panose="020F0502020204030204" pitchFamily="34" charset="0"/>
                        </a:rPr>
                        <a:t>               Revisão de permissões de acesso aos folders GPWORK, GPPROD e GPPROD_TEMP</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550652296"/>
                  </a:ext>
                </a:extLst>
              </a:tr>
              <a:tr h="0">
                <a:tc>
                  <a:txBody>
                    <a:bodyPr/>
                    <a:lstStyle/>
                    <a:p>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659976188"/>
                  </a:ext>
                </a:extLst>
              </a:tr>
              <a:tr h="0">
                <a:tc>
                  <a:txBody>
                    <a:bodyPr/>
                    <a:lstStyle/>
                    <a:p>
                      <a:r>
                        <a:rPr lang="pt-BR" sz="1100" b="1">
                          <a:solidFill>
                            <a:srgbClr val="000000"/>
                          </a:solidFill>
                          <a:effectLst/>
                          <a:latin typeface="Calibri" panose="020F0502020204030204" pitchFamily="34" charset="0"/>
                        </a:rPr>
                        <a:t>            Treinamento</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909951737"/>
                  </a:ext>
                </a:extLst>
              </a:tr>
              <a:tr h="0">
                <a:tc>
                  <a:txBody>
                    <a:bodyPr/>
                    <a:lstStyle/>
                    <a:p>
                      <a:r>
                        <a:rPr lang="pt-BR" sz="1100">
                          <a:solidFill>
                            <a:srgbClr val="000000"/>
                          </a:solidFill>
                          <a:effectLst/>
                          <a:latin typeface="Calibri" panose="020F0502020204030204" pitchFamily="34" charset="0"/>
                        </a:rPr>
                        <a:t>               Preparar material para treinamento</a:t>
                      </a:r>
                      <a:endParaRPr lang="pt-BR" sz="110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99965373"/>
                  </a:ext>
                </a:extLst>
              </a:tr>
              <a:tr h="0">
                <a:tc>
                  <a:txBody>
                    <a:bodyPr/>
                    <a:lstStyle/>
                    <a:p>
                      <a:r>
                        <a:rPr lang="pt-BR" sz="1100" dirty="0">
                          <a:solidFill>
                            <a:srgbClr val="000000"/>
                          </a:solidFill>
                          <a:effectLst/>
                          <a:latin typeface="Calibri" panose="020F0502020204030204" pitchFamily="34" charset="0"/>
                        </a:rPr>
                        <a:t>               Treinamento no DTI HDA</a:t>
                      </a:r>
                      <a:endParaRPr lang="pt-BR" sz="110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58443980"/>
                  </a:ext>
                </a:extLst>
              </a:tr>
            </a:tbl>
          </a:graphicData>
        </a:graphic>
      </p:graphicFrame>
      <p:pic>
        <p:nvPicPr>
          <p:cNvPr id="35" name="hspLogo" descr="selo B">
            <a:extLst>
              <a:ext uri="{FF2B5EF4-FFF2-40B4-BE49-F238E27FC236}">
                <a16:creationId xmlns:a16="http://schemas.microsoft.com/office/drawing/2014/main" id="{204DACAE-4DE1-D8F6-22CA-28F579BFE1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3B2AB58B-FE37-AA33-FD3A-CD61F64A733B}"/>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37" name="txtPage">
            <a:extLst>
              <a:ext uri="{FF2B5EF4-FFF2-40B4-BE49-F238E27FC236}">
                <a16:creationId xmlns:a16="http://schemas.microsoft.com/office/drawing/2014/main" id="{71E512BB-4964-E2B0-B50F-B40DC4AB05EA}"/>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16 / 17</a:t>
            </a:r>
          </a:p>
        </p:txBody>
      </p:sp>
      <p:sp>
        <p:nvSpPr>
          <p:cNvPr id="38" name="Google Shape;239;p38">
            <a:extLst>
              <a:ext uri="{FF2B5EF4-FFF2-40B4-BE49-F238E27FC236}">
                <a16:creationId xmlns:a16="http://schemas.microsoft.com/office/drawing/2014/main" id="{D52C7E2A-501D-4DA9-ECA6-69FE9478530F}"/>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graphicFrame>
        <p:nvGraphicFramePr>
          <p:cNvPr id="2" name="Tabela 1">
            <a:extLst>
              <a:ext uri="{FF2B5EF4-FFF2-40B4-BE49-F238E27FC236}">
                <a16:creationId xmlns:a16="http://schemas.microsoft.com/office/drawing/2014/main" id="{69F48ED2-7819-4DAA-9722-170E5A019691}"/>
              </a:ext>
            </a:extLst>
          </p:cNvPr>
          <p:cNvGraphicFramePr>
            <a:graphicFrameLocks noGrp="1"/>
          </p:cNvGraphicFramePr>
          <p:nvPr>
            <p:extLst>
              <p:ext uri="{D42A27DB-BD31-4B8C-83A1-F6EECF244321}">
                <p14:modId xmlns:p14="http://schemas.microsoft.com/office/powerpoint/2010/main" val="2545628159"/>
              </p:ext>
            </p:extLst>
          </p:nvPr>
        </p:nvGraphicFramePr>
        <p:xfrm>
          <a:off x="193674" y="894758"/>
          <a:ext cx="11772001" cy="2414563"/>
        </p:xfrm>
        <a:graphic>
          <a:graphicData uri="http://schemas.openxmlformats.org/drawingml/2006/table">
            <a:tbl>
              <a:tblPr firstRow="1" bandRow="1">
                <a:tableStyleId>{5C22544A-7EE6-4342-B048-85BDC9FD1C3A}</a:tableStyleId>
              </a:tblPr>
              <a:tblGrid>
                <a:gridCol w="6929196">
                  <a:extLst>
                    <a:ext uri="{9D8B030D-6E8A-4147-A177-3AD203B41FA5}">
                      <a16:colId xmlns:a16="http://schemas.microsoft.com/office/drawing/2014/main" val="20000"/>
                    </a:ext>
                  </a:extLst>
                </a:gridCol>
                <a:gridCol w="1690930">
                  <a:extLst>
                    <a:ext uri="{9D8B030D-6E8A-4147-A177-3AD203B41FA5}">
                      <a16:colId xmlns:a16="http://schemas.microsoft.com/office/drawing/2014/main" val="2358866714"/>
                    </a:ext>
                  </a:extLst>
                </a:gridCol>
                <a:gridCol w="1050625">
                  <a:extLst>
                    <a:ext uri="{9D8B030D-6E8A-4147-A177-3AD203B41FA5}">
                      <a16:colId xmlns:a16="http://schemas.microsoft.com/office/drawing/2014/main" val="3180754406"/>
                    </a:ext>
                  </a:extLst>
                </a:gridCol>
                <a:gridCol w="1050625">
                  <a:extLst>
                    <a:ext uri="{9D8B030D-6E8A-4147-A177-3AD203B41FA5}">
                      <a16:colId xmlns:a16="http://schemas.microsoft.com/office/drawing/2014/main" val="715761591"/>
                    </a:ext>
                  </a:extLst>
                </a:gridCol>
                <a:gridCol w="1050625">
                  <a:extLst>
                    <a:ext uri="{9D8B030D-6E8A-4147-A177-3AD203B41FA5}">
                      <a16:colId xmlns:a16="http://schemas.microsoft.com/office/drawing/2014/main" val="1825074393"/>
                    </a:ext>
                  </a:extLst>
                </a:gridCol>
              </a:tblGrid>
              <a:tr h="220003">
                <a:tc>
                  <a:txBody>
                    <a:bodyPr/>
                    <a:lstStyle/>
                    <a:p>
                      <a:pPr algn="ctr"/>
                      <a:r>
                        <a:rPr lang="en-US" sz="1100" baseline="0" noProof="0">
                          <a:solidFill>
                            <a:schemeClr val="bg1"/>
                          </a:solidFill>
                          <a:latin typeface="+mn-lt"/>
                          <a:cs typeface="Arial" panose="020B0604020202020204" pitchFamily="34" charset="0"/>
                        </a:rPr>
                        <a:t>Activities</a:t>
                      </a:r>
                      <a:endParaRPr lang="en-US" sz="1100" noProof="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a:txBody>
                    <a:bodyPr/>
                    <a:lstStyle/>
                    <a:p>
                      <a:pPr marL="0" algn="ctr" defTabSz="685800" rtl="0" eaLnBrk="1" latinLnBrk="0" hangingPunct="1"/>
                      <a:r>
                        <a:rPr lang="en-US" sz="1100" noProof="0" dirty="0" err="1">
                          <a:solidFill>
                            <a:schemeClr val="bg1"/>
                          </a:solidFill>
                          <a:latin typeface="+mn-lt"/>
                          <a:cs typeface="Arial" panose="020B0604020202020204" pitchFamily="34" charset="0"/>
                        </a:rPr>
                        <a:t>Respons</a:t>
                      </a:r>
                      <a:r>
                        <a:rPr lang="en-US" sz="1100" noProof="0" dirty="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algn="ctr" defTabSz="685800" rtl="0" eaLnBrk="1" latinLnBrk="0" hangingPunct="1"/>
                      <a:r>
                        <a:rPr lang="en-US" sz="1100" noProof="0" dirty="0">
                          <a:solidFill>
                            <a:schemeClr val="bg1"/>
                          </a:solidFill>
                          <a:latin typeface="+mn-lt"/>
                          <a:cs typeface="Arial" panose="020B0604020202020204" pitchFamily="34" charset="0"/>
                        </a:rPr>
                        <a:t>Jun’25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bg1"/>
                          </a:solidFill>
                          <a:latin typeface="+mn-lt"/>
                          <a:cs typeface="Arial" panose="020B0604020202020204" pitchFamily="34" charset="0"/>
                        </a:rPr>
                        <a:t>Jul’25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bg1"/>
                          </a:solidFill>
                          <a:latin typeface="+mn-lt"/>
                          <a:cs typeface="Arial" panose="020B0604020202020204" pitchFamily="34" charset="0"/>
                        </a:rPr>
                        <a:t>Ago’25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255600">
                <a:tc>
                  <a:txBody>
                    <a:bodyPr/>
                    <a:lstStyle/>
                    <a:p>
                      <a:pPr algn="just" fontAlgn="ctr"/>
                      <a:r>
                        <a:rPr lang="pt-BR" sz="1000" b="1" i="0" u="none" strike="noStrike" dirty="0">
                          <a:effectLst/>
                          <a:latin typeface="Arial" panose="020B0604020202020204" pitchFamily="34" charset="0"/>
                        </a:rPr>
                        <a:t> 1. Estrutura do Comitê</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dirty="0"/>
                    </a:p>
                  </a:txBody>
                  <a:tcPr marL="0" marR="0" marT="0" marB="0" anchor="ctr"/>
                </a:tc>
                <a:extLst>
                  <a:ext uri="{0D108BD9-81ED-4DB2-BD59-A6C34878D82A}">
                    <a16:rowId xmlns:a16="http://schemas.microsoft.com/office/drawing/2014/main" val="45017349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1.1. Criação Processo </a:t>
                      </a:r>
                      <a:r>
                        <a:rPr lang="pt-BR" sz="1000" b="0" i="0" u="none" strike="noStrike" kern="1200" dirty="0" err="1">
                          <a:solidFill>
                            <a:schemeClr val="tx1"/>
                          </a:solidFill>
                          <a:effectLst/>
                          <a:latin typeface="+mn-lt"/>
                          <a:ea typeface="+mn-ea"/>
                          <a:cs typeface="+mn-cs"/>
                        </a:rPr>
                        <a:t>CodeReview</a:t>
                      </a:r>
                      <a:r>
                        <a:rPr lang="pt-BR" sz="1000" b="0" i="0" u="none" strike="noStrike" kern="1200" dirty="0">
                          <a:solidFill>
                            <a:schemeClr val="tx1"/>
                          </a:solidFill>
                          <a:effectLst/>
                          <a:latin typeface="+mn-lt"/>
                          <a:ea typeface="+mn-ea"/>
                          <a:cs typeface="+mn-cs"/>
                        </a:rPr>
                        <a:t> (arquitetura)</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1591260926"/>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1.2. Criação Processo Auditoria (governança)</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Governança</a:t>
                      </a:r>
                      <a:endParaRPr lang="en-US" sz="900" b="0" noProof="0" dirty="0">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285588466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1.3. Criação Processo Ranking Segurança (S.I.)</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Segurança</a:t>
                      </a:r>
                      <a:r>
                        <a:rPr lang="en-US" sz="900" b="0" noProof="0" dirty="0">
                          <a:latin typeface="+mn-lt"/>
                          <a:cs typeface="Arial" panose="020B0604020202020204" pitchFamily="34" charset="0"/>
                        </a:rPr>
                        <a:t> da </a:t>
                      </a:r>
                      <a:r>
                        <a:rPr lang="en-US" sz="900" b="0" noProof="0" dirty="0" err="1">
                          <a:latin typeface="+mn-lt"/>
                          <a:cs typeface="Arial" panose="020B0604020202020204" pitchFamily="34" charset="0"/>
                        </a:rPr>
                        <a:t>Informação</a:t>
                      </a:r>
                      <a:endParaRPr lang="en-US" sz="900" b="0" noProof="0" dirty="0">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1245084933"/>
                  </a:ext>
                </a:extLst>
              </a:tr>
              <a:tr h="255600">
                <a:tc>
                  <a:txBody>
                    <a:bodyPr/>
                    <a:lstStyle/>
                    <a:p>
                      <a:pPr algn="just" fontAlgn="ctr"/>
                      <a:r>
                        <a:rPr lang="pt-BR" sz="1000" b="1" i="0" u="none" strike="noStrike" dirty="0">
                          <a:effectLst/>
                          <a:latin typeface="Arial" panose="020B0604020202020204" pitchFamily="34" charset="0"/>
                        </a:rPr>
                        <a:t> 2. Esteira de Implantação [Aplicações </a:t>
                      </a:r>
                      <a:r>
                        <a:rPr lang="pt-BR" sz="1000" b="1" i="0" u="none" strike="noStrike" dirty="0" err="1">
                          <a:effectLst/>
                          <a:latin typeface="Arial" panose="020B0604020202020204" pitchFamily="34" charset="0"/>
                        </a:rPr>
                        <a:t>Devops</a:t>
                      </a:r>
                      <a:r>
                        <a:rPr lang="pt-BR" sz="1000" b="1" i="0" u="none" strike="noStrike" dirty="0">
                          <a:effectLst/>
                          <a:latin typeface="Arial" panose="020B0604020202020204" pitchFamily="34" charset="0"/>
                        </a:rPr>
                        <a:t>]</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noProof="0" dirty="0">
                          <a:solidFill>
                            <a:schemeClr val="dk1"/>
                          </a:solidFill>
                          <a:latin typeface="+mn-lt"/>
                          <a:ea typeface="+mn-ea"/>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3808189697"/>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2.1. Implantação do </a:t>
                      </a:r>
                      <a:r>
                        <a:rPr lang="pt-BR" sz="1000" b="0" i="0" u="none" strike="noStrike" kern="1200" dirty="0" err="1">
                          <a:solidFill>
                            <a:schemeClr val="tx1"/>
                          </a:solidFill>
                          <a:effectLst/>
                          <a:latin typeface="+mn-lt"/>
                          <a:ea typeface="+mn-ea"/>
                          <a:cs typeface="+mn-cs"/>
                        </a:rPr>
                        <a:t>GitLab</a:t>
                      </a:r>
                      <a:r>
                        <a:rPr lang="pt-BR" sz="1000" b="0" i="0" u="none" strike="noStrike" kern="1200" dirty="0">
                          <a:solidFill>
                            <a:schemeClr val="tx1"/>
                          </a:solidFill>
                          <a:effectLst/>
                          <a:latin typeface="+mn-lt"/>
                          <a:ea typeface="+mn-ea"/>
                          <a:cs typeface="+mn-cs"/>
                        </a:rPr>
                        <a:t> (Repositórios de Código Fontes e Ctrl de Versão)</a:t>
                      </a:r>
                      <a:endParaRPr lang="pt-BR" sz="1000" b="0" i="0" u="none" strike="noStrike" dirty="0">
                        <a:solidFill>
                          <a:srgbClr val="000000"/>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972425990"/>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dirty="0">
                          <a:solidFill>
                            <a:srgbClr val="000000"/>
                          </a:solidFill>
                          <a:effectLst/>
                          <a:latin typeface="+mn-lt"/>
                        </a:rPr>
                        <a:t>   2.2. Implantação do </a:t>
                      </a:r>
                      <a:r>
                        <a:rPr lang="pt-BR" sz="1000" b="0" i="0" u="none" strike="noStrike" dirty="0" err="1">
                          <a:solidFill>
                            <a:srgbClr val="000000"/>
                          </a:solidFill>
                          <a:effectLst/>
                          <a:latin typeface="+mn-lt"/>
                        </a:rPr>
                        <a:t>SonarCube</a:t>
                      </a:r>
                      <a:r>
                        <a:rPr lang="pt-BR" sz="1000" b="0" i="0" u="none" strike="noStrike" dirty="0">
                          <a:solidFill>
                            <a:srgbClr val="000000"/>
                          </a:solidFill>
                          <a:effectLst/>
                          <a:latin typeface="+mn-lt"/>
                        </a:rPr>
                        <a:t> (Automação da Revisão de Código)</a:t>
                      </a:r>
                      <a:endParaRPr lang="pt-BR" sz="1000" b="0" i="0" u="none" strike="noStrike" dirty="0">
                        <a:solidFill>
                          <a:srgbClr val="0000FF"/>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a:p>
                  </a:txBody>
                  <a:tcPr marL="0" marR="0" marT="0" marB="0" anchor="ctr"/>
                </a:tc>
                <a:extLst>
                  <a:ext uri="{0D108BD9-81ED-4DB2-BD59-A6C34878D82A}">
                    <a16:rowId xmlns:a16="http://schemas.microsoft.com/office/drawing/2014/main" val="938832636"/>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rgbClr val="000000"/>
                          </a:solidFill>
                          <a:effectLst/>
                          <a:latin typeface="+mn-lt"/>
                          <a:ea typeface="+mn-ea"/>
                          <a:cs typeface="+mn-cs"/>
                        </a:rPr>
                        <a:t>   2.3 Implantação do </a:t>
                      </a:r>
                      <a:r>
                        <a:rPr lang="pt-BR" sz="1000" b="0" i="0" u="none" strike="noStrike" kern="1200" dirty="0" err="1">
                          <a:solidFill>
                            <a:srgbClr val="000000"/>
                          </a:solidFill>
                          <a:effectLst/>
                          <a:latin typeface="+mn-lt"/>
                          <a:ea typeface="+mn-ea"/>
                          <a:cs typeface="+mn-cs"/>
                        </a:rPr>
                        <a:t>Jenkings</a:t>
                      </a:r>
                      <a:r>
                        <a:rPr lang="pt-BR" sz="1000" b="0" i="0" u="none" strike="noStrike" kern="1200" dirty="0">
                          <a:solidFill>
                            <a:srgbClr val="000000"/>
                          </a:solidFill>
                          <a:effectLst/>
                          <a:latin typeface="+mn-lt"/>
                          <a:ea typeface="+mn-ea"/>
                          <a:cs typeface="+mn-cs"/>
                        </a:rPr>
                        <a:t> (Automação de </a:t>
                      </a:r>
                      <a:r>
                        <a:rPr lang="pt-BR" sz="1000" b="0" i="0" u="none" strike="noStrike" kern="1200" dirty="0" err="1">
                          <a:solidFill>
                            <a:srgbClr val="000000"/>
                          </a:solidFill>
                          <a:effectLst/>
                          <a:latin typeface="+mn-lt"/>
                          <a:ea typeface="+mn-ea"/>
                          <a:cs typeface="+mn-cs"/>
                        </a:rPr>
                        <a:t>Deploy</a:t>
                      </a:r>
                      <a:r>
                        <a:rPr lang="pt-BR" sz="1000" b="0" i="0" u="none" strike="noStrike" kern="1200" dirty="0">
                          <a:solidFill>
                            <a:srgbClr val="000000"/>
                          </a:solidFill>
                          <a:effectLst/>
                          <a:latin typeface="+mn-lt"/>
                          <a:ea typeface="+mn-ea"/>
                          <a:cs typeface="+mn-cs"/>
                        </a:rPr>
                        <a:t>)</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endParaRPr lang="pt-BR" dirty="0"/>
                    </a:p>
                  </a:txBody>
                  <a:tcPr marL="0" marR="0" marT="0" marB="0" anchor="ctr"/>
                </a:tc>
                <a:extLst>
                  <a:ext uri="{0D108BD9-81ED-4DB2-BD59-A6C34878D82A}">
                    <a16:rowId xmlns:a16="http://schemas.microsoft.com/office/drawing/2014/main" val="1022375713"/>
                  </a:ext>
                </a:extLst>
              </a:tr>
            </a:tbl>
          </a:graphicData>
        </a:graphic>
      </p:graphicFrame>
      <p:sp>
        <p:nvSpPr>
          <p:cNvPr id="8" name="Retângulo 7">
            <a:extLst>
              <a:ext uri="{FF2B5EF4-FFF2-40B4-BE49-F238E27FC236}">
                <a16:creationId xmlns:a16="http://schemas.microsoft.com/office/drawing/2014/main" id="{0DCD73BC-E639-8C7D-B176-0964A3A5140D}"/>
              </a:ext>
            </a:extLst>
          </p:cNvPr>
          <p:cNvSpPr/>
          <p:nvPr/>
        </p:nvSpPr>
        <p:spPr>
          <a:xfrm>
            <a:off x="106818" y="860860"/>
            <a:ext cx="11916000" cy="244817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9" name="Triângulo isósceles 38">
            <a:extLst>
              <a:ext uri="{FF2B5EF4-FFF2-40B4-BE49-F238E27FC236}">
                <a16:creationId xmlns:a16="http://schemas.microsoft.com/office/drawing/2014/main" id="{EDF3EB77-0720-AEF6-E60D-97C9A6F8E359}"/>
              </a:ext>
            </a:extLst>
          </p:cNvPr>
          <p:cNvSpPr/>
          <p:nvPr/>
        </p:nvSpPr>
        <p:spPr>
          <a:xfrm rot="10800000">
            <a:off x="9490369" y="1215260"/>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1" name="Triângulo isósceles 40">
            <a:extLst>
              <a:ext uri="{FF2B5EF4-FFF2-40B4-BE49-F238E27FC236}">
                <a16:creationId xmlns:a16="http://schemas.microsoft.com/office/drawing/2014/main" id="{EAB1D72C-B8E5-BFF5-DBA4-664D79357B24}"/>
              </a:ext>
            </a:extLst>
          </p:cNvPr>
          <p:cNvSpPr/>
          <p:nvPr/>
        </p:nvSpPr>
        <p:spPr>
          <a:xfrm rot="10800000">
            <a:off x="11202064" y="1216341"/>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51" name="Conector reto 50">
            <a:extLst>
              <a:ext uri="{FF2B5EF4-FFF2-40B4-BE49-F238E27FC236}">
                <a16:creationId xmlns:a16="http://schemas.microsoft.com/office/drawing/2014/main" id="{8C65078A-3F7F-1333-4860-06E2DA6BE619}"/>
              </a:ext>
            </a:extLst>
          </p:cNvPr>
          <p:cNvCxnSpPr>
            <a:cxnSpLocks/>
            <a:stCxn id="39" idx="4"/>
            <a:endCxn id="41" idx="2"/>
          </p:cNvCxnSpPr>
          <p:nvPr/>
        </p:nvCxnSpPr>
        <p:spPr>
          <a:xfrm>
            <a:off x="9490369" y="1215260"/>
            <a:ext cx="1873330" cy="1081"/>
          </a:xfrm>
          <a:prstGeom prst="line">
            <a:avLst/>
          </a:prstGeom>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DBDC3B3A-54AA-3AF5-9A5A-1E42BDA444CE}"/>
              </a:ext>
            </a:extLst>
          </p:cNvPr>
          <p:cNvSpPr txBox="1"/>
          <p:nvPr/>
        </p:nvSpPr>
        <p:spPr>
          <a:xfrm>
            <a:off x="112032" y="534313"/>
            <a:ext cx="5669643"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2 – </a:t>
            </a:r>
            <a:r>
              <a:rPr kumimoji="0" lang="pt-BR" sz="1800" b="0" i="0" u="none" strike="noStrike" kern="1200" cap="none" spc="0" normalizeH="0" baseline="0" noProof="0" dirty="0">
                <a:ln>
                  <a:noFill/>
                </a:ln>
                <a:solidFill>
                  <a:srgbClr val="7E7C80"/>
                </a:solidFill>
                <a:effectLst/>
                <a:uLnTx/>
                <a:uFillTx/>
                <a:latin typeface="Calibri" panose="020F0502020204030204"/>
                <a:ea typeface="+mn-ea"/>
                <a:cs typeface="+mn-cs"/>
              </a:rPr>
              <a:t>Modernização Ambiente HDA</a:t>
            </a:r>
            <a:endParaRPr lang="pt-BR" dirty="0"/>
          </a:p>
        </p:txBody>
      </p:sp>
      <p:sp>
        <p:nvSpPr>
          <p:cNvPr id="70" name="Triângulo isósceles 69">
            <a:extLst>
              <a:ext uri="{FF2B5EF4-FFF2-40B4-BE49-F238E27FC236}">
                <a16:creationId xmlns:a16="http://schemas.microsoft.com/office/drawing/2014/main" id="{C5587196-5448-26C8-CEED-0905030B06BB}"/>
              </a:ext>
            </a:extLst>
          </p:cNvPr>
          <p:cNvSpPr/>
          <p:nvPr/>
        </p:nvSpPr>
        <p:spPr>
          <a:xfrm rot="10800000">
            <a:off x="10092107" y="311228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71" name="Triângulo isósceles 70">
            <a:extLst>
              <a:ext uri="{FF2B5EF4-FFF2-40B4-BE49-F238E27FC236}">
                <a16:creationId xmlns:a16="http://schemas.microsoft.com/office/drawing/2014/main" id="{43BBEBBD-B7DB-7CA5-7617-C83A76D8B2DE}"/>
              </a:ext>
            </a:extLst>
          </p:cNvPr>
          <p:cNvSpPr/>
          <p:nvPr/>
        </p:nvSpPr>
        <p:spPr>
          <a:xfrm rot="10800000">
            <a:off x="11660050" y="311336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72" name="Conector reto 71">
            <a:extLst>
              <a:ext uri="{FF2B5EF4-FFF2-40B4-BE49-F238E27FC236}">
                <a16:creationId xmlns:a16="http://schemas.microsoft.com/office/drawing/2014/main" id="{952AABE1-4234-8A19-13DD-9F5DB9EE4B33}"/>
              </a:ext>
            </a:extLst>
          </p:cNvPr>
          <p:cNvCxnSpPr>
            <a:cxnSpLocks/>
            <a:stCxn id="70" idx="3"/>
            <a:endCxn id="71" idx="2"/>
          </p:cNvCxnSpPr>
          <p:nvPr/>
        </p:nvCxnSpPr>
        <p:spPr>
          <a:xfrm>
            <a:off x="10172924" y="3112284"/>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90" name="Triângulo isósceles 89">
            <a:extLst>
              <a:ext uri="{FF2B5EF4-FFF2-40B4-BE49-F238E27FC236}">
                <a16:creationId xmlns:a16="http://schemas.microsoft.com/office/drawing/2014/main" id="{D8DB5662-3E1D-6096-B42E-5A70E02BFE9E}"/>
              </a:ext>
            </a:extLst>
          </p:cNvPr>
          <p:cNvSpPr/>
          <p:nvPr/>
        </p:nvSpPr>
        <p:spPr>
          <a:xfrm rot="10800000">
            <a:off x="10092107" y="253998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91" name="Triângulo isósceles 90">
            <a:extLst>
              <a:ext uri="{FF2B5EF4-FFF2-40B4-BE49-F238E27FC236}">
                <a16:creationId xmlns:a16="http://schemas.microsoft.com/office/drawing/2014/main" id="{834FAD20-AD05-D1DE-7F99-312197A80582}"/>
              </a:ext>
            </a:extLst>
          </p:cNvPr>
          <p:cNvSpPr/>
          <p:nvPr/>
        </p:nvSpPr>
        <p:spPr>
          <a:xfrm rot="10800000">
            <a:off x="11660050" y="254106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92" name="Conector reto 91">
            <a:extLst>
              <a:ext uri="{FF2B5EF4-FFF2-40B4-BE49-F238E27FC236}">
                <a16:creationId xmlns:a16="http://schemas.microsoft.com/office/drawing/2014/main" id="{1AC86069-0749-447D-20A5-98BD0F49964F}"/>
              </a:ext>
            </a:extLst>
          </p:cNvPr>
          <p:cNvCxnSpPr>
            <a:cxnSpLocks/>
            <a:stCxn id="90" idx="3"/>
            <a:endCxn id="91" idx="2"/>
          </p:cNvCxnSpPr>
          <p:nvPr/>
        </p:nvCxnSpPr>
        <p:spPr>
          <a:xfrm>
            <a:off x="10172924" y="2539986"/>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93" name="Triângulo isósceles 92">
            <a:extLst>
              <a:ext uri="{FF2B5EF4-FFF2-40B4-BE49-F238E27FC236}">
                <a16:creationId xmlns:a16="http://schemas.microsoft.com/office/drawing/2014/main" id="{6F9C52E5-5ED5-2456-DBCB-6DE1E99A8D34}"/>
              </a:ext>
            </a:extLst>
          </p:cNvPr>
          <p:cNvSpPr/>
          <p:nvPr/>
        </p:nvSpPr>
        <p:spPr>
          <a:xfrm rot="10800000">
            <a:off x="9469807" y="2235462"/>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94" name="Triângulo isósceles 93">
            <a:extLst>
              <a:ext uri="{FF2B5EF4-FFF2-40B4-BE49-F238E27FC236}">
                <a16:creationId xmlns:a16="http://schemas.microsoft.com/office/drawing/2014/main" id="{1A87813D-F930-807A-9DED-6189F59DEA12}"/>
              </a:ext>
            </a:extLst>
          </p:cNvPr>
          <p:cNvSpPr/>
          <p:nvPr/>
        </p:nvSpPr>
        <p:spPr>
          <a:xfrm rot="10800000">
            <a:off x="11660050" y="2236543"/>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95" name="Conector reto 94">
            <a:extLst>
              <a:ext uri="{FF2B5EF4-FFF2-40B4-BE49-F238E27FC236}">
                <a16:creationId xmlns:a16="http://schemas.microsoft.com/office/drawing/2014/main" id="{BD54BBF0-6CE2-7B92-A8AC-05A4484C3292}"/>
              </a:ext>
            </a:extLst>
          </p:cNvPr>
          <p:cNvCxnSpPr>
            <a:cxnSpLocks/>
            <a:stCxn id="93" idx="3"/>
            <a:endCxn id="94" idx="2"/>
          </p:cNvCxnSpPr>
          <p:nvPr/>
        </p:nvCxnSpPr>
        <p:spPr>
          <a:xfrm>
            <a:off x="9550624" y="2235462"/>
            <a:ext cx="22710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3" name="Triângulo isósceles 2">
            <a:extLst>
              <a:ext uri="{FF2B5EF4-FFF2-40B4-BE49-F238E27FC236}">
                <a16:creationId xmlns:a16="http://schemas.microsoft.com/office/drawing/2014/main" id="{22888D20-66FE-F24E-438B-E3E7794BBE01}"/>
              </a:ext>
            </a:extLst>
          </p:cNvPr>
          <p:cNvSpPr/>
          <p:nvPr/>
        </p:nvSpPr>
        <p:spPr>
          <a:xfrm rot="10800000">
            <a:off x="10092107" y="283197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 name="Triângulo isósceles 5">
            <a:extLst>
              <a:ext uri="{FF2B5EF4-FFF2-40B4-BE49-F238E27FC236}">
                <a16:creationId xmlns:a16="http://schemas.microsoft.com/office/drawing/2014/main" id="{AF2F20D3-F905-2EB4-3C0B-147CBF153ABE}"/>
              </a:ext>
            </a:extLst>
          </p:cNvPr>
          <p:cNvSpPr/>
          <p:nvPr/>
        </p:nvSpPr>
        <p:spPr>
          <a:xfrm rot="10800000">
            <a:off x="11660050" y="283305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7" name="Conector reto 6">
            <a:extLst>
              <a:ext uri="{FF2B5EF4-FFF2-40B4-BE49-F238E27FC236}">
                <a16:creationId xmlns:a16="http://schemas.microsoft.com/office/drawing/2014/main" id="{91427720-F2E0-3685-EDBF-2EA484A2C14D}"/>
              </a:ext>
            </a:extLst>
          </p:cNvPr>
          <p:cNvCxnSpPr>
            <a:cxnSpLocks/>
            <a:stCxn id="3" idx="3"/>
            <a:endCxn id="6" idx="2"/>
          </p:cNvCxnSpPr>
          <p:nvPr/>
        </p:nvCxnSpPr>
        <p:spPr>
          <a:xfrm>
            <a:off x="10172924" y="2831976"/>
            <a:ext cx="16487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riângulo isósceles 9">
            <a:extLst>
              <a:ext uri="{FF2B5EF4-FFF2-40B4-BE49-F238E27FC236}">
                <a16:creationId xmlns:a16="http://schemas.microsoft.com/office/drawing/2014/main" id="{42A72DF1-8560-94FD-AADA-FAC6D776BACA}"/>
              </a:ext>
            </a:extLst>
          </p:cNvPr>
          <p:cNvSpPr/>
          <p:nvPr/>
        </p:nvSpPr>
        <p:spPr>
          <a:xfrm rot="10800000">
            <a:off x="9490369" y="151212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1" name="Triângulo isósceles 10">
            <a:extLst>
              <a:ext uri="{FF2B5EF4-FFF2-40B4-BE49-F238E27FC236}">
                <a16:creationId xmlns:a16="http://schemas.microsoft.com/office/drawing/2014/main" id="{9BF6A0D9-93F8-3D3C-6E07-AF75816ACCD3}"/>
              </a:ext>
            </a:extLst>
          </p:cNvPr>
          <p:cNvSpPr/>
          <p:nvPr/>
        </p:nvSpPr>
        <p:spPr>
          <a:xfrm rot="10800000">
            <a:off x="10334412" y="151320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13" name="Conector reto 12">
            <a:extLst>
              <a:ext uri="{FF2B5EF4-FFF2-40B4-BE49-F238E27FC236}">
                <a16:creationId xmlns:a16="http://schemas.microsoft.com/office/drawing/2014/main" id="{F7291B51-4A51-803F-C14F-94D04449EC84}"/>
              </a:ext>
            </a:extLst>
          </p:cNvPr>
          <p:cNvCxnSpPr>
            <a:cxnSpLocks/>
            <a:stCxn id="10" idx="3"/>
            <a:endCxn id="11" idx="2"/>
          </p:cNvCxnSpPr>
          <p:nvPr/>
        </p:nvCxnSpPr>
        <p:spPr>
          <a:xfrm>
            <a:off x="9571186" y="1512121"/>
            <a:ext cx="9248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riângulo isósceles 13">
            <a:extLst>
              <a:ext uri="{FF2B5EF4-FFF2-40B4-BE49-F238E27FC236}">
                <a16:creationId xmlns:a16="http://schemas.microsoft.com/office/drawing/2014/main" id="{7DAC710A-0E65-B939-010C-C2D6EE14218B}"/>
              </a:ext>
            </a:extLst>
          </p:cNvPr>
          <p:cNvSpPr/>
          <p:nvPr/>
        </p:nvSpPr>
        <p:spPr>
          <a:xfrm rot="10800000">
            <a:off x="10325549" y="176452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7" name="Triângulo isósceles 16">
            <a:extLst>
              <a:ext uri="{FF2B5EF4-FFF2-40B4-BE49-F238E27FC236}">
                <a16:creationId xmlns:a16="http://schemas.microsoft.com/office/drawing/2014/main" id="{93D58400-32D4-A58D-C41C-03CFAB5A6BC3}"/>
              </a:ext>
            </a:extLst>
          </p:cNvPr>
          <p:cNvSpPr/>
          <p:nvPr/>
        </p:nvSpPr>
        <p:spPr>
          <a:xfrm rot="10800000">
            <a:off x="11169592" y="176560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18" name="Conector reto 17">
            <a:extLst>
              <a:ext uri="{FF2B5EF4-FFF2-40B4-BE49-F238E27FC236}">
                <a16:creationId xmlns:a16="http://schemas.microsoft.com/office/drawing/2014/main" id="{26581100-6B82-480B-C1B6-0CBBB883D9FC}"/>
              </a:ext>
            </a:extLst>
          </p:cNvPr>
          <p:cNvCxnSpPr>
            <a:cxnSpLocks/>
            <a:stCxn id="14" idx="3"/>
            <a:endCxn id="17" idx="2"/>
          </p:cNvCxnSpPr>
          <p:nvPr/>
        </p:nvCxnSpPr>
        <p:spPr>
          <a:xfrm>
            <a:off x="10406366" y="1764521"/>
            <a:ext cx="9248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riângulo isósceles 18">
            <a:extLst>
              <a:ext uri="{FF2B5EF4-FFF2-40B4-BE49-F238E27FC236}">
                <a16:creationId xmlns:a16="http://schemas.microsoft.com/office/drawing/2014/main" id="{1930E0EC-9CBF-7468-5FB1-EDC932EDC015}"/>
              </a:ext>
            </a:extLst>
          </p:cNvPr>
          <p:cNvSpPr/>
          <p:nvPr/>
        </p:nvSpPr>
        <p:spPr>
          <a:xfrm rot="10800000">
            <a:off x="10334412" y="203072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0" name="Triângulo isósceles 19">
            <a:extLst>
              <a:ext uri="{FF2B5EF4-FFF2-40B4-BE49-F238E27FC236}">
                <a16:creationId xmlns:a16="http://schemas.microsoft.com/office/drawing/2014/main" id="{F4D5FB12-C184-702C-3596-A2EC1975CAF3}"/>
              </a:ext>
            </a:extLst>
          </p:cNvPr>
          <p:cNvSpPr/>
          <p:nvPr/>
        </p:nvSpPr>
        <p:spPr>
          <a:xfrm rot="10800000">
            <a:off x="11178455" y="203180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21" name="Conector reto 20">
            <a:extLst>
              <a:ext uri="{FF2B5EF4-FFF2-40B4-BE49-F238E27FC236}">
                <a16:creationId xmlns:a16="http://schemas.microsoft.com/office/drawing/2014/main" id="{545CC11B-85B9-A471-6E36-90812232BA6A}"/>
              </a:ext>
            </a:extLst>
          </p:cNvPr>
          <p:cNvCxnSpPr>
            <a:cxnSpLocks/>
            <a:stCxn id="19" idx="3"/>
            <a:endCxn id="20" idx="2"/>
          </p:cNvCxnSpPr>
          <p:nvPr/>
        </p:nvCxnSpPr>
        <p:spPr>
          <a:xfrm>
            <a:off x="10415229" y="2030728"/>
            <a:ext cx="924861" cy="10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548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3D04C4A3-ED6C-CBE2-4E38-CB93520A40C4}"/>
              </a:ext>
            </a:extLst>
          </p:cNvPr>
          <p:cNvGraphicFramePr>
            <a:graphicFrameLocks noGrp="1"/>
          </p:cNvGraphicFramePr>
          <p:nvPr>
            <p:extLst>
              <p:ext uri="{D42A27DB-BD31-4B8C-83A1-F6EECF244321}">
                <p14:modId xmlns:p14="http://schemas.microsoft.com/office/powerpoint/2010/main" val="165528307"/>
              </p:ext>
            </p:extLst>
          </p:nvPr>
        </p:nvGraphicFramePr>
        <p:xfrm>
          <a:off x="188008" y="897301"/>
          <a:ext cx="11835924" cy="5487553"/>
        </p:xfrm>
        <a:graphic>
          <a:graphicData uri="http://schemas.openxmlformats.org/drawingml/2006/table">
            <a:tbl>
              <a:tblPr firstRow="1" bandRow="1">
                <a:tableStyleId>{5C22544A-7EE6-4342-B048-85BDC9FD1C3A}</a:tableStyleId>
              </a:tblPr>
              <a:tblGrid>
                <a:gridCol w="2949830">
                  <a:extLst>
                    <a:ext uri="{9D8B030D-6E8A-4147-A177-3AD203B41FA5}">
                      <a16:colId xmlns:a16="http://schemas.microsoft.com/office/drawing/2014/main" val="35215854"/>
                    </a:ext>
                  </a:extLst>
                </a:gridCol>
                <a:gridCol w="848265">
                  <a:extLst>
                    <a:ext uri="{9D8B030D-6E8A-4147-A177-3AD203B41FA5}">
                      <a16:colId xmlns:a16="http://schemas.microsoft.com/office/drawing/2014/main" val="2695145138"/>
                    </a:ext>
                  </a:extLst>
                </a:gridCol>
                <a:gridCol w="4092521">
                  <a:extLst>
                    <a:ext uri="{9D8B030D-6E8A-4147-A177-3AD203B41FA5}">
                      <a16:colId xmlns:a16="http://schemas.microsoft.com/office/drawing/2014/main" val="1488908164"/>
                    </a:ext>
                  </a:extLst>
                </a:gridCol>
                <a:gridCol w="3945308">
                  <a:extLst>
                    <a:ext uri="{9D8B030D-6E8A-4147-A177-3AD203B41FA5}">
                      <a16:colId xmlns:a16="http://schemas.microsoft.com/office/drawing/2014/main" val="4028082343"/>
                    </a:ext>
                  </a:extLst>
                </a:gridCol>
              </a:tblGrid>
              <a:tr h="372475">
                <a:tc grid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pt-BR" sz="1800" b="1" i="0" dirty="0">
                          <a:solidFill>
                            <a:schemeClr val="bg1"/>
                          </a:solidFill>
                          <a:effectLst>
                            <a:outerShdw blurRad="38100" dist="38100" dir="2700000" algn="tl">
                              <a:srgbClr val="000000">
                                <a:alpha val="43137"/>
                              </a:srgbClr>
                            </a:outerShdw>
                          </a:effectLst>
                          <a:latin typeface="Bahnschrift" panose="020B0502040204020203" pitchFamily="34" charset="0"/>
                        </a:rPr>
                        <a:t>REQUEST</a:t>
                      </a: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rgbClr val="203864"/>
                    </a:solidFill>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rgbClr val="002060"/>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07593616"/>
                  </a:ext>
                </a:extLst>
              </a:tr>
              <a:tr h="1561619">
                <a:tc gridSpan="2">
                  <a:txBody>
                    <a:bodyPr/>
                    <a:lstStyle/>
                    <a:p>
                      <a:pPr>
                        <a:spcBef>
                          <a:spcPts val="600"/>
                        </a:spcBef>
                      </a:pPr>
                      <a:r>
                        <a:rPr lang="pt-BR" sz="1400" b="1" i="0" dirty="0">
                          <a:solidFill>
                            <a:schemeClr val="tx1"/>
                          </a:solidFill>
                          <a:latin typeface="Bahnschrift" panose="020B0502040204020203" pitchFamily="34" charset="0"/>
                        </a:rPr>
                        <a:t>OBJETIVO DA REUNIÃO:</a:t>
                      </a:r>
                    </a:p>
                    <a:p>
                      <a:pPr marL="355600" indent="-177800" algn="just">
                        <a:spcBef>
                          <a:spcPts val="600"/>
                        </a:spcBef>
                        <a:buFont typeface="Arial" panose="020B0604020202020204" pitchFamily="34" charset="0"/>
                        <a:buChar char="•"/>
                      </a:pPr>
                      <a:r>
                        <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rPr>
                        <a:t>Apresentar a propostas de Criação do Comitê de Implantação de Software para a HDA</a:t>
                      </a:r>
                    </a:p>
                    <a:p>
                      <a:pPr marL="355600" indent="-177800" algn="just">
                        <a:spcBef>
                          <a:spcPts val="600"/>
                        </a:spcBef>
                        <a:buFont typeface="Arial" panose="020B0604020202020204" pitchFamily="34" charset="0"/>
                        <a:buChar char="•"/>
                      </a:pPr>
                      <a:r>
                        <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rPr>
                        <a:t>Obter aprovação da estratégia de implantação do tema na HDA;</a:t>
                      </a:r>
                    </a:p>
                    <a:p>
                      <a:pPr marL="355600" indent="-177800" algn="just">
                        <a:spcBef>
                          <a:spcPts val="600"/>
                        </a:spcBef>
                        <a:buFont typeface="Arial" panose="020B0604020202020204" pitchFamily="34" charset="0"/>
                        <a:buChar char="•"/>
                      </a:pPr>
                      <a:r>
                        <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rPr>
                        <a:t>Obter direcionamentos;</a:t>
                      </a:r>
                    </a:p>
                    <a:p>
                      <a:pPr marL="355600" indent="-177800" algn="just">
                        <a:spcBef>
                          <a:spcPts val="600"/>
                        </a:spcBef>
                        <a:buFont typeface="Arial" panose="020B0604020202020204" pitchFamily="34" charset="0"/>
                        <a:buChar char="•"/>
                      </a:pPr>
                      <a:endParaRPr lang="pt-BR" sz="1400" b="0" i="0" dirty="0">
                        <a:solidFill>
                          <a:schemeClr val="tx1"/>
                        </a:solidFill>
                        <a:latin typeface="Bahnschrift" panose="020B0502040204020203" pitchFamily="34" charset="0"/>
                        <a:ea typeface="Verdana" panose="020B0604030504040204" pitchFamily="34" charset="0"/>
                        <a:cs typeface="Tahoma" panose="020B0604030504040204" pitchFamily="34" charset="0"/>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tc hMerge="1">
                  <a:txBody>
                    <a:bodyPr/>
                    <a:lstStyle/>
                    <a:p>
                      <a:pPr marL="355600" indent="-177800" algn="just">
                        <a:spcBef>
                          <a:spcPts val="600"/>
                        </a:spcBef>
                        <a:buFont typeface="Arial" panose="020B0604020202020204" pitchFamily="34" charset="0"/>
                        <a:buChar char="•"/>
                      </a:pPr>
                      <a:endParaRPr lang="pt-BR" sz="1400" b="0" i="0">
                        <a:solidFill>
                          <a:schemeClr val="tx1"/>
                        </a:solidFill>
                        <a:latin typeface="Bahnschrift" panose="020B0502040204020203" pitchFamily="34" charset="0"/>
                        <a:ea typeface="Verdana" panose="020B0604030504040204" pitchFamily="34" charset="0"/>
                        <a:cs typeface="Tahoma" panose="020B0604030504040204" pitchFamily="34" charset="0"/>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tc>
                  <a:txBody>
                    <a:bodyPr/>
                    <a:lstStyle/>
                    <a:p>
                      <a:pPr marL="0" indent="0" algn="just">
                        <a:spcBef>
                          <a:spcPts val="600"/>
                        </a:spcBef>
                        <a:buFont typeface="Arial" panose="020B0604020202020204" pitchFamily="34" charset="0"/>
                        <a:buNone/>
                      </a:pPr>
                      <a:r>
                        <a:rPr lang="pt-BR" sz="1400" b="1" i="0" dirty="0">
                          <a:solidFill>
                            <a:schemeClr val="tx1"/>
                          </a:solidFill>
                          <a:latin typeface="Bahnschrift" panose="020B0502040204020203" pitchFamily="34" charset="0"/>
                        </a:rPr>
                        <a:t>APROVADORES:</a:t>
                      </a:r>
                    </a:p>
                    <a:p>
                      <a:pPr marL="0" indent="0" algn="just">
                        <a:spcBef>
                          <a:spcPts val="600"/>
                        </a:spcBef>
                        <a:buFont typeface="Arial" panose="020B0604020202020204" pitchFamily="34" charset="0"/>
                        <a:buNone/>
                      </a:pPr>
                      <a:r>
                        <a:rPr lang="pt-BR" sz="1200" b="1" i="0" kern="1200" dirty="0">
                          <a:solidFill>
                            <a:schemeClr val="dk1"/>
                          </a:solidFill>
                          <a:latin typeface="Bahnschrift" panose="020B0502040204020203" pitchFamily="34" charset="0"/>
                          <a:ea typeface="+mn-ea"/>
                          <a:cs typeface="+mn-cs"/>
                        </a:rPr>
                        <a:t>Ricardo Bandeira </a:t>
                      </a:r>
                      <a:r>
                        <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rPr>
                        <a:t>(IT General Manager)</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pt-BR" sz="1200" b="1" i="0" u="none" strike="noStrike" baseline="0" dirty="0">
                          <a:solidFill>
                            <a:srgbClr val="000000"/>
                          </a:solidFill>
                          <a:latin typeface="Segoe UI" panose="020B0502040204020203" pitchFamily="34" charset="0"/>
                        </a:rPr>
                        <a:t>Claudio Spindola </a:t>
                      </a:r>
                      <a:r>
                        <a:rPr lang="pt-BR" sz="1200" b="0" i="0" dirty="0">
                          <a:solidFill>
                            <a:schemeClr val="tx1"/>
                          </a:solidFill>
                          <a:latin typeface="Bahnschrift" panose="020B0502040204020203" pitchFamily="34" charset="0"/>
                          <a:ea typeface="Verdana" panose="020B0604030504040204" pitchFamily="34" charset="0"/>
                          <a:cs typeface="Tahoma" panose="020B0604030504040204" pitchFamily="34" charset="0"/>
                        </a:rPr>
                        <a:t>(IT Manager)</a:t>
                      </a:r>
                      <a:endParaRPr lang="pt-BR" sz="1200" b="1" dirty="0"/>
                    </a:p>
                    <a:p>
                      <a:pPr marL="0" indent="0" algn="just">
                        <a:spcBef>
                          <a:spcPts val="600"/>
                        </a:spcBef>
                        <a:buFont typeface="Arial" panose="020B0604020202020204" pitchFamily="34" charset="0"/>
                        <a:buNone/>
                      </a:pPr>
                      <a:endParaRPr lang="pt-BR" sz="1400" b="1" i="0" kern="1200" dirty="0">
                        <a:solidFill>
                          <a:schemeClr val="dk1"/>
                        </a:solidFill>
                        <a:latin typeface="Bahnschrift" panose="020B0502040204020203" pitchFamily="34" charset="0"/>
                        <a:ea typeface="+mn-ea"/>
                        <a:cs typeface="+mn-cs"/>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tc>
                  <a:txBody>
                    <a:bodyPr/>
                    <a:lstStyle/>
                    <a:p>
                      <a:r>
                        <a:rPr lang="pt-BR" sz="1400" b="1" i="0" dirty="0">
                          <a:latin typeface="Bahnschrift" panose="020B0502040204020203" pitchFamily="34" charset="0"/>
                        </a:rPr>
                        <a:t>APRESENTADOR:</a:t>
                      </a:r>
                    </a:p>
                    <a:p>
                      <a:r>
                        <a:rPr lang="pt-BR" sz="1200" b="1" i="0" dirty="0">
                          <a:latin typeface="Bahnschrift" panose="020B0502040204020203" pitchFamily="34" charset="0"/>
                        </a:rPr>
                        <a:t>Christyan Mendonça </a:t>
                      </a:r>
                      <a:r>
                        <a:rPr lang="pt-BR" sz="1200" b="0" i="0" kern="1200" dirty="0">
                          <a:solidFill>
                            <a:schemeClr val="tx1"/>
                          </a:solidFill>
                          <a:latin typeface="Bahnschrift" panose="020B0502040204020203" pitchFamily="34" charset="0"/>
                          <a:ea typeface="Verdana" panose="020B0604030504040204" pitchFamily="34" charset="0"/>
                          <a:cs typeface="Tahoma" panose="020B0604030504040204" pitchFamily="34" charset="0"/>
                        </a:rPr>
                        <a:t>(E Arquitetura)</a:t>
                      </a:r>
                    </a:p>
                    <a:p>
                      <a:endParaRPr lang="pt-BR" sz="1400" b="1" i="0" dirty="0">
                        <a:latin typeface="Bahnschrift" panose="020B0502040204020203" pitchFamily="34" charset="0"/>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7275289"/>
                  </a:ext>
                </a:extLst>
              </a:tr>
              <a:tr h="273968">
                <a:tc gridSpan="4">
                  <a:txBody>
                    <a:bodyPr/>
                    <a:lstStyle/>
                    <a:p>
                      <a:pPr>
                        <a:spcBef>
                          <a:spcPts val="600"/>
                        </a:spcBef>
                      </a:pPr>
                      <a:endParaRPr lang="pt-BR" sz="1400" b="1" i="0" dirty="0">
                        <a:solidFill>
                          <a:schemeClr val="tx1"/>
                        </a:solidFill>
                        <a:latin typeface="Bahnschrift" panose="020B0502040204020203" pitchFamily="34" charset="0"/>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rgbClr val="002060"/>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6947317"/>
                  </a:ext>
                </a:extLst>
              </a:tr>
              <a:tr h="3072918">
                <a:tc>
                  <a:txBody>
                    <a:bodyPr/>
                    <a:lstStyle/>
                    <a:p>
                      <a:pPr>
                        <a:spcBef>
                          <a:spcPts val="600"/>
                        </a:spcBef>
                      </a:pPr>
                      <a:r>
                        <a:rPr lang="pt-BR" sz="1400" b="1" i="0">
                          <a:latin typeface="Bahnschrift" panose="020B0502040204020203" pitchFamily="34" charset="0"/>
                        </a:rPr>
                        <a:t>TÓPICOS DA APRESENTAÇÃO:</a:t>
                      </a: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lumMod val="95000"/>
                      </a:schemeClr>
                    </a:solidFill>
                  </a:tcPr>
                </a:tc>
                <a:tc gridSpan="3">
                  <a:txBody>
                    <a:bodyPr/>
                    <a:lstStyle/>
                    <a:p>
                      <a:pPr>
                        <a:spcBef>
                          <a:spcPts val="600"/>
                        </a:spcBef>
                      </a:pPr>
                      <a:r>
                        <a:rPr lang="pt-BR" sz="1400" b="1" i="0" dirty="0">
                          <a:solidFill>
                            <a:schemeClr val="tx1"/>
                          </a:solidFill>
                          <a:latin typeface="Bahnschrift" panose="020B0502040204020203" pitchFamily="34" charset="0"/>
                        </a:rPr>
                        <a:t>REQUEST PARA APROVADORES</a:t>
                      </a:r>
                    </a:p>
                    <a:p>
                      <a:pPr>
                        <a:spcBef>
                          <a:spcPts val="600"/>
                        </a:spcBef>
                      </a:pPr>
                      <a:endParaRPr lang="pt-BR" sz="1400" b="1" i="0" dirty="0">
                        <a:solidFill>
                          <a:srgbClr val="002060"/>
                        </a:solidFill>
                        <a:latin typeface="Bahnschrift" panose="020B0502040204020203" pitchFamily="34" charset="0"/>
                      </a:endParaRPr>
                    </a:p>
                    <a:p>
                      <a:pPr>
                        <a:spcBef>
                          <a:spcPts val="600"/>
                        </a:spcBef>
                      </a:pPr>
                      <a:br>
                        <a:rPr lang="pt-BR" sz="1800" b="0" i="0" kern="1200" dirty="0">
                          <a:solidFill>
                            <a:srgbClr val="002060"/>
                          </a:solidFill>
                          <a:effectLst/>
                          <a:latin typeface="Bahnschrift" panose="020B0502040204020203" pitchFamily="34" charset="0"/>
                          <a:ea typeface="+mn-ea"/>
                          <a:cs typeface="+mn-cs"/>
                        </a:rPr>
                      </a:br>
                      <a:endParaRPr lang="pt-BR" sz="1800" b="0" i="0" kern="1200" dirty="0">
                        <a:solidFill>
                          <a:srgbClr val="002060"/>
                        </a:solidFill>
                        <a:effectLst/>
                        <a:latin typeface="Bahnschrift" panose="020B0502040204020203" pitchFamily="34" charset="0"/>
                        <a:ea typeface="+mn-ea"/>
                        <a:cs typeface="+mn-cs"/>
                      </a:endParaRPr>
                    </a:p>
                    <a:p>
                      <a:pPr marL="0" indent="0">
                        <a:buFont typeface="Arial" panose="020B0604020202020204" pitchFamily="34" charset="0"/>
                        <a:buNone/>
                      </a:pPr>
                      <a:endParaRPr lang="pt-BR" sz="1800" b="1" i="1" kern="1200" dirty="0">
                        <a:solidFill>
                          <a:srgbClr val="002060"/>
                        </a:solidFill>
                        <a:effectLst/>
                        <a:latin typeface="+mn-lt"/>
                        <a:ea typeface="+mn-ea"/>
                        <a:cs typeface="+mn-cs"/>
                      </a:endParaRPr>
                    </a:p>
                    <a:p>
                      <a:pPr marL="0" indent="0">
                        <a:buFont typeface="Arial" panose="020B0604020202020204" pitchFamily="34" charset="0"/>
                        <a:buNone/>
                      </a:pPr>
                      <a:endParaRPr lang="pt-BR" sz="1800" b="1" i="1" kern="1200" dirty="0">
                        <a:solidFill>
                          <a:srgbClr val="002060"/>
                        </a:solidFill>
                        <a:effectLst/>
                        <a:latin typeface="+mn-lt"/>
                        <a:ea typeface="+mn-ea"/>
                        <a:cs typeface="+mn-cs"/>
                      </a:endParaRPr>
                    </a:p>
                    <a:p>
                      <a:pPr marL="0" indent="0">
                        <a:buFont typeface="Arial" panose="020B0604020202020204" pitchFamily="34" charset="0"/>
                        <a:buNone/>
                      </a:pPr>
                      <a:endParaRPr lang="pt-BR" sz="1800" b="1" i="1" kern="1200" dirty="0">
                        <a:solidFill>
                          <a:srgbClr val="002060"/>
                        </a:solidFill>
                        <a:effectLst/>
                        <a:latin typeface="+mn-lt"/>
                        <a:ea typeface="+mn-ea"/>
                        <a:cs typeface="+mn-cs"/>
                      </a:endParaRPr>
                    </a:p>
                    <a:p>
                      <a:pPr marL="0" indent="0">
                        <a:buFont typeface="Arial" panose="020B0604020202020204" pitchFamily="34" charset="0"/>
                        <a:buNone/>
                      </a:pPr>
                      <a:endParaRPr lang="pt-BR" sz="1800" b="1" i="1" kern="1200" dirty="0">
                        <a:solidFill>
                          <a:srgbClr val="002060"/>
                        </a:solidFill>
                        <a:effectLst/>
                        <a:latin typeface="+mn-lt"/>
                        <a:ea typeface="+mn-ea"/>
                        <a:cs typeface="+mn-cs"/>
                      </a:endParaRPr>
                    </a:p>
                  </a:txBody>
                  <a:tcPr>
                    <a:lnL w="3175" cap="flat" cmpd="sng" algn="ctr">
                      <a:solidFill>
                        <a:srgbClr val="002060"/>
                      </a:solidFill>
                      <a:prstDash val="solid"/>
                      <a:round/>
                      <a:headEnd type="none" w="med" len="med"/>
                      <a:tailEnd type="none" w="med" len="med"/>
                    </a:lnL>
                    <a:lnR w="3175" cap="flat" cmpd="sng" algn="ctr">
                      <a:solidFill>
                        <a:srgbClr val="002060"/>
                      </a:solidFill>
                      <a:prstDash val="solid"/>
                      <a:round/>
                      <a:headEnd type="none" w="med" len="med"/>
                      <a:tailEnd type="none" w="med" len="med"/>
                    </a:lnR>
                    <a:lnT w="3175" cap="flat" cmpd="sng" algn="ctr">
                      <a:solidFill>
                        <a:srgbClr val="002060"/>
                      </a:solidFill>
                      <a:prstDash val="solid"/>
                      <a:round/>
                      <a:headEnd type="none" w="med" len="med"/>
                      <a:tailEnd type="none" w="med" len="med"/>
                    </a:lnT>
                    <a:lnB w="3175" cap="flat" cmpd="sng" algn="ctr">
                      <a:solidFill>
                        <a:srgbClr val="002060"/>
                      </a:solidFill>
                      <a:prstDash val="solid"/>
                      <a:round/>
                      <a:headEnd type="none" w="med" len="med"/>
                      <a:tailEnd type="none" w="med" len="med"/>
                    </a:lnB>
                    <a:solidFill>
                      <a:schemeClr val="bg1"/>
                    </a:solidFill>
                  </a:tcPr>
                </a:tc>
                <a:tc hMerge="1">
                  <a:txBody>
                    <a:bodyPr/>
                    <a:lstStyle/>
                    <a:p>
                      <a:endParaRPr lang="pt-BR" sz="1400" b="1">
                        <a:latin typeface="Bahnschrift" panose="020B0502040204020203" pitchFamily="34" charset="0"/>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pt-BR" sz="1400" b="1">
                        <a:latin typeface="Bahnschrift" panose="020B0502040204020203" pitchFamily="34" charset="0"/>
                      </a:endParaRPr>
                    </a:p>
                  </a:txBody>
                  <a:tcPr>
                    <a:lnL w="3175" cap="flat" cmpd="sng" algn="ctr">
                      <a:solidFill>
                        <a:srgbClr val="002060"/>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39789911"/>
                  </a:ext>
                </a:extLst>
              </a:tr>
            </a:tbl>
          </a:graphicData>
        </a:graphic>
      </p:graphicFrame>
      <p:sp>
        <p:nvSpPr>
          <p:cNvPr id="4" name="Retângulo: Cantos Arredondados 3">
            <a:extLst>
              <a:ext uri="{FF2B5EF4-FFF2-40B4-BE49-F238E27FC236}">
                <a16:creationId xmlns:a16="http://schemas.microsoft.com/office/drawing/2014/main" id="{5CFD6C4C-B6F8-D990-FBEF-2BB897816CA2}"/>
              </a:ext>
            </a:extLst>
          </p:cNvPr>
          <p:cNvSpPr/>
          <p:nvPr/>
        </p:nvSpPr>
        <p:spPr>
          <a:xfrm>
            <a:off x="188007" y="41333"/>
            <a:ext cx="11835926" cy="606968"/>
          </a:xfrm>
          <a:prstGeom prst="roundRect">
            <a:avLst>
              <a:gd name="adj" fmla="val 1969"/>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defRPr/>
            </a:pPr>
            <a:r>
              <a:rPr kumimoji="0" lang="pt-BR" sz="1800" b="1" i="0" u="none" strike="noStrike" kern="1200" cap="none" spc="0" normalizeH="0" baseline="0" noProof="0">
                <a:ln>
                  <a:noFill/>
                </a:ln>
                <a:solidFill>
                  <a:prstClr val="white"/>
                </a:solidFill>
                <a:effectLst/>
                <a:uLnTx/>
                <a:uFillTx/>
                <a:latin typeface="Tenorite" panose="00000500000000000000" pitchFamily="2" charset="0"/>
                <a:ea typeface="+mn-ea"/>
                <a:cs typeface="+mn-cs"/>
              </a:rPr>
              <a:t>MELHORIA NA GESTÃO DE CREDENCIAIS - MAO</a:t>
            </a:r>
          </a:p>
        </p:txBody>
      </p:sp>
      <p:sp>
        <p:nvSpPr>
          <p:cNvPr id="6" name="CaixaDeTexto 5">
            <a:extLst>
              <a:ext uri="{FF2B5EF4-FFF2-40B4-BE49-F238E27FC236}">
                <a16:creationId xmlns:a16="http://schemas.microsoft.com/office/drawing/2014/main" id="{BB3DAF3A-C8F0-B987-AE52-7B2BB9DAA8A2}"/>
              </a:ext>
            </a:extLst>
          </p:cNvPr>
          <p:cNvSpPr txBox="1"/>
          <p:nvPr/>
        </p:nvSpPr>
        <p:spPr>
          <a:xfrm>
            <a:off x="5929331" y="233303"/>
            <a:ext cx="6094602" cy="369332"/>
          </a:xfrm>
          <a:prstGeom prst="rect">
            <a:avLst/>
          </a:prstGeom>
          <a:noFill/>
        </p:spPr>
        <p:txBody>
          <a:bodyPr wrap="square">
            <a:spAutoFit/>
          </a:bodyPr>
          <a:lstStyle/>
          <a:p>
            <a:pPr algn="r"/>
            <a:r>
              <a:rPr kumimoji="0" lang="pt-BR" sz="18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IT EDB 2W </a:t>
            </a:r>
            <a:r>
              <a:rPr lang="pt-BR">
                <a:solidFill>
                  <a:prstClr val="white"/>
                </a:solidFill>
                <a:latin typeface="Tenorite" panose="00000500000000000000" pitchFamily="2" charset="0"/>
              </a:rPr>
              <a:t>- </a:t>
            </a:r>
            <a:r>
              <a:rPr kumimoji="0" lang="pt-BR" sz="18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IT HDA MAO</a:t>
            </a:r>
            <a:r>
              <a:rPr lang="pt-BR">
                <a:solidFill>
                  <a:prstClr val="white"/>
                </a:solidFill>
                <a:latin typeface="Tenorite" panose="00000500000000000000" pitchFamily="2" charset="0"/>
              </a:rPr>
              <a:t> </a:t>
            </a:r>
            <a:endParaRPr lang="pt-BR"/>
          </a:p>
        </p:txBody>
      </p:sp>
      <p:sp>
        <p:nvSpPr>
          <p:cNvPr id="8" name="CaixaDeTexto 7">
            <a:extLst>
              <a:ext uri="{FF2B5EF4-FFF2-40B4-BE49-F238E27FC236}">
                <a16:creationId xmlns:a16="http://schemas.microsoft.com/office/drawing/2014/main" id="{461CDD17-9B89-5FA0-3B5A-524949D299E3}"/>
              </a:ext>
            </a:extLst>
          </p:cNvPr>
          <p:cNvSpPr txBox="1"/>
          <p:nvPr/>
        </p:nvSpPr>
        <p:spPr>
          <a:xfrm>
            <a:off x="3272591" y="3880595"/>
            <a:ext cx="8614612" cy="1384995"/>
          </a:xfrm>
          <a:prstGeom prst="rect">
            <a:avLst/>
          </a:prstGeom>
          <a:noFill/>
          <a:ln>
            <a:noFill/>
          </a:ln>
        </p:spPr>
        <p:txBody>
          <a:bodyPr wrap="square">
            <a:spAutoFit/>
          </a:bodyPr>
          <a:lstStyle/>
          <a:p>
            <a:pPr>
              <a:spcBef>
                <a:spcPts val="600"/>
              </a:spcBef>
            </a:pPr>
            <a:r>
              <a:rPr lang="pt-BR" sz="1200" b="1" kern="1200" dirty="0">
                <a:solidFill>
                  <a:srgbClr val="002060"/>
                </a:solidFill>
                <a:effectLst/>
                <a:latin typeface="Bahnschrift" panose="020B0502040204020203" pitchFamily="34" charset="0"/>
              </a:rPr>
              <a:t>Autorização para implantar a proposta apresentada para a HDA de acordo com o cronograma informado:</a:t>
            </a:r>
          </a:p>
          <a:p>
            <a:pPr marL="285750" indent="-285750">
              <a:spcBef>
                <a:spcPts val="600"/>
              </a:spcBef>
              <a:buFont typeface="Arial" panose="020B0604020202020204" pitchFamily="34" charset="0"/>
              <a:buChar char="•"/>
            </a:pPr>
            <a:r>
              <a:rPr lang="pt-BR" sz="1200" dirty="0">
                <a:solidFill>
                  <a:srgbClr val="002060"/>
                </a:solidFill>
                <a:latin typeface="Bahnschrift" panose="020B0502040204020203" pitchFamily="34" charset="0"/>
              </a:rPr>
              <a:t>Regularização das 17 aplicações - Step1 a)</a:t>
            </a:r>
            <a:endParaRPr lang="pt-BR" sz="1200" b="0" kern="1200" dirty="0">
              <a:solidFill>
                <a:srgbClr val="002060"/>
              </a:solidFill>
              <a:effectLst/>
              <a:latin typeface="Bahnschrift" panose="020B0502040204020203" pitchFamily="34" charset="0"/>
            </a:endParaRPr>
          </a:p>
          <a:p>
            <a:pPr marL="285750" indent="-285750">
              <a:spcBef>
                <a:spcPts val="600"/>
              </a:spcBef>
              <a:buFont typeface="Arial" panose="020B0604020202020204" pitchFamily="34" charset="0"/>
              <a:buChar char="•"/>
            </a:pPr>
            <a:r>
              <a:rPr lang="pt-BR" sz="1200" dirty="0">
                <a:solidFill>
                  <a:srgbClr val="002060"/>
                </a:solidFill>
                <a:latin typeface="Bahnschrift" panose="020B0502040204020203" pitchFamily="34" charset="0"/>
              </a:rPr>
              <a:t>Criação do Comitê de Implantação da HDA + Mudanças no fluxo de implantações na HDA – Step 1 b)</a:t>
            </a:r>
            <a:endParaRPr lang="pt-BR" sz="1200" b="0" kern="1200" dirty="0">
              <a:solidFill>
                <a:srgbClr val="002060"/>
              </a:solidFill>
              <a:effectLst/>
              <a:latin typeface="Bahnschrift" panose="020B0502040204020203" pitchFamily="34" charset="0"/>
            </a:endParaRPr>
          </a:p>
          <a:p>
            <a:pPr marL="285750" indent="-285750">
              <a:spcBef>
                <a:spcPts val="600"/>
              </a:spcBef>
              <a:buFont typeface="Arial" panose="020B0604020202020204" pitchFamily="34" charset="0"/>
              <a:buChar char="•"/>
            </a:pPr>
            <a:r>
              <a:rPr lang="pt-BR" sz="1200" b="0" dirty="0">
                <a:solidFill>
                  <a:srgbClr val="002060"/>
                </a:solidFill>
                <a:latin typeface="Bahnschrift" panose="020B0502040204020203" pitchFamily="34" charset="0"/>
              </a:rPr>
              <a:t>Modernização da esteira de implantação da HDA – Step 2;</a:t>
            </a:r>
            <a:endParaRPr lang="pt-BR" sz="1200" dirty="0">
              <a:solidFill>
                <a:srgbClr val="002060"/>
              </a:solidFill>
              <a:latin typeface="Bahnschrift" panose="020B0502040204020203" pitchFamily="34" charset="0"/>
            </a:endParaRPr>
          </a:p>
          <a:p>
            <a:pPr>
              <a:spcBef>
                <a:spcPts val="600"/>
              </a:spcBef>
            </a:pPr>
            <a:r>
              <a:rPr lang="pt-BR" sz="1400" b="1" kern="1200" dirty="0">
                <a:latin typeface="Bahnschrift" panose="020B0502040204020203" pitchFamily="34" charset="0"/>
              </a:rPr>
              <a:t>Totalizando R$  0,00		Período: 5 meses</a:t>
            </a:r>
            <a:endParaRPr lang="pt-BR" sz="1400" dirty="0">
              <a:latin typeface="Bahnschrift" panose="020B0502040204020203" pitchFamily="34" charset="0"/>
            </a:endParaRPr>
          </a:p>
        </p:txBody>
      </p:sp>
      <p:sp>
        <p:nvSpPr>
          <p:cNvPr id="5" name="CaixaDeTexto 4">
            <a:extLst>
              <a:ext uri="{FF2B5EF4-FFF2-40B4-BE49-F238E27FC236}">
                <a16:creationId xmlns:a16="http://schemas.microsoft.com/office/drawing/2014/main" id="{DB94BE36-97B4-4060-20AF-1EFA0FE69992}"/>
              </a:ext>
            </a:extLst>
          </p:cNvPr>
          <p:cNvSpPr txBox="1"/>
          <p:nvPr/>
        </p:nvSpPr>
        <p:spPr>
          <a:xfrm>
            <a:off x="3272589" y="7056215"/>
            <a:ext cx="8614612" cy="1661993"/>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pPr>
              <a:spcBef>
                <a:spcPts val="600"/>
              </a:spcBef>
            </a:pPr>
            <a:r>
              <a:rPr lang="pt-BR" sz="1600" b="1" kern="1200" dirty="0">
                <a:solidFill>
                  <a:srgbClr val="002060"/>
                </a:solidFill>
                <a:effectLst/>
                <a:latin typeface="Bahnschrift" panose="020B0502040204020203" pitchFamily="34" charset="0"/>
              </a:rPr>
              <a:t>Solicitamos aprovação do J0 para seguir com as atividades de</a:t>
            </a:r>
          </a:p>
          <a:p>
            <a:pPr marL="285750" indent="-285750">
              <a:spcBef>
                <a:spcPts val="600"/>
              </a:spcBef>
              <a:buFont typeface="Arial" panose="020B0604020202020204" pitchFamily="34" charset="0"/>
              <a:buChar char="•"/>
            </a:pPr>
            <a:r>
              <a:rPr lang="pt-BR" sz="1600" b="0" kern="1200" dirty="0">
                <a:solidFill>
                  <a:srgbClr val="002060"/>
                </a:solidFill>
                <a:effectLst/>
                <a:latin typeface="Bahnschrift" panose="020B0502040204020203" pitchFamily="34" charset="0"/>
              </a:rPr>
              <a:t>Implementação/</a:t>
            </a:r>
            <a:r>
              <a:rPr lang="pt-BR" sz="1600" b="0" kern="1200" dirty="0" err="1">
                <a:solidFill>
                  <a:srgbClr val="002060"/>
                </a:solidFill>
                <a:effectLst/>
                <a:latin typeface="Bahnschrift" panose="020B0502040204020203" pitchFamily="34" charset="0"/>
              </a:rPr>
              <a:t>deploy</a:t>
            </a:r>
            <a:r>
              <a:rPr lang="pt-BR" sz="1600" b="0" kern="1200" dirty="0">
                <a:solidFill>
                  <a:srgbClr val="002060"/>
                </a:solidFill>
                <a:effectLst/>
                <a:latin typeface="Bahnschrift" panose="020B0502040204020203" pitchFamily="34" charset="0"/>
              </a:rPr>
              <a:t> da arquitetura AWS/</a:t>
            </a:r>
            <a:r>
              <a:rPr lang="pt-BR" sz="1600" b="0" kern="1200" dirty="0" err="1">
                <a:solidFill>
                  <a:srgbClr val="002060"/>
                </a:solidFill>
                <a:effectLst/>
                <a:latin typeface="Bahnschrift" panose="020B0502040204020203" pitchFamily="34" charset="0"/>
              </a:rPr>
              <a:t>Databricks</a:t>
            </a:r>
            <a:r>
              <a:rPr lang="pt-BR" sz="1600" b="0" kern="1200" dirty="0">
                <a:solidFill>
                  <a:srgbClr val="002060"/>
                </a:solidFill>
                <a:effectLst/>
                <a:latin typeface="Bahnschrift" panose="020B0502040204020203" pitchFamily="34" charset="0"/>
              </a:rPr>
              <a:t> </a:t>
            </a:r>
            <a:r>
              <a:rPr lang="pt-BR" sz="1600" kern="1200" dirty="0">
                <a:solidFill>
                  <a:srgbClr val="002060"/>
                </a:solidFill>
                <a:effectLst/>
                <a:latin typeface="Bahnschrift" panose="020B0502040204020203" pitchFamily="34" charset="0"/>
              </a:rPr>
              <a:t>[ DESPESA R$ 383.796,35 ] </a:t>
            </a:r>
            <a:endParaRPr lang="pt-BR" sz="1600" b="0" kern="1200" dirty="0">
              <a:solidFill>
                <a:srgbClr val="002060"/>
              </a:solidFill>
              <a:effectLst/>
              <a:latin typeface="Bahnschrift" panose="020B0502040204020203" pitchFamily="34" charset="0"/>
            </a:endParaRPr>
          </a:p>
          <a:p>
            <a:pPr marL="285750" indent="-285750">
              <a:spcBef>
                <a:spcPts val="600"/>
              </a:spcBef>
              <a:buFont typeface="Arial" panose="020B0604020202020204" pitchFamily="34" charset="0"/>
              <a:buChar char="•"/>
            </a:pPr>
            <a:r>
              <a:rPr lang="pt-BR" sz="1600" b="0" kern="1200" dirty="0">
                <a:solidFill>
                  <a:srgbClr val="002060"/>
                </a:solidFill>
                <a:effectLst/>
                <a:latin typeface="Bahnschrift" panose="020B0502040204020203" pitchFamily="34" charset="0"/>
              </a:rPr>
              <a:t>Migração dashboards </a:t>
            </a:r>
            <a:r>
              <a:rPr lang="pt-BR" sz="1600" b="0" kern="1200" dirty="0" err="1">
                <a:solidFill>
                  <a:srgbClr val="002060"/>
                </a:solidFill>
                <a:effectLst/>
                <a:latin typeface="Bahnschrift" panose="020B0502040204020203" pitchFamily="34" charset="0"/>
              </a:rPr>
              <a:t>Redshift</a:t>
            </a:r>
            <a:r>
              <a:rPr lang="pt-BR" sz="1600" b="0" kern="1200" dirty="0">
                <a:solidFill>
                  <a:srgbClr val="002060"/>
                </a:solidFill>
                <a:effectLst/>
                <a:latin typeface="Bahnschrift" panose="020B0502040204020203" pitchFamily="34" charset="0"/>
              </a:rPr>
              <a:t> para </a:t>
            </a:r>
            <a:r>
              <a:rPr lang="pt-BR" sz="1600" b="0" kern="1200" dirty="0" err="1">
                <a:solidFill>
                  <a:srgbClr val="002060"/>
                </a:solidFill>
                <a:effectLst/>
                <a:latin typeface="Bahnschrift" panose="020B0502040204020203" pitchFamily="34" charset="0"/>
              </a:rPr>
              <a:t>Databricks</a:t>
            </a:r>
            <a:r>
              <a:rPr lang="pt-BR" sz="1600" b="0" kern="1200" dirty="0">
                <a:solidFill>
                  <a:srgbClr val="002060"/>
                </a:solidFill>
                <a:effectLst/>
                <a:latin typeface="Bahnschrift" panose="020B0502040204020203" pitchFamily="34" charset="0"/>
              </a:rPr>
              <a:t> </a:t>
            </a:r>
            <a:r>
              <a:rPr lang="pt-BR" sz="1600" kern="1200" dirty="0">
                <a:solidFill>
                  <a:srgbClr val="002060"/>
                </a:solidFill>
                <a:effectLst/>
                <a:latin typeface="Bahnschrift" panose="020B0502040204020203" pitchFamily="34" charset="0"/>
              </a:rPr>
              <a:t>[ INVESTIMENTO R$ 205.111,74 ] </a:t>
            </a:r>
          </a:p>
          <a:p>
            <a:pPr marL="285750" indent="-285750">
              <a:spcBef>
                <a:spcPts val="600"/>
              </a:spcBef>
              <a:buFont typeface="Arial" panose="020B0604020202020204" pitchFamily="34" charset="0"/>
              <a:buChar char="•"/>
            </a:pPr>
            <a:r>
              <a:rPr lang="pt-BR" sz="1600" b="0" dirty="0">
                <a:solidFill>
                  <a:srgbClr val="002060"/>
                </a:solidFill>
                <a:latin typeface="Bahnschrift" panose="020B0502040204020203" pitchFamily="34" charset="0"/>
              </a:rPr>
              <a:t>Compartilhar com as áreas a necessidade de solicitação de licenças Power B</a:t>
            </a:r>
            <a:r>
              <a:rPr lang="pt-BR" sz="1600" dirty="0">
                <a:solidFill>
                  <a:srgbClr val="002060"/>
                </a:solidFill>
                <a:latin typeface="Bahnschrift" panose="020B0502040204020203" pitchFamily="34" charset="0"/>
              </a:rPr>
              <a:t>I</a:t>
            </a:r>
          </a:p>
          <a:p>
            <a:pPr>
              <a:spcBef>
                <a:spcPts val="600"/>
              </a:spcBef>
            </a:pPr>
            <a:r>
              <a:rPr lang="pt-BR" b="1" kern="1200" dirty="0">
                <a:latin typeface="Bahnschrift" panose="020B0502040204020203" pitchFamily="34" charset="0"/>
              </a:rPr>
              <a:t>Totalizando R$  588.908,09</a:t>
            </a:r>
            <a:endParaRPr lang="pt-BR" dirty="0">
              <a:latin typeface="Bahnschrift" panose="020B0502040204020203" pitchFamily="34" charset="0"/>
            </a:endParaRPr>
          </a:p>
        </p:txBody>
      </p:sp>
      <p:graphicFrame>
        <p:nvGraphicFramePr>
          <p:cNvPr id="7" name="tabelaAgenda">
            <a:extLst>
              <a:ext uri="{FF2B5EF4-FFF2-40B4-BE49-F238E27FC236}">
                <a16:creationId xmlns:a16="http://schemas.microsoft.com/office/drawing/2014/main" id="{FB5F5C6D-E905-4A8E-27D9-F9291DE8F80D}"/>
              </a:ext>
            </a:extLst>
          </p:cNvPr>
          <p:cNvGraphicFramePr>
            <a:graphicFrameLocks noGrp="1"/>
          </p:cNvGraphicFramePr>
          <p:nvPr>
            <p:extLst>
              <p:ext uri="{D42A27DB-BD31-4B8C-83A1-F6EECF244321}">
                <p14:modId xmlns:p14="http://schemas.microsoft.com/office/powerpoint/2010/main" val="73658503"/>
              </p:ext>
            </p:extLst>
          </p:nvPr>
        </p:nvGraphicFramePr>
        <p:xfrm>
          <a:off x="-3187701" y="3529730"/>
          <a:ext cx="2730501" cy="2155368"/>
        </p:xfrm>
        <a:graphic>
          <a:graphicData uri="http://schemas.openxmlformats.org/drawingml/2006/table">
            <a:tbl>
              <a:tblPr firstRow="1" bandRow="1">
                <a:tableStyleId>{5C22544A-7EE6-4342-B048-85BDC9FD1C3A}</a:tableStyleId>
              </a:tblPr>
              <a:tblGrid>
                <a:gridCol w="2730501">
                  <a:extLst>
                    <a:ext uri="{9D8B030D-6E8A-4147-A177-3AD203B41FA5}">
                      <a16:colId xmlns:a16="http://schemas.microsoft.com/office/drawing/2014/main" val="2742701052"/>
                    </a:ext>
                  </a:extLst>
                </a:gridCol>
              </a:tblGrid>
              <a:tr h="359228">
                <a:tc>
                  <a:txBody>
                    <a:bodyPr/>
                    <a:lstStyle/>
                    <a:p>
                      <a:pPr marL="171450" indent="-171450" algn="l">
                        <a:lnSpc>
                          <a:spcPct val="85000"/>
                        </a:lnSpc>
                        <a:buFont typeface="Wingdings" panose="05000000000000000000" pitchFamily="2" charset="2"/>
                        <a:buChar char="ü"/>
                      </a:pPr>
                      <a:r>
                        <a:rPr lang="pt-BR" sz="1050" b="0" i="0" kern="1200">
                          <a:solidFill>
                            <a:schemeClr val="dk1"/>
                          </a:solidFill>
                          <a:latin typeface="Bahnschrift" panose="020B0502040204020203" pitchFamily="34" charset="0"/>
                          <a:ea typeface="+mn-ea"/>
                          <a:cs typeface="+mn-cs"/>
                        </a:rPr>
                        <a:t>ORGANOGRAMA</a:t>
                      </a:r>
                    </a:p>
                  </a:txBody>
                  <a:tcPr marL="178191" marR="178191"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682954"/>
                  </a:ext>
                </a:extLst>
              </a:tr>
              <a:tr h="359228">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RECAP</a:t>
                      </a:r>
                    </a:p>
                  </a:txBody>
                  <a:tcPr marL="178191" marR="178191"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953441"/>
                  </a:ext>
                </a:extLst>
              </a:tr>
              <a:tr h="359228">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SITUAÇÃO ATUAL</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873669"/>
                  </a:ext>
                </a:extLst>
              </a:tr>
              <a:tr h="359228">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SITUAÇÃO PROPOSTA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6460256"/>
                  </a:ext>
                </a:extLst>
              </a:tr>
              <a:tr h="359228">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a:solidFill>
                            <a:schemeClr val="dk1"/>
                          </a:solidFill>
                          <a:latin typeface="Bahnschrift" panose="020B0502040204020203" pitchFamily="34" charset="0"/>
                          <a:ea typeface="+mn-ea"/>
                          <a:cs typeface="+mn-cs"/>
                        </a:rPr>
                        <a:t>BENEFÍCIOS</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8982990"/>
                  </a:ext>
                </a:extLst>
              </a:tr>
              <a:tr h="359228">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CRONOGRAMA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0297264"/>
                  </a:ext>
                </a:extLst>
              </a:tr>
            </a:tbl>
          </a:graphicData>
        </a:graphic>
      </p:graphicFrame>
      <p:sp>
        <p:nvSpPr>
          <p:cNvPr id="2" name="txtPage">
            <a:extLst>
              <a:ext uri="{FF2B5EF4-FFF2-40B4-BE49-F238E27FC236}">
                <a16:creationId xmlns:a16="http://schemas.microsoft.com/office/drawing/2014/main" id="{7A715194-DD21-6B11-16C4-A9A0784955EB}"/>
              </a:ext>
            </a:extLst>
          </p:cNvPr>
          <p:cNvSpPr txBox="1"/>
          <p:nvPr/>
        </p:nvSpPr>
        <p:spPr>
          <a:xfrm>
            <a:off x="11261930" y="642246"/>
            <a:ext cx="762000" cy="215444"/>
          </a:xfrm>
          <a:prstGeom prst="rect">
            <a:avLst/>
          </a:prstGeom>
          <a:noFill/>
        </p:spPr>
        <p:txBody>
          <a:bodyPr vert="horz" rtlCol="0">
            <a:spAutoFit/>
          </a:bodyPr>
          <a:lstStyle/>
          <a:p>
            <a:pPr algn="r"/>
            <a:r>
              <a:rPr lang="pt-BR" sz="800" dirty="0">
                <a:solidFill>
                  <a:srgbClr val="1F497F"/>
                </a:solidFill>
              </a:rPr>
              <a:t>Page: 17 / 17</a:t>
            </a:r>
          </a:p>
        </p:txBody>
      </p:sp>
      <p:graphicFrame>
        <p:nvGraphicFramePr>
          <p:cNvPr id="9" name="tabelaAgenda">
            <a:extLst>
              <a:ext uri="{FF2B5EF4-FFF2-40B4-BE49-F238E27FC236}">
                <a16:creationId xmlns:a16="http://schemas.microsoft.com/office/drawing/2014/main" id="{D1464234-CAF3-6188-4494-27480D4D9BB6}"/>
              </a:ext>
            </a:extLst>
          </p:cNvPr>
          <p:cNvGraphicFramePr>
            <a:graphicFrameLocks noGrp="1"/>
          </p:cNvGraphicFramePr>
          <p:nvPr>
            <p:extLst>
              <p:ext uri="{D42A27DB-BD31-4B8C-83A1-F6EECF244321}">
                <p14:modId xmlns:p14="http://schemas.microsoft.com/office/powerpoint/2010/main" val="3194103111"/>
              </p:ext>
            </p:extLst>
          </p:nvPr>
        </p:nvGraphicFramePr>
        <p:xfrm>
          <a:off x="188008" y="3880595"/>
          <a:ext cx="2602460" cy="2047113"/>
        </p:xfrm>
        <a:graphic>
          <a:graphicData uri="http://schemas.openxmlformats.org/drawingml/2006/table">
            <a:tbl>
              <a:tblPr firstRow="1" bandRow="1">
                <a:tableStyleId>{5C22544A-7EE6-4342-B048-85BDC9FD1C3A}</a:tableStyleId>
              </a:tblPr>
              <a:tblGrid>
                <a:gridCol w="2602460">
                  <a:extLst>
                    <a:ext uri="{9D8B030D-6E8A-4147-A177-3AD203B41FA5}">
                      <a16:colId xmlns:a16="http://schemas.microsoft.com/office/drawing/2014/main" val="2742701052"/>
                    </a:ext>
                  </a:extLst>
                </a:gridCol>
              </a:tblGrid>
              <a:tr h="184666">
                <a:tc>
                  <a:txBody>
                    <a:bodyPr/>
                    <a:lstStyle/>
                    <a:p>
                      <a:pPr marL="171450" indent="-171450" algn="l">
                        <a:lnSpc>
                          <a:spcPct val="85000"/>
                        </a:lnSpc>
                        <a:buFont typeface="Wingdings" panose="05000000000000000000" pitchFamily="2" charset="2"/>
                        <a:buChar char="ü"/>
                      </a:pPr>
                      <a:r>
                        <a:rPr lang="pt-BR" sz="1050" b="0" i="0" kern="1200" dirty="0">
                          <a:solidFill>
                            <a:schemeClr val="dk1"/>
                          </a:solidFill>
                          <a:latin typeface="Bahnschrift" panose="020B0502040204020203" pitchFamily="34" charset="0"/>
                          <a:ea typeface="+mn-ea"/>
                          <a:cs typeface="+mn-cs"/>
                        </a:rPr>
                        <a:t>ORGANOGRAMA</a:t>
                      </a:r>
                    </a:p>
                  </a:txBody>
                  <a:tcPr marL="178191" marR="178191"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682954"/>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RECAP</a:t>
                      </a:r>
                    </a:p>
                  </a:txBody>
                  <a:tcPr marL="178191" marR="178191"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953441"/>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SITUAÇÃO ATUAL</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873669"/>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SITUAÇÃO PROPOSTA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6460256"/>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BENEFÍCIOS</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8982990"/>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CRONOGRAMA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0297264"/>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PLANO DE CUTTOVER</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495466"/>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PLANO DE ROLLBACK</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7310540"/>
                  </a:ext>
                </a:extLst>
              </a:tr>
              <a:tr h="184666">
                <a:tc>
                  <a:txBody>
                    <a:bodyPr/>
                    <a:lstStyle/>
                    <a:p>
                      <a:pPr marL="171450" marR="0" lvl="0" indent="-171450" algn="l" defTabSz="914400" rtl="0" eaLnBrk="1" fontAlgn="auto" latinLnBrk="0" hangingPunct="1">
                        <a:lnSpc>
                          <a:spcPct val="85000"/>
                        </a:lnSpc>
                        <a:spcBef>
                          <a:spcPts val="0"/>
                        </a:spcBef>
                        <a:spcAft>
                          <a:spcPts val="0"/>
                        </a:spcAft>
                        <a:buClrTx/>
                        <a:buSzTx/>
                        <a:buFont typeface="Wingdings" panose="05000000000000000000" pitchFamily="2" charset="2"/>
                        <a:buChar char="ü"/>
                        <a:tabLst/>
                        <a:defRPr/>
                      </a:pPr>
                      <a:r>
                        <a:rPr lang="pt-BR" sz="1050" b="0" i="0" kern="1200" dirty="0">
                          <a:solidFill>
                            <a:schemeClr val="dk1"/>
                          </a:solidFill>
                          <a:latin typeface="Bahnschrift" panose="020B0502040204020203" pitchFamily="34" charset="0"/>
                          <a:ea typeface="+mn-ea"/>
                          <a:cs typeface="+mn-cs"/>
                        </a:rPr>
                        <a:t>Q&amp;A</a:t>
                      </a:r>
                    </a:p>
                  </a:txBody>
                  <a:tcPr marL="178191" marR="17819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6265155"/>
                  </a:ext>
                </a:extLst>
              </a:tr>
            </a:tbl>
          </a:graphicData>
        </a:graphic>
      </p:graphicFrame>
      <p:sp>
        <p:nvSpPr>
          <p:cNvPr id="10" name="Retângulo 9">
            <a:extLst>
              <a:ext uri="{FF2B5EF4-FFF2-40B4-BE49-F238E27FC236}">
                <a16:creationId xmlns:a16="http://schemas.microsoft.com/office/drawing/2014/main" id="{69DAF1D3-A08B-E642-F820-A32A745AA85B}"/>
              </a:ext>
            </a:extLst>
          </p:cNvPr>
          <p:cNvSpPr/>
          <p:nvPr/>
        </p:nvSpPr>
        <p:spPr>
          <a:xfrm>
            <a:off x="3115924" y="3312710"/>
            <a:ext cx="8888068" cy="3072144"/>
          </a:xfrm>
          <a:prstGeom prst="rect">
            <a:avLst/>
          </a:prstGeom>
          <a:solidFill>
            <a:schemeClr val="accent4">
              <a:lumMod val="75000"/>
              <a:alpha val="12157"/>
            </a:schemeClr>
          </a:solidFill>
          <a:ln>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444676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aixaDeTexto 61">
            <a:extLst>
              <a:ext uri="{FF2B5EF4-FFF2-40B4-BE49-F238E27FC236}">
                <a16:creationId xmlns:a16="http://schemas.microsoft.com/office/drawing/2014/main" id="{BECF8F33-ADB8-0BC6-3407-50DBEA6A139F}"/>
              </a:ext>
            </a:extLst>
          </p:cNvPr>
          <p:cNvSpPr txBox="1"/>
          <p:nvPr/>
        </p:nvSpPr>
        <p:spPr>
          <a:xfrm>
            <a:off x="11785600" y="-356303"/>
            <a:ext cx="423098" cy="276999"/>
          </a:xfrm>
          <a:prstGeom prst="rect">
            <a:avLst/>
          </a:prstGeom>
          <a:noFill/>
        </p:spPr>
        <p:txBody>
          <a:bodyPr wrap="square">
            <a:spAutoFit/>
          </a:bodyPr>
          <a:lstStyle/>
          <a:p>
            <a:r>
              <a:rPr lang="en-US" sz="1200" b="1">
                <a:solidFill>
                  <a:schemeClr val="bg1"/>
                </a:solidFill>
                <a:latin typeface="Bahnschrift" panose="020B0502040204020203" pitchFamily="34" charset="0"/>
              </a:rPr>
              <a:t>6/6</a:t>
            </a:r>
            <a:endParaRPr lang="pt-BR" sz="1200">
              <a:solidFill>
                <a:schemeClr val="bg1"/>
              </a:solidFill>
            </a:endParaRPr>
          </a:p>
        </p:txBody>
      </p:sp>
      <p:pic>
        <p:nvPicPr>
          <p:cNvPr id="2" name="Imagem 1">
            <a:extLst>
              <a:ext uri="{FF2B5EF4-FFF2-40B4-BE49-F238E27FC236}">
                <a16:creationId xmlns:a16="http://schemas.microsoft.com/office/drawing/2014/main" id="{2892B2BD-F3F4-E813-70C7-F5A5958FF56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0314669" y="6358261"/>
            <a:ext cx="1638802" cy="201563"/>
          </a:xfrm>
          <a:prstGeom prst="rect">
            <a:avLst/>
          </a:prstGeom>
          <a:effectLst>
            <a:glow rad="63500">
              <a:schemeClr val="bg1">
                <a:alpha val="40000"/>
              </a:schemeClr>
            </a:glow>
          </a:effectLst>
        </p:spPr>
      </p:pic>
      <p:cxnSp>
        <p:nvCxnSpPr>
          <p:cNvPr id="3" name="Conector reto 2">
            <a:extLst>
              <a:ext uri="{FF2B5EF4-FFF2-40B4-BE49-F238E27FC236}">
                <a16:creationId xmlns:a16="http://schemas.microsoft.com/office/drawing/2014/main" id="{527FDE3C-90C5-F4C7-F959-E82A5A48E947}"/>
              </a:ext>
            </a:extLst>
          </p:cNvPr>
          <p:cNvCxnSpPr>
            <a:cxnSpLocks/>
          </p:cNvCxnSpPr>
          <p:nvPr/>
        </p:nvCxnSpPr>
        <p:spPr>
          <a:xfrm>
            <a:off x="7309127" y="5705273"/>
            <a:ext cx="693525" cy="1152727"/>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9E8E8CB8-C8BD-5CCA-BB4E-F5D9E2878D6D}"/>
              </a:ext>
            </a:extLst>
          </p:cNvPr>
          <p:cNvSpPr txBox="1"/>
          <p:nvPr/>
        </p:nvSpPr>
        <p:spPr>
          <a:xfrm>
            <a:off x="6839547" y="4724607"/>
            <a:ext cx="4946053" cy="909855"/>
          </a:xfrm>
          <a:prstGeom prst="rect">
            <a:avLst/>
          </a:prstGeom>
          <a:solidFill>
            <a:schemeClr val="bg1">
              <a:alpha val="75000"/>
            </a:schemeClr>
          </a:solidFill>
        </p:spPr>
        <p:txBody>
          <a:bodyPr wrap="square" lIns="36000" tIns="36000" rIns="36000" bIns="36000">
            <a:spAutoFit/>
          </a:bodyPr>
          <a:lstStyle/>
          <a:p>
            <a:pPr lvl="0" algn="r">
              <a:lnSpc>
                <a:spcPct val="85000"/>
              </a:lnSpc>
              <a:spcAft>
                <a:spcPts val="600"/>
              </a:spcAft>
              <a:defRPr/>
            </a:pPr>
            <a:r>
              <a:rPr lang="pt-BR" sz="3200" dirty="0" err="1">
                <a:solidFill>
                  <a:srgbClr val="5C5C5C"/>
                </a:solidFill>
                <a:latin typeface="Segoe UI" panose="020B0502040204020203" pitchFamily="34" charset="0"/>
                <a:cs typeface="Segoe UI" panose="020B0502040204020203" pitchFamily="34" charset="0"/>
              </a:rPr>
              <a:t>Questions</a:t>
            </a:r>
            <a:r>
              <a:rPr lang="pt-BR" sz="3200" dirty="0">
                <a:solidFill>
                  <a:srgbClr val="5C5C5C"/>
                </a:solidFill>
                <a:latin typeface="Segoe UI" panose="020B0502040204020203" pitchFamily="34" charset="0"/>
                <a:cs typeface="Segoe UI" panose="020B0502040204020203" pitchFamily="34" charset="0"/>
              </a:rPr>
              <a:t> &amp; </a:t>
            </a:r>
            <a:r>
              <a:rPr lang="pt-BR" sz="3200" dirty="0" err="1">
                <a:solidFill>
                  <a:srgbClr val="5C5C5C"/>
                </a:solidFill>
                <a:latin typeface="Segoe UI" panose="020B0502040204020203" pitchFamily="34" charset="0"/>
                <a:cs typeface="Segoe UI" panose="020B0502040204020203" pitchFamily="34" charset="0"/>
              </a:rPr>
              <a:t>Appointments</a:t>
            </a:r>
            <a:endParaRPr lang="pt-BR" sz="3200" dirty="0">
              <a:solidFill>
                <a:srgbClr val="5C5C5C"/>
              </a:solidFill>
              <a:latin typeface="Segoe UI" panose="020B0502040204020203" pitchFamily="34" charset="0"/>
              <a:cs typeface="Segoe UI" panose="020B0502040204020203" pitchFamily="34" charset="0"/>
            </a:endParaRPr>
          </a:p>
        </p:txBody>
      </p:sp>
      <p:sp>
        <p:nvSpPr>
          <p:cNvPr id="5" name="Elipse 4">
            <a:extLst>
              <a:ext uri="{FF2B5EF4-FFF2-40B4-BE49-F238E27FC236}">
                <a16:creationId xmlns:a16="http://schemas.microsoft.com/office/drawing/2014/main" id="{3295919E-D074-10F5-4FB6-88592F3AC84A}"/>
              </a:ext>
            </a:extLst>
          </p:cNvPr>
          <p:cNvSpPr/>
          <p:nvPr/>
        </p:nvSpPr>
        <p:spPr>
          <a:xfrm>
            <a:off x="6269615" y="4645588"/>
            <a:ext cx="1039512" cy="103951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ráfico 59">
            <a:extLst>
              <a:ext uri="{FF2B5EF4-FFF2-40B4-BE49-F238E27FC236}">
                <a16:creationId xmlns:a16="http://schemas.microsoft.com/office/drawing/2014/main" id="{37D719D4-17A4-C049-3D45-5878DB371669}"/>
              </a:ext>
            </a:extLst>
          </p:cNvPr>
          <p:cNvSpPr/>
          <p:nvPr/>
        </p:nvSpPr>
        <p:spPr>
          <a:xfrm>
            <a:off x="6492874" y="4829382"/>
            <a:ext cx="592994" cy="593074"/>
          </a:xfrm>
          <a:custGeom>
            <a:avLst/>
            <a:gdLst>
              <a:gd name="connsiteX0" fmla="*/ 980383 w 1782893"/>
              <a:gd name="connsiteY0" fmla="*/ 626 h 1783149"/>
              <a:gd name="connsiteX1" fmla="*/ 124773 w 1782893"/>
              <a:gd name="connsiteY1" fmla="*/ 793847 h 1783149"/>
              <a:gd name="connsiteX2" fmla="*/ 0 w 1782893"/>
              <a:gd name="connsiteY2" fmla="*/ 1284041 h 1783149"/>
              <a:gd name="connsiteX3" fmla="*/ 44563 w 1782893"/>
              <a:gd name="connsiteY3" fmla="*/ 1337519 h 1783149"/>
              <a:gd name="connsiteX4" fmla="*/ 178252 w 1782893"/>
              <a:gd name="connsiteY4" fmla="*/ 1337519 h 1783149"/>
              <a:gd name="connsiteX5" fmla="*/ 178252 w 1782893"/>
              <a:gd name="connsiteY5" fmla="*/ 1560334 h 1783149"/>
              <a:gd name="connsiteX6" fmla="*/ 222815 w 1782893"/>
              <a:gd name="connsiteY6" fmla="*/ 1604897 h 1783149"/>
              <a:gd name="connsiteX7" fmla="*/ 445630 w 1782893"/>
              <a:gd name="connsiteY7" fmla="*/ 1604897 h 1783149"/>
              <a:gd name="connsiteX8" fmla="*/ 445630 w 1782893"/>
              <a:gd name="connsiteY8" fmla="*/ 1738586 h 1783149"/>
              <a:gd name="connsiteX9" fmla="*/ 490193 w 1782893"/>
              <a:gd name="connsiteY9" fmla="*/ 1783149 h 1783149"/>
              <a:gd name="connsiteX10" fmla="*/ 1461666 w 1782893"/>
              <a:gd name="connsiteY10" fmla="*/ 1783149 h 1783149"/>
              <a:gd name="connsiteX11" fmla="*/ 1639918 w 1782893"/>
              <a:gd name="connsiteY11" fmla="*/ 1257306 h 1783149"/>
              <a:gd name="connsiteX12" fmla="*/ 980386 w 1782893"/>
              <a:gd name="connsiteY12" fmla="*/ 629 h 1783149"/>
              <a:gd name="connsiteX13" fmla="*/ 980383 w 1782893"/>
              <a:gd name="connsiteY13" fmla="*/ 1604894 h 1783149"/>
              <a:gd name="connsiteX14" fmla="*/ 891257 w 1782893"/>
              <a:gd name="connsiteY14" fmla="*/ 1515768 h 1783149"/>
              <a:gd name="connsiteX15" fmla="*/ 980383 w 1782893"/>
              <a:gd name="connsiteY15" fmla="*/ 1426642 h 1783149"/>
              <a:gd name="connsiteX16" fmla="*/ 1069509 w 1782893"/>
              <a:gd name="connsiteY16" fmla="*/ 1515768 h 1783149"/>
              <a:gd name="connsiteX17" fmla="*/ 980383 w 1782893"/>
              <a:gd name="connsiteY17" fmla="*/ 1604894 h 1783149"/>
              <a:gd name="connsiteX18" fmla="*/ 1221029 w 1782893"/>
              <a:gd name="connsiteY18" fmla="*/ 882973 h 1783149"/>
              <a:gd name="connsiteX19" fmla="*/ 1069509 w 1782893"/>
              <a:gd name="connsiteY19" fmla="*/ 1159267 h 1783149"/>
              <a:gd name="connsiteX20" fmla="*/ 980383 w 1782893"/>
              <a:gd name="connsiteY20" fmla="*/ 1248393 h 1783149"/>
              <a:gd name="connsiteX21" fmla="*/ 891257 w 1782893"/>
              <a:gd name="connsiteY21" fmla="*/ 1159267 h 1783149"/>
              <a:gd name="connsiteX22" fmla="*/ 1096240 w 1782893"/>
              <a:gd name="connsiteY22" fmla="*/ 758200 h 1783149"/>
              <a:gd name="connsiteX23" fmla="*/ 1007114 w 1782893"/>
              <a:gd name="connsiteY23" fmla="*/ 455175 h 1783149"/>
              <a:gd name="connsiteX24" fmla="*/ 802131 w 1782893"/>
              <a:gd name="connsiteY24" fmla="*/ 624511 h 1783149"/>
              <a:gd name="connsiteX25" fmla="*/ 713005 w 1782893"/>
              <a:gd name="connsiteY25" fmla="*/ 713637 h 1783149"/>
              <a:gd name="connsiteX26" fmla="*/ 623879 w 1782893"/>
              <a:gd name="connsiteY26" fmla="*/ 624511 h 1783149"/>
              <a:gd name="connsiteX27" fmla="*/ 1042771 w 1782893"/>
              <a:gd name="connsiteY27" fmla="*/ 276920 h 1783149"/>
              <a:gd name="connsiteX28" fmla="*/ 1221023 w 1782893"/>
              <a:gd name="connsiteY28" fmla="*/ 882977 h 178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2893" h="1783149">
                <a:moveTo>
                  <a:pt x="980383" y="626"/>
                </a:moveTo>
                <a:cubicBezTo>
                  <a:pt x="516928" y="-17204"/>
                  <a:pt x="133686" y="348217"/>
                  <a:pt x="124773" y="793847"/>
                </a:cubicBezTo>
                <a:cubicBezTo>
                  <a:pt x="124773" y="802763"/>
                  <a:pt x="0" y="1266215"/>
                  <a:pt x="0" y="1284041"/>
                </a:cubicBezTo>
                <a:cubicBezTo>
                  <a:pt x="0" y="1310786"/>
                  <a:pt x="17830" y="1337519"/>
                  <a:pt x="44563" y="1337519"/>
                </a:cubicBezTo>
                <a:lnTo>
                  <a:pt x="178252" y="1337519"/>
                </a:lnTo>
                <a:lnTo>
                  <a:pt x="178252" y="1560334"/>
                </a:lnTo>
                <a:cubicBezTo>
                  <a:pt x="178252" y="1587067"/>
                  <a:pt x="196082" y="1604897"/>
                  <a:pt x="222815" y="1604897"/>
                </a:cubicBezTo>
                <a:lnTo>
                  <a:pt x="445630" y="1604897"/>
                </a:lnTo>
                <a:lnTo>
                  <a:pt x="445630" y="1738586"/>
                </a:lnTo>
                <a:cubicBezTo>
                  <a:pt x="445630" y="1765319"/>
                  <a:pt x="463460" y="1783149"/>
                  <a:pt x="490193" y="1783149"/>
                </a:cubicBezTo>
                <a:lnTo>
                  <a:pt x="1461666" y="1783149"/>
                </a:lnTo>
                <a:cubicBezTo>
                  <a:pt x="1461666" y="1604897"/>
                  <a:pt x="1506229" y="1435558"/>
                  <a:pt x="1639918" y="1257306"/>
                </a:cubicBezTo>
                <a:cubicBezTo>
                  <a:pt x="2014248" y="722550"/>
                  <a:pt x="1604271" y="18454"/>
                  <a:pt x="980386" y="629"/>
                </a:cubicBezTo>
                <a:close/>
                <a:moveTo>
                  <a:pt x="980383" y="1604894"/>
                </a:moveTo>
                <a:cubicBezTo>
                  <a:pt x="935820" y="1604894"/>
                  <a:pt x="891257" y="1560331"/>
                  <a:pt x="891257" y="1515768"/>
                </a:cubicBezTo>
                <a:cubicBezTo>
                  <a:pt x="891257" y="1462289"/>
                  <a:pt x="935820" y="1426642"/>
                  <a:pt x="980383" y="1426642"/>
                </a:cubicBezTo>
                <a:cubicBezTo>
                  <a:pt x="1033862" y="1426642"/>
                  <a:pt x="1069509" y="1462289"/>
                  <a:pt x="1069509" y="1515768"/>
                </a:cubicBezTo>
                <a:cubicBezTo>
                  <a:pt x="1069509" y="1569247"/>
                  <a:pt x="1033862" y="1604894"/>
                  <a:pt x="980383" y="1604894"/>
                </a:cubicBezTo>
                <a:close/>
                <a:moveTo>
                  <a:pt x="1221029" y="882973"/>
                </a:moveTo>
                <a:cubicBezTo>
                  <a:pt x="1122988" y="981015"/>
                  <a:pt x="1069509" y="1043407"/>
                  <a:pt x="1069509" y="1159267"/>
                </a:cubicBezTo>
                <a:cubicBezTo>
                  <a:pt x="1069509" y="1203830"/>
                  <a:pt x="1024946" y="1248393"/>
                  <a:pt x="980383" y="1248393"/>
                </a:cubicBezTo>
                <a:cubicBezTo>
                  <a:pt x="935820" y="1248393"/>
                  <a:pt x="891257" y="1203830"/>
                  <a:pt x="891257" y="1159267"/>
                </a:cubicBezTo>
                <a:cubicBezTo>
                  <a:pt x="891257" y="963184"/>
                  <a:pt x="998214" y="847326"/>
                  <a:pt x="1096240" y="758200"/>
                </a:cubicBezTo>
                <a:cubicBezTo>
                  <a:pt x="1203198" y="660158"/>
                  <a:pt x="1149719" y="472991"/>
                  <a:pt x="1007114" y="455175"/>
                </a:cubicBezTo>
                <a:cubicBezTo>
                  <a:pt x="900169" y="428430"/>
                  <a:pt x="802131" y="517557"/>
                  <a:pt x="802131" y="624511"/>
                </a:cubicBezTo>
                <a:cubicBezTo>
                  <a:pt x="802131" y="669074"/>
                  <a:pt x="766484" y="713637"/>
                  <a:pt x="713005" y="713637"/>
                </a:cubicBezTo>
                <a:cubicBezTo>
                  <a:pt x="659526" y="713637"/>
                  <a:pt x="623879" y="669074"/>
                  <a:pt x="623879" y="624511"/>
                </a:cubicBezTo>
                <a:cubicBezTo>
                  <a:pt x="623879" y="401696"/>
                  <a:pt x="819962" y="232357"/>
                  <a:pt x="1042771" y="276920"/>
                </a:cubicBezTo>
                <a:cubicBezTo>
                  <a:pt x="1327968" y="321483"/>
                  <a:pt x="1434925" y="686899"/>
                  <a:pt x="1221023" y="882977"/>
                </a:cubicBezTo>
                <a:close/>
              </a:path>
            </a:pathLst>
          </a:custGeom>
          <a:grp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39;p38">
            <a:extLst>
              <a:ext uri="{FF2B5EF4-FFF2-40B4-BE49-F238E27FC236}">
                <a16:creationId xmlns:a16="http://schemas.microsoft.com/office/drawing/2014/main" id="{2CDD7CF5-7595-7BA5-D5DA-642F69F1B4FD}"/>
              </a:ext>
            </a:extLst>
          </p:cNvPr>
          <p:cNvSpPr txBox="1">
            <a:spLocks/>
          </p:cNvSpPr>
          <p:nvPr/>
        </p:nvSpPr>
        <p:spPr>
          <a:xfrm>
            <a:off x="191835" y="878178"/>
            <a:ext cx="3726674" cy="959100"/>
          </a:xfrm>
          <a:prstGeom prst="rect">
            <a:avLst/>
          </a:prstGeom>
          <a:solidFill>
            <a:schemeClr val="bg1">
              <a:alpha val="75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l" defTabSz="914400" rtl="0" eaLnBrk="1" fontAlgn="auto" latinLnBrk="0" hangingPunct="1">
              <a:lnSpc>
                <a:spcPct val="80000"/>
              </a:lnSpc>
              <a:spcBef>
                <a:spcPts val="0"/>
              </a:spcBef>
              <a:spcAft>
                <a:spcPts val="0"/>
              </a:spcAft>
              <a:buClr>
                <a:srgbClr val="222222"/>
              </a:buClr>
              <a:buSzPts val="2800"/>
              <a:buFont typeface="Open Sans"/>
              <a:buNone/>
              <a:tabLst/>
              <a:defRPr/>
            </a:pPr>
            <a:r>
              <a:rPr kumimoji="0" lang="en-US" sz="3600" b="0" i="0" u="none" strike="noStrike" kern="0" cap="none" spc="0" normalizeH="0" baseline="0" noProof="0">
                <a:ln>
                  <a:noFill/>
                </a:ln>
                <a:solidFill>
                  <a:srgbClr val="002060"/>
                </a:solidFill>
                <a:effectLst/>
                <a:uLnTx/>
                <a:uFillTx/>
                <a:latin typeface="Segoe UI Black" panose="020B0A02040204020203" pitchFamily="34" charset="0"/>
                <a:ea typeface="Segoe UI Black" panose="020B0A02040204020203" pitchFamily="34" charset="0"/>
                <a:cs typeface="Segoe UI Light" panose="020B0502040204020203" pitchFamily="34" charset="0"/>
              </a:rPr>
              <a:t>Information Technology</a:t>
            </a:r>
          </a:p>
        </p:txBody>
      </p:sp>
      <p:sp>
        <p:nvSpPr>
          <p:cNvPr id="6" name="Retângulo 5">
            <a:extLst>
              <a:ext uri="{FF2B5EF4-FFF2-40B4-BE49-F238E27FC236}">
                <a16:creationId xmlns:a16="http://schemas.microsoft.com/office/drawing/2014/main" id="{0212FA07-E02D-3E04-5196-595B52CDF091}"/>
              </a:ext>
            </a:extLst>
          </p:cNvPr>
          <p:cNvSpPr/>
          <p:nvPr/>
        </p:nvSpPr>
        <p:spPr>
          <a:xfrm>
            <a:off x="191836" y="1950972"/>
            <a:ext cx="3726674" cy="6099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DBAE04F6-1682-6CD7-E66B-5D4EB16A563F}"/>
              </a:ext>
            </a:extLst>
          </p:cNvPr>
          <p:cNvSpPr txBox="1"/>
          <p:nvPr/>
        </p:nvSpPr>
        <p:spPr>
          <a:xfrm>
            <a:off x="339957" y="2070732"/>
            <a:ext cx="3409083" cy="386635"/>
          </a:xfrm>
          <a:prstGeom prst="rect">
            <a:avLst/>
          </a:prstGeom>
          <a:noFill/>
        </p:spPr>
        <p:txBody>
          <a:bodyPr wrap="square" lIns="36000" tIns="36000" rIns="36000" bIns="36000">
            <a:spAutoFit/>
          </a:bodyPr>
          <a:lstStyle/>
          <a:p>
            <a:pPr lvl="0">
              <a:lnSpc>
                <a:spcPct val="85000"/>
              </a:lnSpc>
              <a:spcAft>
                <a:spcPts val="600"/>
              </a:spcAft>
              <a:defRPr/>
            </a:pPr>
            <a:r>
              <a:rPr lang="pt-BR" sz="2400" b="1" err="1">
                <a:solidFill>
                  <a:prstClr val="white"/>
                </a:solidFill>
                <a:latin typeface="Segoe UI" panose="020B0502040204020203" pitchFamily="34" charset="0"/>
                <a:cs typeface="Segoe UI" panose="020B0502040204020203" pitchFamily="34" charset="0"/>
              </a:rPr>
              <a:t>Architecture</a:t>
            </a:r>
            <a:endParaRPr lang="pt-BR" sz="2400" b="1">
              <a:solidFill>
                <a:prstClr val="white"/>
              </a:solidFill>
              <a:latin typeface="Segoe UI" panose="020B0502040204020203" pitchFamily="34" charset="0"/>
              <a:cs typeface="Segoe UI" panose="020B0502040204020203" pitchFamily="34" charset="0"/>
            </a:endParaRPr>
          </a:p>
        </p:txBody>
      </p:sp>
      <p:cxnSp>
        <p:nvCxnSpPr>
          <p:cNvPr id="10" name="Conector reto 9">
            <a:extLst>
              <a:ext uri="{FF2B5EF4-FFF2-40B4-BE49-F238E27FC236}">
                <a16:creationId xmlns:a16="http://schemas.microsoft.com/office/drawing/2014/main" id="{06C91C9C-6F61-C020-286D-A11D50B00565}"/>
              </a:ext>
            </a:extLst>
          </p:cNvPr>
          <p:cNvCxnSpPr>
            <a:cxnSpLocks/>
          </p:cNvCxnSpPr>
          <p:nvPr/>
        </p:nvCxnSpPr>
        <p:spPr>
          <a:xfrm>
            <a:off x="3498529" y="2764864"/>
            <a:ext cx="385311"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8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5" name="Tabela 104">
            <a:extLst>
              <a:ext uri="{FF2B5EF4-FFF2-40B4-BE49-F238E27FC236}">
                <a16:creationId xmlns:a16="http://schemas.microsoft.com/office/drawing/2014/main" id="{69F48ED2-7819-4DAA-9722-170E5A019691}"/>
              </a:ext>
            </a:extLst>
          </p:cNvPr>
          <p:cNvGraphicFramePr>
            <a:graphicFrameLocks noGrp="1"/>
          </p:cNvGraphicFramePr>
          <p:nvPr/>
        </p:nvGraphicFramePr>
        <p:xfrm>
          <a:off x="193675" y="894758"/>
          <a:ext cx="11824925" cy="5428410"/>
        </p:xfrm>
        <a:graphic>
          <a:graphicData uri="http://schemas.openxmlformats.org/drawingml/2006/table">
            <a:tbl>
              <a:tblPr firstRow="1" bandRow="1">
                <a:tableStyleId>{5C22544A-7EE6-4342-B048-85BDC9FD1C3A}</a:tableStyleId>
              </a:tblPr>
              <a:tblGrid>
                <a:gridCol w="5933448">
                  <a:extLst>
                    <a:ext uri="{9D8B030D-6E8A-4147-A177-3AD203B41FA5}">
                      <a16:colId xmlns:a16="http://schemas.microsoft.com/office/drawing/2014/main" val="20000"/>
                    </a:ext>
                  </a:extLst>
                </a:gridCol>
                <a:gridCol w="768120">
                  <a:extLst>
                    <a:ext uri="{9D8B030D-6E8A-4147-A177-3AD203B41FA5}">
                      <a16:colId xmlns:a16="http://schemas.microsoft.com/office/drawing/2014/main" val="1651196986"/>
                    </a:ext>
                  </a:extLst>
                </a:gridCol>
                <a:gridCol w="1271075">
                  <a:extLst>
                    <a:ext uri="{9D8B030D-6E8A-4147-A177-3AD203B41FA5}">
                      <a16:colId xmlns:a16="http://schemas.microsoft.com/office/drawing/2014/main" val="2358866714"/>
                    </a:ext>
                  </a:extLst>
                </a:gridCol>
                <a:gridCol w="479521">
                  <a:extLst>
                    <a:ext uri="{9D8B030D-6E8A-4147-A177-3AD203B41FA5}">
                      <a16:colId xmlns:a16="http://schemas.microsoft.com/office/drawing/2014/main" val="1285211115"/>
                    </a:ext>
                  </a:extLst>
                </a:gridCol>
                <a:gridCol w="470802">
                  <a:extLst>
                    <a:ext uri="{9D8B030D-6E8A-4147-A177-3AD203B41FA5}">
                      <a16:colId xmlns:a16="http://schemas.microsoft.com/office/drawing/2014/main" val="3180754406"/>
                    </a:ext>
                  </a:extLst>
                </a:gridCol>
                <a:gridCol w="523114">
                  <a:extLst>
                    <a:ext uri="{9D8B030D-6E8A-4147-A177-3AD203B41FA5}">
                      <a16:colId xmlns:a16="http://schemas.microsoft.com/office/drawing/2014/main" val="3869644733"/>
                    </a:ext>
                  </a:extLst>
                </a:gridCol>
                <a:gridCol w="549269">
                  <a:extLst>
                    <a:ext uri="{9D8B030D-6E8A-4147-A177-3AD203B41FA5}">
                      <a16:colId xmlns:a16="http://schemas.microsoft.com/office/drawing/2014/main" val="1188390430"/>
                    </a:ext>
                  </a:extLst>
                </a:gridCol>
                <a:gridCol w="496958">
                  <a:extLst>
                    <a:ext uri="{9D8B030D-6E8A-4147-A177-3AD203B41FA5}">
                      <a16:colId xmlns:a16="http://schemas.microsoft.com/office/drawing/2014/main" val="784964459"/>
                    </a:ext>
                  </a:extLst>
                </a:gridCol>
                <a:gridCol w="444206">
                  <a:extLst>
                    <a:ext uri="{9D8B030D-6E8A-4147-A177-3AD203B41FA5}">
                      <a16:colId xmlns:a16="http://schemas.microsoft.com/office/drawing/2014/main" val="3437524974"/>
                    </a:ext>
                  </a:extLst>
                </a:gridCol>
                <a:gridCol w="444206">
                  <a:extLst>
                    <a:ext uri="{9D8B030D-6E8A-4147-A177-3AD203B41FA5}">
                      <a16:colId xmlns:a16="http://schemas.microsoft.com/office/drawing/2014/main" val="3773979069"/>
                    </a:ext>
                  </a:extLst>
                </a:gridCol>
                <a:gridCol w="444206">
                  <a:extLst>
                    <a:ext uri="{9D8B030D-6E8A-4147-A177-3AD203B41FA5}">
                      <a16:colId xmlns:a16="http://schemas.microsoft.com/office/drawing/2014/main" val="270902655"/>
                    </a:ext>
                  </a:extLst>
                </a:gridCol>
              </a:tblGrid>
              <a:tr h="162588">
                <a:tc rowSpan="2">
                  <a:txBody>
                    <a:bodyPr/>
                    <a:lstStyle/>
                    <a:p>
                      <a:pPr algn="ctr"/>
                      <a:r>
                        <a:rPr lang="en-US" sz="1100" baseline="0" noProof="0">
                          <a:solidFill>
                            <a:schemeClr val="bg1"/>
                          </a:solidFill>
                          <a:latin typeface="+mn-lt"/>
                          <a:cs typeface="Arial" panose="020B0604020202020204" pitchFamily="34" charset="0"/>
                        </a:rPr>
                        <a:t>Activities</a:t>
                      </a:r>
                      <a:endParaRPr lang="en-US" sz="1100" noProof="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dirty="0">
                          <a:solidFill>
                            <a:schemeClr val="bg1"/>
                          </a:solidFill>
                          <a:latin typeface="+mn-lt"/>
                          <a:cs typeface="Arial" panose="020B0604020202020204" pitchFamily="34" charset="0"/>
                        </a:rPr>
                        <a:t>Time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err="1">
                          <a:solidFill>
                            <a:schemeClr val="bg1"/>
                          </a:solidFill>
                          <a:latin typeface="+mn-lt"/>
                          <a:cs typeface="Arial" panose="020B0604020202020204" pitchFamily="34" charset="0"/>
                        </a:rPr>
                        <a:t>Respons</a:t>
                      </a:r>
                      <a:r>
                        <a:rPr lang="en-US" sz="1100" noProof="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Mar’25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gridSpan="7">
                  <a:txBody>
                    <a:bodyPr/>
                    <a:lstStyle/>
                    <a:p>
                      <a:pPr marL="0" algn="ctr" defTabSz="685800" rtl="0" eaLnBrk="1" latinLnBrk="0" hangingPunct="1"/>
                      <a:r>
                        <a:rPr lang="en-US" sz="1100" noProof="0" dirty="0">
                          <a:solidFill>
                            <a:schemeClr val="bg1"/>
                          </a:solidFill>
                          <a:latin typeface="+mn-lt"/>
                          <a:cs typeface="Arial" panose="020B0604020202020204" pitchFamily="34" charset="0"/>
                        </a:rPr>
                        <a:t>Abr’25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dirty="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57415">
                <a:tc vMerge="1">
                  <a:txBody>
                    <a:bodyPr/>
                    <a:lstStyle/>
                    <a:p>
                      <a:endParaRPr lang="pt-BR"/>
                    </a:p>
                  </a:txBody>
                  <a:tcPr/>
                </a:tc>
                <a:tc vMerge="1">
                  <a:txBody>
                    <a:bodyPr/>
                    <a:lstStyle/>
                    <a:p>
                      <a:pPr algn="ctr"/>
                      <a:endParaRPr lang="en-US" sz="1050" noProof="0">
                        <a:solidFill>
                          <a:schemeClr val="bg1"/>
                        </a:solidFill>
                        <a:latin typeface="+mn-lt"/>
                        <a:cs typeface="Arial" panose="020B0604020202020204" pitchFamily="34" charset="0"/>
                      </a:endParaRPr>
                    </a:p>
                  </a:txBody>
                  <a:tcPr marL="0" marR="0" marT="0" marB="0" anchor="ctr">
                    <a:solidFill>
                      <a:srgbClr val="4F81BD"/>
                    </a:solidFill>
                  </a:tcPr>
                </a:tc>
                <a:tc vMerge="1">
                  <a:txBody>
                    <a:bodyPr/>
                    <a:lstStyle/>
                    <a:p>
                      <a:endParaRPr lang="pt-BR"/>
                    </a:p>
                  </a:txBody>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1 – 31 </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TER</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02 – Q</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03 – Q</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04 – S</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05 – S</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06 – D</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07 – S </a:t>
                      </a:r>
                    </a:p>
                  </a:txBody>
                  <a:tcPr marL="0" marR="0" marT="0" marB="0" anchor="ctr">
                    <a:solidFill>
                      <a:schemeClr val="accent1">
                        <a:lumMod val="75000"/>
                      </a:schemeClr>
                    </a:solidFill>
                  </a:tcPr>
                </a:tc>
                <a:extLst>
                  <a:ext uri="{0D108BD9-81ED-4DB2-BD59-A6C34878D82A}">
                    <a16:rowId xmlns:a16="http://schemas.microsoft.com/office/drawing/2014/main" val="1322368906"/>
                  </a:ext>
                </a:extLst>
              </a:tr>
              <a:tr h="255600">
                <a:tc>
                  <a:txBody>
                    <a:bodyPr/>
                    <a:lstStyle/>
                    <a:p>
                      <a:pPr algn="just" fontAlgn="ctr"/>
                      <a:r>
                        <a:rPr lang="pt-BR" sz="1000" b="1" i="0" u="none" strike="noStrike" dirty="0">
                          <a:effectLst/>
                          <a:latin typeface="Arial" panose="020B0604020202020204" pitchFamily="34" charset="0"/>
                        </a:rPr>
                        <a:t> 1. Preparação</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45017349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1.1. Revisa permissões de acesso aos repositórios de PRD das 17 app</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1591260926"/>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1.2. Criar folders GPWORK e GPPROD p/ 17 app </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85588466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1.3. Alinhamento do processo com analistas </a:t>
                      </a:r>
                      <a:r>
                        <a:rPr lang="pt-BR" sz="1000" b="0" i="0" u="none" strike="noStrike" kern="1200" dirty="0" err="1">
                          <a:solidFill>
                            <a:schemeClr val="tx1"/>
                          </a:solidFill>
                          <a:effectLst/>
                          <a:latin typeface="+mn-lt"/>
                          <a:ea typeface="+mn-ea"/>
                          <a:cs typeface="+mn-cs"/>
                        </a:rPr>
                        <a:t>resp</a:t>
                      </a:r>
                      <a:r>
                        <a:rPr lang="pt-BR" sz="1000" b="0" i="0" u="none" strike="noStrike" kern="1200" dirty="0">
                          <a:solidFill>
                            <a:schemeClr val="tx1"/>
                          </a:solidFill>
                          <a:effectLst/>
                          <a:latin typeface="+mn-lt"/>
                          <a:ea typeface="+mn-ea"/>
                          <a:cs typeface="+mn-cs"/>
                        </a:rPr>
                        <a:t> pelas 17 app</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Christyan(TI);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3724006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a:t>
                      </a:r>
                      <a:r>
                        <a:rPr lang="pt-BR" sz="1000" b="0" i="0" u="none" strike="noStrike" kern="1200" dirty="0">
                          <a:solidFill>
                            <a:srgbClr val="FF0000"/>
                          </a:solidFill>
                          <a:effectLst/>
                          <a:latin typeface="+mn-lt"/>
                          <a:ea typeface="+mn-ea"/>
                          <a:cs typeface="+mn-cs"/>
                        </a:rPr>
                        <a:t>1.4. Criação e Aprovação da documentação de Implantação (J4, J5, GMUD)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Analistas</a:t>
                      </a:r>
                      <a:r>
                        <a:rPr lang="en-US" sz="900" b="0" noProof="0" dirty="0">
                          <a:latin typeface="+mn-lt"/>
                          <a:cs typeface="Arial" panose="020B0604020202020204" pitchFamily="34" charset="0"/>
                        </a:rPr>
                        <a:t> (BP/</a:t>
                      </a:r>
                      <a:r>
                        <a:rPr lang="en-US" sz="900" b="0" noProof="0" dirty="0" err="1">
                          <a:latin typeface="+mn-lt"/>
                          <a:cs typeface="Arial" panose="020B0604020202020204" pitchFamily="34" charset="0"/>
                        </a:rPr>
                        <a:t>Sustentação</a:t>
                      </a:r>
                      <a:r>
                        <a:rPr lang="en-US" sz="900" b="0" noProof="0" dirty="0">
                          <a:latin typeface="+mn-lt"/>
                          <a:cs typeface="Arial" panose="020B0604020202020204" pitchFamily="34" charset="0"/>
                        </a:rPr>
                        <a:t>);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2637654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1.5. Executa o retorno dos 17 repositórios de HML para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3055742024"/>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1.6. Instalação das </a:t>
                      </a:r>
                      <a:r>
                        <a:rPr lang="pt-BR" sz="1000" b="0" i="0" u="none" strike="noStrike" kern="1200" dirty="0" err="1">
                          <a:solidFill>
                            <a:schemeClr val="tx1"/>
                          </a:solidFill>
                          <a:effectLst/>
                          <a:latin typeface="+mn-lt"/>
                          <a:ea typeface="+mn-ea"/>
                          <a:cs typeface="+mn-cs"/>
                        </a:rPr>
                        <a:t>IDE’s</a:t>
                      </a:r>
                      <a:r>
                        <a:rPr lang="pt-BR" sz="1000" b="0" i="0" u="none" strike="noStrike" kern="1200" dirty="0">
                          <a:solidFill>
                            <a:schemeClr val="tx1"/>
                          </a:solidFill>
                          <a:effectLst/>
                          <a:latin typeface="+mn-lt"/>
                          <a:ea typeface="+mn-ea"/>
                          <a:cs typeface="+mn-cs"/>
                        </a:rPr>
                        <a:t> e ferramentas necessárias para compilação das 17 aplicações nas maquinas do time e teste de acesso aos fontes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796705468"/>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1.7. Disparar comunicado de manutenção nas 17 aplicações para as áreas de negócio envolvidas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a:t>
                      </a:r>
                      <a:r>
                        <a:rPr lang="en-US" sz="900" b="0" noProof="0" dirty="0" err="1">
                          <a:latin typeface="+mn-lt"/>
                          <a:cs typeface="Arial" panose="020B0604020202020204" pitchFamily="34" charset="0"/>
                        </a:rPr>
                        <a:t>Analistas</a:t>
                      </a:r>
                      <a:r>
                        <a:rPr lang="en-US" sz="900" b="0" noProof="0" dirty="0">
                          <a:latin typeface="+mn-lt"/>
                          <a:cs typeface="Arial" panose="020B0604020202020204" pitchFamily="34" charset="0"/>
                        </a:rPr>
                        <a:t> (BP/</a:t>
                      </a:r>
                      <a:r>
                        <a:rPr lang="en-US" sz="900" b="0" noProof="0" dirty="0" err="1">
                          <a:latin typeface="+mn-lt"/>
                          <a:cs typeface="Arial" panose="020B0604020202020204" pitchFamily="34" charset="0"/>
                        </a:rPr>
                        <a:t>Sustentação</a:t>
                      </a:r>
                      <a:r>
                        <a:rPr lang="en-US" sz="900" b="0" noProof="0" dirty="0">
                          <a:latin typeface="+mn-lt"/>
                          <a:cs typeface="Arial" panose="020B0604020202020204" pitchFamily="34" charset="0"/>
                        </a:rPr>
                        <a:t>);  </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721820199"/>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1.8. Levantar todas as credencias que serão ajustadas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07:30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61264722"/>
                  </a:ext>
                </a:extLst>
              </a:tr>
              <a:tr h="255600">
                <a:tc>
                  <a:txBody>
                    <a:bodyPr/>
                    <a:lstStyle/>
                    <a:p>
                      <a:pPr algn="just" fontAlgn="ctr"/>
                      <a:r>
                        <a:rPr lang="pt-BR" sz="1000" b="1" i="0" u="none" strike="noStrike" dirty="0">
                          <a:effectLst/>
                          <a:latin typeface="Arial" panose="020B0604020202020204" pitchFamily="34" charset="0"/>
                        </a:rPr>
                        <a:t> 2. Execução</a:t>
                      </a:r>
                    </a:p>
                  </a:txBody>
                  <a:tcPr marL="9525" marR="9525" marT="9525" marB="0" anchor="ctr">
                    <a:lnR w="38100" cap="flat" cmpd="sng" algn="ctr">
                      <a:solidFill>
                        <a:schemeClr val="bg1"/>
                      </a:solidFill>
                      <a:prstDash val="solid"/>
                      <a:round/>
                      <a:headEnd type="none" w="med" len="med"/>
                      <a:tailEnd type="none" w="med" len="med"/>
                    </a:lnR>
                    <a:solidFill>
                      <a:srgbClr val="BFBFBF"/>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dirty="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263434795"/>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2.1. Altera as credencias de PRD das 17 app e atualiza cofre de senhas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15:10  ~ 15:30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18448652"/>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2.2</a:t>
                      </a:r>
                      <a:r>
                        <a:rPr lang="pt-BR" sz="1000" dirty="0"/>
                        <a:t>. Altera fontes de PRD das 17 aplicações inserindo as credenciais de PRD que foram alteradas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15:10 ~ 16:00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939741545"/>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3. Compila 17 aplicações (geração dos executáveis para </a:t>
                      </a:r>
                      <a:r>
                        <a:rPr lang="pt-BR" sz="1000" dirty="0" err="1"/>
                        <a:t>deploy</a:t>
                      </a:r>
                      <a:r>
                        <a:rPr lang="pt-BR" sz="1000" dirty="0"/>
                        <a:t> em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16:00 ~ 16:30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296766242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2.4 </a:t>
                      </a:r>
                      <a:r>
                        <a:rPr lang="pt-BR" sz="1000" b="0" i="0" u="none" strike="noStrike" kern="1200" dirty="0" err="1">
                          <a:solidFill>
                            <a:schemeClr val="tx1"/>
                          </a:solidFill>
                          <a:effectLst/>
                          <a:latin typeface="+mn-lt"/>
                          <a:ea typeface="+mn-ea"/>
                          <a:cs typeface="+mn-cs"/>
                        </a:rPr>
                        <a:t>Deploy</a:t>
                      </a:r>
                      <a:r>
                        <a:rPr lang="pt-BR" sz="1000" b="0" i="0" u="none" strike="noStrike" kern="1200" dirty="0">
                          <a:solidFill>
                            <a:schemeClr val="tx1"/>
                          </a:solidFill>
                          <a:effectLst/>
                          <a:latin typeface="+mn-lt"/>
                          <a:ea typeface="+mn-ea"/>
                          <a:cs typeface="+mn-cs"/>
                        </a:rPr>
                        <a:t> em PRD (backup dos executáveis anteriores)</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16:00 ~ 17:00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093100041"/>
                  </a:ext>
                </a:extLst>
              </a:tr>
              <a:tr h="255600">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5. Validação do </a:t>
                      </a:r>
                      <a:r>
                        <a:rPr lang="pt-BR" sz="1000" dirty="0" err="1"/>
                        <a:t>Deploy</a:t>
                      </a:r>
                      <a:r>
                        <a:rPr lang="pt-BR" sz="1000" dirty="0"/>
                        <a:t> (</a:t>
                      </a:r>
                      <a:r>
                        <a:rPr lang="pt-BR" sz="1000" b="0" i="0" u="none" strike="noStrike" kern="1200" dirty="0" err="1">
                          <a:solidFill>
                            <a:schemeClr val="tx1"/>
                          </a:solidFill>
                          <a:effectLst/>
                          <a:latin typeface="+mn-lt"/>
                          <a:ea typeface="+mn-ea"/>
                          <a:cs typeface="+mn-cs"/>
                        </a:rPr>
                        <a:t>Check</a:t>
                      </a:r>
                      <a:r>
                        <a:rPr lang="pt-BR" sz="1000" b="0" i="0" u="none" strike="noStrike" kern="1200" dirty="0">
                          <a:solidFill>
                            <a:schemeClr val="tx1"/>
                          </a:solidFill>
                          <a:effectLst/>
                          <a:latin typeface="+mn-lt"/>
                          <a:ea typeface="+mn-ea"/>
                          <a:cs typeface="+mn-cs"/>
                        </a:rPr>
                        <a:t> da Implantação, </a:t>
                      </a:r>
                      <a:r>
                        <a:rPr lang="pt-BR" sz="1000" dirty="0"/>
                        <a:t>Teste de acesso e execução da aplicação, </a:t>
                      </a:r>
                      <a:r>
                        <a:rPr lang="pt-BR" sz="1000" b="0" i="0" u="none" strike="noStrike" kern="1200" dirty="0">
                          <a:solidFill>
                            <a:schemeClr val="tx1"/>
                          </a:solidFill>
                          <a:effectLst/>
                          <a:latin typeface="+mn-lt"/>
                          <a:ea typeface="+mn-ea"/>
                          <a:cs typeface="+mn-cs"/>
                        </a:rPr>
                        <a:t>navegação no ambiente e realização de algumas operações das funcionalidades da solução</a:t>
                      </a:r>
                      <a:r>
                        <a:rPr lang="pt-BR" sz="1000" dirty="0"/>
                        <a:t>)</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17:00 ~ 17:30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734082871"/>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2.6. </a:t>
                      </a:r>
                      <a:r>
                        <a:rPr lang="pt-BR" sz="1000" b="0" i="0" u="none" strike="noStrike" kern="1200" baseline="0" dirty="0">
                          <a:solidFill>
                            <a:srgbClr val="000000"/>
                          </a:solidFill>
                          <a:effectLst/>
                          <a:latin typeface="+mn-lt"/>
                          <a:ea typeface="+mn-ea"/>
                          <a:cs typeface="+mn-cs"/>
                        </a:rPr>
                        <a:t>Ações para correção de falhas</a:t>
                      </a:r>
                      <a:endParaRPr lang="pt-BR" sz="1000" b="0" i="0" u="none" strike="noStrike" kern="1200" dirty="0">
                        <a:solidFill>
                          <a:schemeClr val="tx1"/>
                        </a:solidFill>
                        <a:effectLst/>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17:30 ~ 18:00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tc>
                <a:tc>
                  <a:txBody>
                    <a:bodyPr/>
                    <a:lstStyle/>
                    <a:p>
                      <a:pPr algn="ctr"/>
                      <a:endParaRPr lang="pt-BR" sz="11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175588926"/>
                  </a:ext>
                </a:extLst>
              </a:tr>
              <a:tr h="255600">
                <a:tc>
                  <a:txBody>
                    <a:bodyPr/>
                    <a:lstStyle/>
                    <a:p>
                      <a:pPr algn="just" fontAlgn="ctr"/>
                      <a:r>
                        <a:rPr lang="pt-BR" sz="1000" b="1" i="0" u="none" strike="noStrike" dirty="0">
                          <a:effectLst/>
                          <a:latin typeface="Arial" panose="020B0604020202020204" pitchFamily="34" charset="0"/>
                        </a:rPr>
                        <a:t> 3. Validação e Liberação do Sistema</a:t>
                      </a:r>
                    </a:p>
                  </a:txBody>
                  <a:tcPr marL="9525" marR="9525" marT="9525" marB="0" anchor="ctr">
                    <a:lnR w="38100" cap="flat" cmpd="sng" algn="ctr">
                      <a:solidFill>
                        <a:schemeClr val="bg1"/>
                      </a:solidFill>
                      <a:prstDash val="solid"/>
                      <a:round/>
                      <a:headEnd type="none" w="med" len="med"/>
                      <a:tailEnd type="none" w="med" len="med"/>
                    </a:lnR>
                    <a:solidFill>
                      <a:schemeClr val="bg1">
                        <a:lumMod val="75000"/>
                      </a:schemeClr>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noProof="0" dirty="0">
                          <a:solidFill>
                            <a:schemeClr val="dk1"/>
                          </a:solidFill>
                          <a:latin typeface="+mn-lt"/>
                          <a:ea typeface="+mn-ea"/>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3808189697"/>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3.1. </a:t>
                      </a:r>
                      <a:r>
                        <a:rPr lang="pt-BR" sz="1000" b="0" i="0" u="none" strike="noStrike" dirty="0">
                          <a:solidFill>
                            <a:srgbClr val="000000"/>
                          </a:solidFill>
                          <a:effectLst/>
                          <a:latin typeface="+mn-lt"/>
                        </a:rPr>
                        <a:t>Reunião para confirmação do GO ou realização de </a:t>
                      </a:r>
                      <a:r>
                        <a:rPr lang="pt-BR" sz="1000" b="0" i="0" u="none" strike="noStrike" dirty="0" err="1">
                          <a:solidFill>
                            <a:srgbClr val="000000"/>
                          </a:solidFill>
                          <a:effectLst/>
                          <a:latin typeface="+mn-lt"/>
                        </a:rPr>
                        <a:t>Rollback</a:t>
                      </a:r>
                      <a:endParaRPr lang="pt-BR" sz="1000" b="0" i="0" u="none" strike="noStrike" dirty="0">
                        <a:solidFill>
                          <a:srgbClr val="000000"/>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18:00  ~ 18:15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72425990"/>
                  </a:ext>
                </a:extLst>
              </a:tr>
              <a:tr h="255600">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dirty="0">
                          <a:solidFill>
                            <a:srgbClr val="000000"/>
                          </a:solidFill>
                          <a:effectLst/>
                          <a:latin typeface="+mn-lt"/>
                        </a:rPr>
                        <a:t>   3.2. Liberação do sistema e início da operação assistida (Acompanhamento do ambiente )</a:t>
                      </a:r>
                      <a:endParaRPr lang="pt-BR" sz="1000" b="0" i="0" u="none" strike="noStrike" dirty="0">
                        <a:solidFill>
                          <a:srgbClr val="0000FF"/>
                        </a:solidFill>
                        <a:effectLst/>
                        <a:latin typeface="+mn-lt"/>
                      </a:endParaRP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18:15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938832636"/>
                  </a:ext>
                </a:extLst>
              </a:tr>
            </a:tbl>
          </a:graphicData>
        </a:graphic>
      </p:graphicFrame>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116" name="Triângulo isósceles 115">
            <a:extLst>
              <a:ext uri="{FF2B5EF4-FFF2-40B4-BE49-F238E27FC236}">
                <a16:creationId xmlns:a16="http://schemas.microsoft.com/office/drawing/2014/main" id="{9E9EE8C5-DB4F-44F7-B4C0-7122E4A1D6D8}"/>
              </a:ext>
            </a:extLst>
          </p:cNvPr>
          <p:cNvSpPr/>
          <p:nvPr/>
        </p:nvSpPr>
        <p:spPr>
          <a:xfrm rot="10800000">
            <a:off x="10782647" y="585334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23" name="Triângulo isósceles 122">
            <a:extLst>
              <a:ext uri="{FF2B5EF4-FFF2-40B4-BE49-F238E27FC236}">
                <a16:creationId xmlns:a16="http://schemas.microsoft.com/office/drawing/2014/main" id="{081DB082-8D78-43F8-87FB-DA6A93A0893C}"/>
              </a:ext>
            </a:extLst>
          </p:cNvPr>
          <p:cNvSpPr/>
          <p:nvPr/>
        </p:nvSpPr>
        <p:spPr>
          <a:xfrm rot="10800000">
            <a:off x="8330264" y="204094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 name="Retângulo 2">
            <a:extLst>
              <a:ext uri="{FF2B5EF4-FFF2-40B4-BE49-F238E27FC236}">
                <a16:creationId xmlns:a16="http://schemas.microsoft.com/office/drawing/2014/main" id="{0DCD73BC-E639-8C7D-B176-0964A3A5140D}"/>
              </a:ext>
            </a:extLst>
          </p:cNvPr>
          <p:cNvSpPr/>
          <p:nvPr/>
        </p:nvSpPr>
        <p:spPr>
          <a:xfrm>
            <a:off x="144918" y="860859"/>
            <a:ext cx="11916000" cy="549348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9" name="CaixaDeTexto 8">
            <a:extLst>
              <a:ext uri="{FF2B5EF4-FFF2-40B4-BE49-F238E27FC236}">
                <a16:creationId xmlns:a16="http://schemas.microsoft.com/office/drawing/2014/main" id="{22F0A663-F031-E17F-ADD6-9368983355E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lang="pt-BR" altLang="pt-BR" sz="1200" kern="0" dirty="0">
                <a:solidFill>
                  <a:schemeClr val="tx1"/>
                </a:solidFill>
                <a:latin typeface="Calibri Light" panose="020F0302020204030204"/>
                <a:cs typeface="Arial" panose="020B0604020202020204" pitchFamily="34" charset="0"/>
              </a:rPr>
              <a:t>O </a:t>
            </a:r>
            <a:r>
              <a:rPr lang="pt-BR" altLang="pt-BR" sz="1200" kern="0" dirty="0" err="1">
                <a:solidFill>
                  <a:schemeClr val="tx1"/>
                </a:solidFill>
                <a:latin typeface="Calibri Light" panose="020F0302020204030204"/>
                <a:cs typeface="Arial" panose="020B0604020202020204" pitchFamily="34" charset="0"/>
              </a:rPr>
              <a:t>Cutover</a:t>
            </a:r>
            <a:r>
              <a:rPr lang="pt-BR" altLang="pt-BR" sz="1200" kern="0" dirty="0">
                <a:solidFill>
                  <a:schemeClr val="tx1"/>
                </a:solidFill>
                <a:latin typeface="Calibri Light" panose="020F0302020204030204"/>
                <a:cs typeface="Arial" panose="020B0604020202020204" pitchFamily="34" charset="0"/>
              </a:rPr>
              <a:t> está planejado para o dia </a:t>
            </a:r>
            <a:r>
              <a:rPr lang="pt-BR" altLang="pt-BR" sz="1200" kern="0" dirty="0">
                <a:solidFill>
                  <a:srgbClr val="FF0000"/>
                </a:solidFill>
                <a:latin typeface="Calibri Light" panose="020F0302020204030204"/>
                <a:cs typeface="Arial" panose="020B0604020202020204" pitchFamily="34" charset="0"/>
              </a:rPr>
              <a:t>05/04/24 (sábado)</a:t>
            </a:r>
            <a:endParaRPr lang="en-US" altLang="pt-BR" sz="1200" kern="0" dirty="0">
              <a:solidFill>
                <a:schemeClr val="tx1"/>
              </a:solidFill>
              <a:latin typeface="Calibri Light" panose="020F0302020204030204"/>
              <a:cs typeface="Arial" panose="020B0604020202020204" pitchFamily="34" charset="0"/>
            </a:endParaRPr>
          </a:p>
        </p:txBody>
      </p:sp>
      <p:sp>
        <p:nvSpPr>
          <p:cNvPr id="20" name="Triângulo isósceles 19">
            <a:extLst>
              <a:ext uri="{FF2B5EF4-FFF2-40B4-BE49-F238E27FC236}">
                <a16:creationId xmlns:a16="http://schemas.microsoft.com/office/drawing/2014/main" id="{FE440A84-DE97-B454-F609-5CE05CD1104A}"/>
              </a:ext>
            </a:extLst>
          </p:cNvPr>
          <p:cNvSpPr/>
          <p:nvPr/>
        </p:nvSpPr>
        <p:spPr>
          <a:xfrm rot="10800000">
            <a:off x="10784932" y="391234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2" name="Triângulo isósceles 21">
            <a:extLst>
              <a:ext uri="{FF2B5EF4-FFF2-40B4-BE49-F238E27FC236}">
                <a16:creationId xmlns:a16="http://schemas.microsoft.com/office/drawing/2014/main" id="{5D3FFDD2-39FD-6AAA-C0B4-5A48F00EB34F}"/>
              </a:ext>
            </a:extLst>
          </p:cNvPr>
          <p:cNvSpPr/>
          <p:nvPr/>
        </p:nvSpPr>
        <p:spPr>
          <a:xfrm rot="10800000">
            <a:off x="10784932" y="418252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3" name="Triângulo isósceles 22">
            <a:extLst>
              <a:ext uri="{FF2B5EF4-FFF2-40B4-BE49-F238E27FC236}">
                <a16:creationId xmlns:a16="http://schemas.microsoft.com/office/drawing/2014/main" id="{EDF3EB77-0720-AEF6-E60D-97C9A6F8E359}"/>
              </a:ext>
            </a:extLst>
          </p:cNvPr>
          <p:cNvSpPr/>
          <p:nvPr/>
        </p:nvSpPr>
        <p:spPr>
          <a:xfrm rot="10800000">
            <a:off x="8318454" y="1257835"/>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4" name="Triângulo isósceles 23">
            <a:extLst>
              <a:ext uri="{FF2B5EF4-FFF2-40B4-BE49-F238E27FC236}">
                <a16:creationId xmlns:a16="http://schemas.microsoft.com/office/drawing/2014/main" id="{EAB1D72C-B8E5-BFF5-DBA4-664D79357B24}"/>
              </a:ext>
            </a:extLst>
          </p:cNvPr>
          <p:cNvSpPr/>
          <p:nvPr/>
        </p:nvSpPr>
        <p:spPr>
          <a:xfrm rot="10800000">
            <a:off x="10373049" y="1258916"/>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5" name="Triângulo isósceles 24">
            <a:extLst>
              <a:ext uri="{FF2B5EF4-FFF2-40B4-BE49-F238E27FC236}">
                <a16:creationId xmlns:a16="http://schemas.microsoft.com/office/drawing/2014/main" id="{3C76C9E5-F03F-CE67-1CCB-67815753C644}"/>
              </a:ext>
            </a:extLst>
          </p:cNvPr>
          <p:cNvSpPr/>
          <p:nvPr/>
        </p:nvSpPr>
        <p:spPr>
          <a:xfrm rot="10800000">
            <a:off x="10784932" y="469160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6" name="Triângulo isósceles 25">
            <a:extLst>
              <a:ext uri="{FF2B5EF4-FFF2-40B4-BE49-F238E27FC236}">
                <a16:creationId xmlns:a16="http://schemas.microsoft.com/office/drawing/2014/main" id="{112B71FF-219A-C318-2432-568FBAB2E99C}"/>
              </a:ext>
            </a:extLst>
          </p:cNvPr>
          <p:cNvSpPr/>
          <p:nvPr/>
        </p:nvSpPr>
        <p:spPr>
          <a:xfrm rot="10800000">
            <a:off x="10784932" y="493489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7" name="Triângulo isósceles 26">
            <a:extLst>
              <a:ext uri="{FF2B5EF4-FFF2-40B4-BE49-F238E27FC236}">
                <a16:creationId xmlns:a16="http://schemas.microsoft.com/office/drawing/2014/main" id="{34E1C1BF-835B-B98A-7B5E-7BB6550B7702}"/>
              </a:ext>
            </a:extLst>
          </p:cNvPr>
          <p:cNvSpPr/>
          <p:nvPr/>
        </p:nvSpPr>
        <p:spPr>
          <a:xfrm rot="10800000">
            <a:off x="10782647" y="445498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8" name="Triângulo isósceles 27">
            <a:extLst>
              <a:ext uri="{FF2B5EF4-FFF2-40B4-BE49-F238E27FC236}">
                <a16:creationId xmlns:a16="http://schemas.microsoft.com/office/drawing/2014/main" id="{7850E4A8-BB8E-4851-8E55-4CF809C7B926}"/>
              </a:ext>
            </a:extLst>
          </p:cNvPr>
          <p:cNvSpPr/>
          <p:nvPr/>
        </p:nvSpPr>
        <p:spPr>
          <a:xfrm rot="10800000">
            <a:off x="10784932" y="524932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9" name="Triângulo isósceles 28">
            <a:extLst>
              <a:ext uri="{FF2B5EF4-FFF2-40B4-BE49-F238E27FC236}">
                <a16:creationId xmlns:a16="http://schemas.microsoft.com/office/drawing/2014/main" id="{D2816572-D398-B3F4-2E40-C6E348832712}"/>
              </a:ext>
            </a:extLst>
          </p:cNvPr>
          <p:cNvSpPr/>
          <p:nvPr/>
        </p:nvSpPr>
        <p:spPr>
          <a:xfrm rot="10800000">
            <a:off x="8317565" y="1544123"/>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0" name="Triângulo isósceles 29">
            <a:extLst>
              <a:ext uri="{FF2B5EF4-FFF2-40B4-BE49-F238E27FC236}">
                <a16:creationId xmlns:a16="http://schemas.microsoft.com/office/drawing/2014/main" id="{C3F9664A-027D-BDE0-B363-C159BC8BF250}"/>
              </a:ext>
            </a:extLst>
          </p:cNvPr>
          <p:cNvSpPr/>
          <p:nvPr/>
        </p:nvSpPr>
        <p:spPr>
          <a:xfrm rot="10800000">
            <a:off x="8821979" y="154520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1" name="Triângulo isósceles 30">
            <a:extLst>
              <a:ext uri="{FF2B5EF4-FFF2-40B4-BE49-F238E27FC236}">
                <a16:creationId xmlns:a16="http://schemas.microsoft.com/office/drawing/2014/main" id="{E06E25CD-FC10-2586-0151-95C9A17B5F0E}"/>
              </a:ext>
            </a:extLst>
          </p:cNvPr>
          <p:cNvSpPr/>
          <p:nvPr/>
        </p:nvSpPr>
        <p:spPr>
          <a:xfrm rot="10800000">
            <a:off x="8311411" y="1792361"/>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2" name="Triângulo isósceles 31">
            <a:extLst>
              <a:ext uri="{FF2B5EF4-FFF2-40B4-BE49-F238E27FC236}">
                <a16:creationId xmlns:a16="http://schemas.microsoft.com/office/drawing/2014/main" id="{97854121-21E0-9995-7A2E-C584FAF0E1A5}"/>
              </a:ext>
            </a:extLst>
          </p:cNvPr>
          <p:cNvSpPr/>
          <p:nvPr/>
        </p:nvSpPr>
        <p:spPr>
          <a:xfrm rot="10800000">
            <a:off x="8825254" y="1793442"/>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34" name="Conector reto 33">
            <a:extLst>
              <a:ext uri="{FF2B5EF4-FFF2-40B4-BE49-F238E27FC236}">
                <a16:creationId xmlns:a16="http://schemas.microsoft.com/office/drawing/2014/main" id="{8C65078A-3F7F-1333-4860-06E2DA6BE619}"/>
              </a:ext>
            </a:extLst>
          </p:cNvPr>
          <p:cNvCxnSpPr>
            <a:cxnSpLocks/>
            <a:stCxn id="23" idx="4"/>
            <a:endCxn id="24" idx="2"/>
          </p:cNvCxnSpPr>
          <p:nvPr/>
        </p:nvCxnSpPr>
        <p:spPr>
          <a:xfrm>
            <a:off x="8318454" y="1257835"/>
            <a:ext cx="2216230" cy="1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C0FEF191-0C81-008F-C934-36971C6B5614}"/>
              </a:ext>
            </a:extLst>
          </p:cNvPr>
          <p:cNvCxnSpPr>
            <a:cxnSpLocks/>
            <a:stCxn id="29" idx="4"/>
            <a:endCxn id="30" idx="2"/>
          </p:cNvCxnSpPr>
          <p:nvPr/>
        </p:nvCxnSpPr>
        <p:spPr>
          <a:xfrm>
            <a:off x="8317565" y="1544123"/>
            <a:ext cx="666049" cy="1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6DAA2CF2-C629-CF5E-B20B-EF203BBADAB3}"/>
              </a:ext>
            </a:extLst>
          </p:cNvPr>
          <p:cNvCxnSpPr>
            <a:cxnSpLocks/>
            <a:stCxn id="31" idx="3"/>
            <a:endCxn id="32" idx="2"/>
          </p:cNvCxnSpPr>
          <p:nvPr/>
        </p:nvCxnSpPr>
        <p:spPr>
          <a:xfrm>
            <a:off x="8392228" y="1792361"/>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ângulo 54">
            <a:extLst>
              <a:ext uri="{FF2B5EF4-FFF2-40B4-BE49-F238E27FC236}">
                <a16:creationId xmlns:a16="http://schemas.microsoft.com/office/drawing/2014/main" id="{162168DB-AB90-092B-789B-C47BAEAC0AF0}"/>
              </a:ext>
            </a:extLst>
          </p:cNvPr>
          <p:cNvSpPr/>
          <p:nvPr/>
        </p:nvSpPr>
        <p:spPr>
          <a:xfrm flipH="1">
            <a:off x="144914" y="2236734"/>
            <a:ext cx="11915999" cy="28398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DBDC3B3A-54AA-3AF5-9A5A-1E42BDA444CE}"/>
              </a:ext>
            </a:extLst>
          </p:cNvPr>
          <p:cNvSpPr txBox="1"/>
          <p:nvPr/>
        </p:nvSpPr>
        <p:spPr>
          <a:xfrm>
            <a:off x="112032" y="534313"/>
            <a:ext cx="5069568"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a) </a:t>
            </a:r>
            <a:r>
              <a:rPr kumimoji="0" lang="pt-BR" sz="180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17 aplicações</a:t>
            </a:r>
            <a:endParaRPr lang="pt-BR" dirty="0"/>
          </a:p>
        </p:txBody>
      </p:sp>
      <p:pic>
        <p:nvPicPr>
          <p:cNvPr id="37" name="hspLogo" descr="selo B">
            <a:extLst>
              <a:ext uri="{FF2B5EF4-FFF2-40B4-BE49-F238E27FC236}">
                <a16:creationId xmlns:a16="http://schemas.microsoft.com/office/drawing/2014/main" id="{140A5016-33DD-B895-10BB-2441E3C301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19772085-9CC3-5E61-AEAA-ACCE45BE6D6E}"/>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41" name="txtPage">
            <a:extLst>
              <a:ext uri="{FF2B5EF4-FFF2-40B4-BE49-F238E27FC236}">
                <a16:creationId xmlns:a16="http://schemas.microsoft.com/office/drawing/2014/main" id="{FE2FBA1A-0648-9B23-FDC4-473A36CCB49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13 / 17</a:t>
            </a:r>
          </a:p>
        </p:txBody>
      </p:sp>
      <p:sp>
        <p:nvSpPr>
          <p:cNvPr id="42" name="Google Shape;239;p38">
            <a:extLst>
              <a:ext uri="{FF2B5EF4-FFF2-40B4-BE49-F238E27FC236}">
                <a16:creationId xmlns:a16="http://schemas.microsoft.com/office/drawing/2014/main" id="{694F619A-1ECE-F6AC-341A-F823EBFB965E}"/>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CUTOVER</a:t>
            </a:r>
          </a:p>
        </p:txBody>
      </p:sp>
      <p:sp>
        <p:nvSpPr>
          <p:cNvPr id="14" name="Triângulo isósceles 13">
            <a:extLst>
              <a:ext uri="{FF2B5EF4-FFF2-40B4-BE49-F238E27FC236}">
                <a16:creationId xmlns:a16="http://schemas.microsoft.com/office/drawing/2014/main" id="{1F7273AB-80EF-2580-55B7-F72E301F3E19}"/>
              </a:ext>
            </a:extLst>
          </p:cNvPr>
          <p:cNvSpPr/>
          <p:nvPr/>
        </p:nvSpPr>
        <p:spPr>
          <a:xfrm rot="10800000">
            <a:off x="8326990" y="233762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15" name="Triângulo isósceles 14">
            <a:extLst>
              <a:ext uri="{FF2B5EF4-FFF2-40B4-BE49-F238E27FC236}">
                <a16:creationId xmlns:a16="http://schemas.microsoft.com/office/drawing/2014/main" id="{F6CA9724-2FBD-2F45-3AE8-63AF7878A744}"/>
              </a:ext>
            </a:extLst>
          </p:cNvPr>
          <p:cNvSpPr/>
          <p:nvPr/>
        </p:nvSpPr>
        <p:spPr>
          <a:xfrm rot="10800000">
            <a:off x="9312174" y="233870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16" name="Conector reto 15">
            <a:extLst>
              <a:ext uri="{FF2B5EF4-FFF2-40B4-BE49-F238E27FC236}">
                <a16:creationId xmlns:a16="http://schemas.microsoft.com/office/drawing/2014/main" id="{D0D133BC-3627-463B-188C-69D8F008F088}"/>
              </a:ext>
            </a:extLst>
          </p:cNvPr>
          <p:cNvCxnSpPr>
            <a:cxnSpLocks/>
            <a:stCxn id="14" idx="3"/>
            <a:endCxn id="15" idx="2"/>
          </p:cNvCxnSpPr>
          <p:nvPr/>
        </p:nvCxnSpPr>
        <p:spPr>
          <a:xfrm>
            <a:off x="8407807" y="2337626"/>
            <a:ext cx="1066002" cy="108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riângulo isósceles 32">
            <a:extLst>
              <a:ext uri="{FF2B5EF4-FFF2-40B4-BE49-F238E27FC236}">
                <a16:creationId xmlns:a16="http://schemas.microsoft.com/office/drawing/2014/main" id="{5EB8C04D-563A-2F8D-F018-66E9C56A1028}"/>
              </a:ext>
            </a:extLst>
          </p:cNvPr>
          <p:cNvSpPr/>
          <p:nvPr/>
        </p:nvSpPr>
        <p:spPr>
          <a:xfrm rot="10800000">
            <a:off x="9820089" y="256548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35" name="Triângulo isósceles 34">
            <a:extLst>
              <a:ext uri="{FF2B5EF4-FFF2-40B4-BE49-F238E27FC236}">
                <a16:creationId xmlns:a16="http://schemas.microsoft.com/office/drawing/2014/main" id="{8183E1AB-CA48-2486-C455-8035012BC6BF}"/>
              </a:ext>
            </a:extLst>
          </p:cNvPr>
          <p:cNvSpPr/>
          <p:nvPr/>
        </p:nvSpPr>
        <p:spPr>
          <a:xfrm rot="10800000">
            <a:off x="10352786" y="256656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36" name="Conector reto 35">
            <a:extLst>
              <a:ext uri="{FF2B5EF4-FFF2-40B4-BE49-F238E27FC236}">
                <a16:creationId xmlns:a16="http://schemas.microsoft.com/office/drawing/2014/main" id="{6EE37E7E-22D5-22A8-404A-2482371644DE}"/>
              </a:ext>
            </a:extLst>
          </p:cNvPr>
          <p:cNvCxnSpPr>
            <a:cxnSpLocks/>
            <a:stCxn id="33" idx="3"/>
            <a:endCxn id="35" idx="2"/>
          </p:cNvCxnSpPr>
          <p:nvPr/>
        </p:nvCxnSpPr>
        <p:spPr>
          <a:xfrm>
            <a:off x="9900906" y="2565488"/>
            <a:ext cx="613515" cy="10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riângulo isósceles 38">
            <a:extLst>
              <a:ext uri="{FF2B5EF4-FFF2-40B4-BE49-F238E27FC236}">
                <a16:creationId xmlns:a16="http://schemas.microsoft.com/office/drawing/2014/main" id="{DA033F63-4FAA-55FB-4412-57F89A5070FC}"/>
              </a:ext>
            </a:extLst>
          </p:cNvPr>
          <p:cNvSpPr/>
          <p:nvPr/>
        </p:nvSpPr>
        <p:spPr>
          <a:xfrm rot="10800000">
            <a:off x="9834592" y="2840716"/>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4" name="Triângulo isósceles 43">
            <a:extLst>
              <a:ext uri="{FF2B5EF4-FFF2-40B4-BE49-F238E27FC236}">
                <a16:creationId xmlns:a16="http://schemas.microsoft.com/office/drawing/2014/main" id="{69C676EC-23D4-3CDB-C839-06EC89B79225}"/>
              </a:ext>
            </a:extLst>
          </p:cNvPr>
          <p:cNvSpPr/>
          <p:nvPr/>
        </p:nvSpPr>
        <p:spPr>
          <a:xfrm rot="10800000">
            <a:off x="10348435" y="284179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45" name="Conector reto 44">
            <a:extLst>
              <a:ext uri="{FF2B5EF4-FFF2-40B4-BE49-F238E27FC236}">
                <a16:creationId xmlns:a16="http://schemas.microsoft.com/office/drawing/2014/main" id="{281F50C5-6559-BEE8-13EA-9514D0C795BF}"/>
              </a:ext>
            </a:extLst>
          </p:cNvPr>
          <p:cNvCxnSpPr>
            <a:cxnSpLocks/>
            <a:stCxn id="39" idx="3"/>
            <a:endCxn id="44" idx="2"/>
          </p:cNvCxnSpPr>
          <p:nvPr/>
        </p:nvCxnSpPr>
        <p:spPr>
          <a:xfrm>
            <a:off x="9915409" y="2840716"/>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riângulo isósceles 45">
            <a:extLst>
              <a:ext uri="{FF2B5EF4-FFF2-40B4-BE49-F238E27FC236}">
                <a16:creationId xmlns:a16="http://schemas.microsoft.com/office/drawing/2014/main" id="{C5587196-5448-26C8-CEED-0905030B06BB}"/>
              </a:ext>
            </a:extLst>
          </p:cNvPr>
          <p:cNvSpPr/>
          <p:nvPr/>
        </p:nvSpPr>
        <p:spPr>
          <a:xfrm rot="10800000">
            <a:off x="9834592" y="3154859"/>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47" name="Triângulo isósceles 46">
            <a:extLst>
              <a:ext uri="{FF2B5EF4-FFF2-40B4-BE49-F238E27FC236}">
                <a16:creationId xmlns:a16="http://schemas.microsoft.com/office/drawing/2014/main" id="{43BBEBBD-B7DB-7CA5-7617-C83A76D8B2DE}"/>
              </a:ext>
            </a:extLst>
          </p:cNvPr>
          <p:cNvSpPr/>
          <p:nvPr/>
        </p:nvSpPr>
        <p:spPr>
          <a:xfrm rot="10800000">
            <a:off x="10348435" y="3155940"/>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48" name="Conector reto 47">
            <a:extLst>
              <a:ext uri="{FF2B5EF4-FFF2-40B4-BE49-F238E27FC236}">
                <a16:creationId xmlns:a16="http://schemas.microsoft.com/office/drawing/2014/main" id="{952AABE1-4234-8A19-13DD-9F5DB9EE4B33}"/>
              </a:ext>
            </a:extLst>
          </p:cNvPr>
          <p:cNvCxnSpPr>
            <a:cxnSpLocks/>
            <a:stCxn id="46" idx="3"/>
            <a:endCxn id="47" idx="2"/>
          </p:cNvCxnSpPr>
          <p:nvPr/>
        </p:nvCxnSpPr>
        <p:spPr>
          <a:xfrm>
            <a:off x="9915409" y="3154859"/>
            <a:ext cx="594661" cy="1081"/>
          </a:xfrm>
          <a:prstGeom prst="line">
            <a:avLst/>
          </a:prstGeom>
        </p:spPr>
        <p:style>
          <a:lnRef idx="1">
            <a:schemeClr val="accent1"/>
          </a:lnRef>
          <a:fillRef idx="0">
            <a:schemeClr val="accent1"/>
          </a:fillRef>
          <a:effectRef idx="0">
            <a:schemeClr val="accent1"/>
          </a:effectRef>
          <a:fontRef idx="minor">
            <a:schemeClr val="tx1"/>
          </a:fontRef>
        </p:style>
      </p:cxnSp>
      <p:sp>
        <p:nvSpPr>
          <p:cNvPr id="49" name="Triângulo isósceles 48">
            <a:extLst>
              <a:ext uri="{FF2B5EF4-FFF2-40B4-BE49-F238E27FC236}">
                <a16:creationId xmlns:a16="http://schemas.microsoft.com/office/drawing/2014/main" id="{6C5B7A79-7753-3DEF-0042-06271D3606B4}"/>
              </a:ext>
            </a:extLst>
          </p:cNvPr>
          <p:cNvSpPr/>
          <p:nvPr/>
        </p:nvSpPr>
        <p:spPr>
          <a:xfrm rot="10800000">
            <a:off x="9834592" y="3421627"/>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0" name="Triângulo isósceles 49">
            <a:extLst>
              <a:ext uri="{FF2B5EF4-FFF2-40B4-BE49-F238E27FC236}">
                <a16:creationId xmlns:a16="http://schemas.microsoft.com/office/drawing/2014/main" id="{38DFB11A-FB68-B7B1-8EE1-A4A759D53CB7}"/>
              </a:ext>
            </a:extLst>
          </p:cNvPr>
          <p:cNvSpPr/>
          <p:nvPr/>
        </p:nvSpPr>
        <p:spPr>
          <a:xfrm rot="10800000">
            <a:off x="10348431" y="3422708"/>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51" name="Conector reto 50">
            <a:extLst>
              <a:ext uri="{FF2B5EF4-FFF2-40B4-BE49-F238E27FC236}">
                <a16:creationId xmlns:a16="http://schemas.microsoft.com/office/drawing/2014/main" id="{E46E600F-504C-ACE2-D1B3-53E8FF19C3E5}"/>
              </a:ext>
            </a:extLst>
          </p:cNvPr>
          <p:cNvCxnSpPr>
            <a:cxnSpLocks/>
            <a:stCxn id="49" idx="3"/>
            <a:endCxn id="50" idx="2"/>
          </p:cNvCxnSpPr>
          <p:nvPr/>
        </p:nvCxnSpPr>
        <p:spPr>
          <a:xfrm>
            <a:off x="9915409" y="3421627"/>
            <a:ext cx="594657" cy="108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riângulo isósceles 59">
            <a:extLst>
              <a:ext uri="{FF2B5EF4-FFF2-40B4-BE49-F238E27FC236}">
                <a16:creationId xmlns:a16="http://schemas.microsoft.com/office/drawing/2014/main" id="{0B5489B6-D12B-8F64-CDD1-F89716378C8A}"/>
              </a:ext>
            </a:extLst>
          </p:cNvPr>
          <p:cNvSpPr/>
          <p:nvPr/>
        </p:nvSpPr>
        <p:spPr>
          <a:xfrm rot="10800000">
            <a:off x="10784932" y="6108234"/>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1" name="Triângulo isósceles 60">
            <a:extLst>
              <a:ext uri="{FF2B5EF4-FFF2-40B4-BE49-F238E27FC236}">
                <a16:creationId xmlns:a16="http://schemas.microsoft.com/office/drawing/2014/main" id="{5C873B11-9BFF-EAD7-3F1D-B592EBFCDBE6}"/>
              </a:ext>
            </a:extLst>
          </p:cNvPr>
          <p:cNvSpPr/>
          <p:nvPr/>
        </p:nvSpPr>
        <p:spPr>
          <a:xfrm rot="10800000">
            <a:off x="11722980" y="6109315"/>
            <a:ext cx="161635" cy="120545"/>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62" name="Conector reto 61">
            <a:extLst>
              <a:ext uri="{FF2B5EF4-FFF2-40B4-BE49-F238E27FC236}">
                <a16:creationId xmlns:a16="http://schemas.microsoft.com/office/drawing/2014/main" id="{12265446-F3AE-8BE8-0A19-6C9CF376B724}"/>
              </a:ext>
            </a:extLst>
          </p:cNvPr>
          <p:cNvCxnSpPr>
            <a:cxnSpLocks/>
            <a:stCxn id="60" idx="3"/>
            <a:endCxn id="61" idx="2"/>
          </p:cNvCxnSpPr>
          <p:nvPr/>
        </p:nvCxnSpPr>
        <p:spPr>
          <a:xfrm>
            <a:off x="10865749" y="6108234"/>
            <a:ext cx="1018866" cy="1081"/>
          </a:xfrm>
          <a:prstGeom prst="line">
            <a:avLst/>
          </a:prstGeom>
        </p:spPr>
        <p:style>
          <a:lnRef idx="1">
            <a:schemeClr val="accent1"/>
          </a:lnRef>
          <a:fillRef idx="0">
            <a:schemeClr val="accent1"/>
          </a:fillRef>
          <a:effectRef idx="0">
            <a:schemeClr val="accent1"/>
          </a:effectRef>
          <a:fontRef idx="minor">
            <a:schemeClr val="tx1"/>
          </a:fontRef>
        </p:style>
      </p:cxnSp>
      <p:sp>
        <p:nvSpPr>
          <p:cNvPr id="63" name="Botão de Ação: Obter Informações 62">
            <a:hlinkClick r:id="" action="ppaction://customshow?id=6&amp;return=true" highlightClick="1"/>
            <a:extLst>
              <a:ext uri="{FF2B5EF4-FFF2-40B4-BE49-F238E27FC236}">
                <a16:creationId xmlns:a16="http://schemas.microsoft.com/office/drawing/2014/main" id="{DF4B7AE6-41DA-C163-B886-210BB3BA3EDE}"/>
              </a:ext>
            </a:extLst>
          </p:cNvPr>
          <p:cNvSpPr/>
          <p:nvPr/>
        </p:nvSpPr>
        <p:spPr>
          <a:xfrm>
            <a:off x="-473928" y="1852970"/>
            <a:ext cx="194586" cy="187971"/>
          </a:xfrm>
          <a:prstGeom prst="actionButtonInformation">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6" name="Conector: Angulado 65">
            <a:extLst>
              <a:ext uri="{FF2B5EF4-FFF2-40B4-BE49-F238E27FC236}">
                <a16:creationId xmlns:a16="http://schemas.microsoft.com/office/drawing/2014/main" id="{EA425C75-2F21-ED6B-04D4-EE3B6E649B9B}"/>
              </a:ext>
            </a:extLst>
          </p:cNvPr>
          <p:cNvCxnSpPr>
            <a:cxnSpLocks/>
            <a:stCxn id="67" idx="0"/>
            <a:endCxn id="65" idx="1"/>
          </p:cNvCxnSpPr>
          <p:nvPr/>
        </p:nvCxnSpPr>
        <p:spPr>
          <a:xfrm rot="5400000" flipH="1" flipV="1">
            <a:off x="637214" y="5212363"/>
            <a:ext cx="593206" cy="114934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7" name="Elipse 66">
            <a:extLst>
              <a:ext uri="{FF2B5EF4-FFF2-40B4-BE49-F238E27FC236}">
                <a16:creationId xmlns:a16="http://schemas.microsoft.com/office/drawing/2014/main" id="{1EB2902E-FDCD-EC8B-3E11-96874B63E04C}"/>
              </a:ext>
            </a:extLst>
          </p:cNvPr>
          <p:cNvSpPr/>
          <p:nvPr/>
        </p:nvSpPr>
        <p:spPr>
          <a:xfrm>
            <a:off x="233749" y="6083639"/>
            <a:ext cx="250789" cy="227162"/>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3E7B3EF0-EBCA-EE0A-F7B2-9A8081C38388}"/>
              </a:ext>
            </a:extLst>
          </p:cNvPr>
          <p:cNvSpPr/>
          <p:nvPr/>
        </p:nvSpPr>
        <p:spPr>
          <a:xfrm flipH="1">
            <a:off x="137899" y="3063733"/>
            <a:ext cx="11915999" cy="28398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Triângulo isósceles 77">
            <a:extLst>
              <a:ext uri="{FF2B5EF4-FFF2-40B4-BE49-F238E27FC236}">
                <a16:creationId xmlns:a16="http://schemas.microsoft.com/office/drawing/2014/main" id="{31DD1642-9FA9-13D3-E824-059D18B4A6C9}"/>
              </a:ext>
            </a:extLst>
          </p:cNvPr>
          <p:cNvSpPr/>
          <p:nvPr/>
        </p:nvSpPr>
        <p:spPr>
          <a:xfrm rot="10800000">
            <a:off x="10784932" y="3685235"/>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84" name="Triângulo isósceles 83">
            <a:extLst>
              <a:ext uri="{FF2B5EF4-FFF2-40B4-BE49-F238E27FC236}">
                <a16:creationId xmlns:a16="http://schemas.microsoft.com/office/drawing/2014/main" id="{5C51941B-CFFA-9A0A-35AF-60C76A22DE1A}"/>
              </a:ext>
            </a:extLst>
          </p:cNvPr>
          <p:cNvSpPr/>
          <p:nvPr/>
        </p:nvSpPr>
        <p:spPr>
          <a:xfrm rot="10800000">
            <a:off x="10784932" y="5570726"/>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85" name="Triângulo isósceles 84">
            <a:extLst>
              <a:ext uri="{FF2B5EF4-FFF2-40B4-BE49-F238E27FC236}">
                <a16:creationId xmlns:a16="http://schemas.microsoft.com/office/drawing/2014/main" id="{EE226D37-DD1A-86C3-0AEF-B9E146BAACD2}"/>
              </a:ext>
            </a:extLst>
          </p:cNvPr>
          <p:cNvSpPr/>
          <p:nvPr/>
        </p:nvSpPr>
        <p:spPr>
          <a:xfrm rot="10800000">
            <a:off x="11722978" y="5571807"/>
            <a:ext cx="161635" cy="120545"/>
          </a:xfrm>
          <a:prstGeom prst="triangle">
            <a:avLst/>
          </a:prstGeom>
          <a:solidFill>
            <a:srgbClr val="7030A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86" name="Conector reto 85">
            <a:extLst>
              <a:ext uri="{FF2B5EF4-FFF2-40B4-BE49-F238E27FC236}">
                <a16:creationId xmlns:a16="http://schemas.microsoft.com/office/drawing/2014/main" id="{60B18EED-12A2-B2A5-0C9E-3771388A1011}"/>
              </a:ext>
            </a:extLst>
          </p:cNvPr>
          <p:cNvCxnSpPr>
            <a:cxnSpLocks/>
            <a:stCxn id="84" idx="3"/>
            <a:endCxn id="85" idx="2"/>
          </p:cNvCxnSpPr>
          <p:nvPr/>
        </p:nvCxnSpPr>
        <p:spPr>
          <a:xfrm>
            <a:off x="10865749" y="5570726"/>
            <a:ext cx="1018864" cy="1081"/>
          </a:xfrm>
          <a:prstGeom prst="line">
            <a:avLst/>
          </a:prstGeom>
        </p:spPr>
        <p:style>
          <a:lnRef idx="1">
            <a:schemeClr val="accent1"/>
          </a:lnRef>
          <a:fillRef idx="0">
            <a:schemeClr val="accent1"/>
          </a:fillRef>
          <a:effectRef idx="0">
            <a:schemeClr val="accent1"/>
          </a:effectRef>
          <a:fontRef idx="minor">
            <a:schemeClr val="tx1"/>
          </a:fontRef>
        </p:style>
      </p:cxnSp>
      <p:sp>
        <p:nvSpPr>
          <p:cNvPr id="64" name="CaixaDeTexto 99">
            <a:extLst>
              <a:ext uri="{FF2B5EF4-FFF2-40B4-BE49-F238E27FC236}">
                <a16:creationId xmlns:a16="http://schemas.microsoft.com/office/drawing/2014/main" id="{4854CE8D-8AB4-D83E-721C-095606D432F4}"/>
              </a:ext>
            </a:extLst>
          </p:cNvPr>
          <p:cNvSpPr txBox="1"/>
          <p:nvPr/>
        </p:nvSpPr>
        <p:spPr>
          <a:xfrm>
            <a:off x="1522538" y="5189782"/>
            <a:ext cx="9582140" cy="646331"/>
          </a:xfrm>
          <a:prstGeom prst="rect">
            <a:avLst/>
          </a:prstGeom>
          <a:solidFill>
            <a:srgbClr val="FFFFAF"/>
          </a:solid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pt-BR" sz="1200" b="1" i="1" dirty="0"/>
              <a:t>- Risco de Impactos</a:t>
            </a:r>
            <a:r>
              <a:rPr lang="pt-BR" sz="1200" i="1" dirty="0"/>
              <a:t>: Outras aplicações da fábrica que estejam utilizando as mesmas credenciais dessas 17 aplicações de forma indevida e não mapeada; </a:t>
            </a:r>
          </a:p>
          <a:p>
            <a:pPr lvl="0" algn="just">
              <a:defRPr/>
            </a:pPr>
            <a:r>
              <a:rPr lang="pt-BR" sz="1200" b="1" i="1" dirty="0"/>
              <a:t>- Probabilidade</a:t>
            </a:r>
            <a:r>
              <a:rPr lang="pt-BR" sz="1200" i="1" dirty="0"/>
              <a:t>: Moderada; </a:t>
            </a:r>
          </a:p>
          <a:p>
            <a:pPr lvl="0" algn="just">
              <a:defRPr/>
            </a:pPr>
            <a:r>
              <a:rPr lang="pt-BR" sz="1200" b="1" i="1" dirty="0"/>
              <a:t>- Plano de Ação:</a:t>
            </a:r>
            <a:r>
              <a:rPr lang="pt-BR" sz="1200" i="1" dirty="0"/>
              <a:t> Não ajustar credencias de aplicações nesse cenário até a regularização;</a:t>
            </a:r>
          </a:p>
        </p:txBody>
      </p:sp>
      <p:sp>
        <p:nvSpPr>
          <p:cNvPr id="65" name="Retângulo de cantos arredondados 35">
            <a:extLst>
              <a:ext uri="{FF2B5EF4-FFF2-40B4-BE49-F238E27FC236}">
                <a16:creationId xmlns:a16="http://schemas.microsoft.com/office/drawing/2014/main" id="{5499527B-A167-9C0E-1F2E-642C8E6C2391}"/>
              </a:ext>
            </a:extLst>
          </p:cNvPr>
          <p:cNvSpPr/>
          <p:nvPr/>
        </p:nvSpPr>
        <p:spPr>
          <a:xfrm>
            <a:off x="1508490" y="5144752"/>
            <a:ext cx="9596188" cy="691361"/>
          </a:xfrm>
          <a:prstGeom prst="roundRect">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solidFill>
                <a:srgbClr val="FFFFFF"/>
              </a:solidFill>
              <a:latin typeface="Calibri"/>
            </a:endParaRPr>
          </a:p>
        </p:txBody>
      </p:sp>
      <p:sp>
        <p:nvSpPr>
          <p:cNvPr id="90" name="Retângulo 89">
            <a:extLst>
              <a:ext uri="{FF2B5EF4-FFF2-40B4-BE49-F238E27FC236}">
                <a16:creationId xmlns:a16="http://schemas.microsoft.com/office/drawing/2014/main" id="{6EA42F04-AE8D-C972-D2D3-934E36B29EBB}"/>
              </a:ext>
            </a:extLst>
          </p:cNvPr>
          <p:cNvSpPr/>
          <p:nvPr/>
        </p:nvSpPr>
        <p:spPr>
          <a:xfrm flipH="1">
            <a:off x="193675" y="1170310"/>
            <a:ext cx="11824924" cy="2404285"/>
          </a:xfrm>
          <a:prstGeom prst="rect">
            <a:avLst/>
          </a:prstGeom>
          <a:solidFill>
            <a:srgbClr val="FF0000">
              <a:alpha val="9020"/>
            </a:srgb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CaixaDeTexto 90">
            <a:extLst>
              <a:ext uri="{FF2B5EF4-FFF2-40B4-BE49-F238E27FC236}">
                <a16:creationId xmlns:a16="http://schemas.microsoft.com/office/drawing/2014/main" id="{D7FBE769-9C7A-CF18-0C37-2422474B0416}"/>
              </a:ext>
            </a:extLst>
          </p:cNvPr>
          <p:cNvSpPr txBox="1"/>
          <p:nvPr/>
        </p:nvSpPr>
        <p:spPr>
          <a:xfrm rot="20470688">
            <a:off x="4620050" y="2062594"/>
            <a:ext cx="3698124" cy="523220"/>
          </a:xfrm>
          <a:prstGeom prst="rect">
            <a:avLst/>
          </a:prstGeom>
          <a:solidFill>
            <a:schemeClr val="accent4">
              <a:lumMod val="60000"/>
              <a:lumOff val="40000"/>
            </a:schemeClr>
          </a:solidFill>
        </p:spPr>
        <p:txBody>
          <a:bodyPr wrap="square" rtlCol="0">
            <a:spAutoFit/>
          </a:bodyPr>
          <a:lstStyle/>
          <a:p>
            <a:pPr algn="ctr"/>
            <a:r>
              <a:rPr lang="pt-BR" sz="1400" b="1" dirty="0">
                <a:solidFill>
                  <a:srgbClr val="002060"/>
                </a:solidFill>
              </a:rPr>
              <a:t>Será feito posteriormente também para todas as aplicações do DTI (a ser planejado)</a:t>
            </a:r>
          </a:p>
        </p:txBody>
      </p:sp>
      <p:sp>
        <p:nvSpPr>
          <p:cNvPr id="92" name="Seta: para Baixo 91">
            <a:extLst>
              <a:ext uri="{FF2B5EF4-FFF2-40B4-BE49-F238E27FC236}">
                <a16:creationId xmlns:a16="http://schemas.microsoft.com/office/drawing/2014/main" id="{01B8B784-722C-E1D1-E07A-773C554B76B3}"/>
              </a:ext>
            </a:extLst>
          </p:cNvPr>
          <p:cNvSpPr/>
          <p:nvPr/>
        </p:nvSpPr>
        <p:spPr>
          <a:xfrm>
            <a:off x="10712623" y="430789"/>
            <a:ext cx="301682" cy="4017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2960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fade">
                                      <p:cBhvr>
                                        <p:cTn id="9" dur="500"/>
                                        <p:tgtEl>
                                          <p:spTgt spid="9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7" grpId="0" animBg="1"/>
      <p:bldP spid="73" grpId="0" animBg="1"/>
      <p:bldP spid="64" grpId="0" animBg="1"/>
      <p:bldP spid="65" grpId="0" animBg="1"/>
      <p:bldP spid="90" grpId="0" animBg="1"/>
      <p:bldP spid="90" grpId="1" animBg="1"/>
      <p:bldP spid="91" grpId="0" animBg="1"/>
      <p:bldP spid="91"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kern="0">
                <a:solidFill>
                  <a:sysClr val="windowText" lastClr="000000"/>
                </a:solidFill>
                <a:latin typeface="Calibri" panose="020F0502020204030204"/>
              </a:rPr>
              <a:t>Schedule</a:t>
            </a:r>
          </a:p>
        </p:txBody>
      </p:sp>
      <p:sp>
        <p:nvSpPr>
          <p:cNvPr id="104" name="CaixaDeTexto 103"/>
          <p:cNvSpPr txBox="1"/>
          <p:nvPr/>
        </p:nvSpPr>
        <p:spPr>
          <a:xfrm>
            <a:off x="10472635" y="6495951"/>
            <a:ext cx="242374" cy="369332"/>
          </a:xfrm>
          <a:prstGeom prst="rect">
            <a:avLst/>
          </a:prstGeom>
          <a:noFill/>
        </p:spPr>
        <p:txBody>
          <a:bodyPr wrap="none" rtlCol="0">
            <a:spAutoFit/>
          </a:bodyPr>
          <a:lstStyle/>
          <a:p>
            <a:r>
              <a:rPr lang="pt-BR"/>
              <a:t>.</a:t>
            </a:r>
          </a:p>
        </p:txBody>
      </p:sp>
      <p:graphicFrame>
        <p:nvGraphicFramePr>
          <p:cNvPr id="49" name="Tabela 48">
            <a:extLst>
              <a:ext uri="{FF2B5EF4-FFF2-40B4-BE49-F238E27FC236}">
                <a16:creationId xmlns:a16="http://schemas.microsoft.com/office/drawing/2014/main" id="{9DA008BC-8E66-4FDF-BAFD-60A52AE387C0}"/>
              </a:ext>
            </a:extLst>
          </p:cNvPr>
          <p:cNvGraphicFramePr>
            <a:graphicFrameLocks noGrp="1"/>
          </p:cNvGraphicFramePr>
          <p:nvPr/>
        </p:nvGraphicFramePr>
        <p:xfrm>
          <a:off x="177801" y="836594"/>
          <a:ext cx="11823699" cy="2639808"/>
        </p:xfrm>
        <a:graphic>
          <a:graphicData uri="http://schemas.openxmlformats.org/drawingml/2006/table">
            <a:tbl>
              <a:tblPr firstRow="1" bandRow="1">
                <a:tableStyleId>{5C22544A-7EE6-4342-B048-85BDC9FD1C3A}</a:tableStyleId>
              </a:tblPr>
              <a:tblGrid>
                <a:gridCol w="7141541">
                  <a:extLst>
                    <a:ext uri="{9D8B030D-6E8A-4147-A177-3AD203B41FA5}">
                      <a16:colId xmlns:a16="http://schemas.microsoft.com/office/drawing/2014/main" val="20000"/>
                    </a:ext>
                  </a:extLst>
                </a:gridCol>
                <a:gridCol w="1116273">
                  <a:extLst>
                    <a:ext uri="{9D8B030D-6E8A-4147-A177-3AD203B41FA5}">
                      <a16:colId xmlns:a16="http://schemas.microsoft.com/office/drawing/2014/main" val="1651196986"/>
                    </a:ext>
                  </a:extLst>
                </a:gridCol>
                <a:gridCol w="1469557">
                  <a:extLst>
                    <a:ext uri="{9D8B030D-6E8A-4147-A177-3AD203B41FA5}">
                      <a16:colId xmlns:a16="http://schemas.microsoft.com/office/drawing/2014/main" val="2358866714"/>
                    </a:ext>
                  </a:extLst>
                </a:gridCol>
                <a:gridCol w="658372">
                  <a:extLst>
                    <a:ext uri="{9D8B030D-6E8A-4147-A177-3AD203B41FA5}">
                      <a16:colId xmlns:a16="http://schemas.microsoft.com/office/drawing/2014/main" val="1285211115"/>
                    </a:ext>
                  </a:extLst>
                </a:gridCol>
                <a:gridCol w="705397">
                  <a:extLst>
                    <a:ext uri="{9D8B030D-6E8A-4147-A177-3AD203B41FA5}">
                      <a16:colId xmlns:a16="http://schemas.microsoft.com/office/drawing/2014/main" val="3180754406"/>
                    </a:ext>
                  </a:extLst>
                </a:gridCol>
                <a:gridCol w="732559">
                  <a:extLst>
                    <a:ext uri="{9D8B030D-6E8A-4147-A177-3AD203B41FA5}">
                      <a16:colId xmlns:a16="http://schemas.microsoft.com/office/drawing/2014/main" val="3869644733"/>
                    </a:ext>
                  </a:extLst>
                </a:gridCol>
              </a:tblGrid>
              <a:tr h="175720">
                <a:tc rowSpan="2">
                  <a:txBody>
                    <a:bodyPr/>
                    <a:lstStyle/>
                    <a:p>
                      <a:pPr algn="ctr"/>
                      <a:r>
                        <a:rPr lang="en-US" sz="1100" baseline="0" noProof="0" dirty="0">
                          <a:solidFill>
                            <a:schemeClr val="bg1"/>
                          </a:solidFill>
                          <a:latin typeface="+mn-lt"/>
                          <a:cs typeface="Arial" panose="020B0604020202020204" pitchFamily="34" charset="0"/>
                        </a:rPr>
                        <a:t>Activities</a:t>
                      </a:r>
                      <a:endParaRPr lang="en-US" sz="1100" noProof="0" dirty="0">
                        <a:solidFill>
                          <a:schemeClr val="bg1"/>
                        </a:solidFill>
                        <a:latin typeface="+mn-lt"/>
                        <a:cs typeface="Arial" panose="020B0604020202020204" pitchFamily="34" charset="0"/>
                      </a:endParaRPr>
                    </a:p>
                  </a:txBody>
                  <a:tcPr marL="0" marR="0" marT="0" marB="0" anchor="ctr">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dirty="0">
                          <a:solidFill>
                            <a:schemeClr val="bg1"/>
                          </a:solidFill>
                          <a:latin typeface="+mn-lt"/>
                          <a:cs typeface="Arial" panose="020B0604020202020204" pitchFamily="34" charset="0"/>
                        </a:rPr>
                        <a:t>Time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rowSpan="2">
                  <a:txBody>
                    <a:bodyPr/>
                    <a:lstStyle/>
                    <a:p>
                      <a:pPr marL="0" algn="ctr" defTabSz="685800" rtl="0" eaLnBrk="1" latinLnBrk="0" hangingPunct="1"/>
                      <a:r>
                        <a:rPr lang="en-US" sz="1100" noProof="0" err="1">
                          <a:solidFill>
                            <a:schemeClr val="bg1"/>
                          </a:solidFill>
                          <a:latin typeface="+mn-lt"/>
                          <a:cs typeface="Arial" panose="020B0604020202020204" pitchFamily="34" charset="0"/>
                        </a:rPr>
                        <a:t>Respons</a:t>
                      </a:r>
                      <a:r>
                        <a:rPr lang="en-US" sz="1100" noProof="0">
                          <a:solidFill>
                            <a:schemeClr val="bg1"/>
                          </a:solidFill>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3">
                  <a:txBody>
                    <a:bodyPr/>
                    <a:lstStyle/>
                    <a:p>
                      <a:pPr marL="0" algn="ctr" defTabSz="685800" rtl="0" eaLnBrk="1" latinLnBrk="0" hangingPunct="1"/>
                      <a:r>
                        <a:rPr lang="en-US" sz="1100" noProof="0" dirty="0">
                          <a:solidFill>
                            <a:schemeClr val="bg1"/>
                          </a:solidFill>
                          <a:latin typeface="+mn-lt"/>
                          <a:cs typeface="Arial" panose="020B0604020202020204" pitchFamily="34" charset="0"/>
                        </a:rPr>
                        <a:t>Abr’25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pPr marL="0" algn="ctr" defTabSz="685800" rtl="0" eaLnBrk="1" latinLnBrk="0" hangingPunct="1"/>
                      <a:endParaRPr lang="en-US" sz="1100" noProof="0">
                        <a:solidFill>
                          <a:schemeClr val="bg1"/>
                        </a:solidFill>
                        <a:latin typeface="+mn-lt"/>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75000"/>
                      </a:schemeClr>
                    </a:solidFill>
                  </a:tcPr>
                </a:tc>
                <a:extLst>
                  <a:ext uri="{0D108BD9-81ED-4DB2-BD59-A6C34878D82A}">
                    <a16:rowId xmlns:a16="http://schemas.microsoft.com/office/drawing/2014/main" val="10000"/>
                  </a:ext>
                </a:extLst>
              </a:tr>
              <a:tr h="124738">
                <a:tc vMerge="1">
                  <a:txBody>
                    <a:bodyPr/>
                    <a:lstStyle/>
                    <a:p>
                      <a:endParaRPr lang="pt-BR"/>
                    </a:p>
                  </a:txBody>
                  <a:tcPr/>
                </a:tc>
                <a:tc vMerge="1">
                  <a:txBody>
                    <a:bodyPr/>
                    <a:lstStyle/>
                    <a:p>
                      <a:pPr algn="ctr"/>
                      <a:endParaRPr lang="en-US" sz="1050" noProof="0">
                        <a:solidFill>
                          <a:schemeClr val="bg1"/>
                        </a:solidFill>
                        <a:latin typeface="+mn-lt"/>
                        <a:cs typeface="Arial" panose="020B0604020202020204" pitchFamily="34" charset="0"/>
                      </a:endParaRPr>
                    </a:p>
                  </a:txBody>
                  <a:tcPr marL="0" marR="0" marT="0" marB="0" anchor="ctr">
                    <a:solidFill>
                      <a:srgbClr val="4F81BD"/>
                    </a:solidFill>
                  </a:tcPr>
                </a:tc>
                <a:tc vMerge="1">
                  <a:txBody>
                    <a:bodyPr/>
                    <a:lstStyle/>
                    <a:p>
                      <a:endParaRPr lang="pt-BR"/>
                    </a:p>
                  </a:txBody>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05 - S</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06 – D</a:t>
                      </a:r>
                    </a:p>
                  </a:txBody>
                  <a:tcPr marL="0" marR="0" marT="0" marB="0" anchor="ctr">
                    <a:solidFill>
                      <a:schemeClr val="accent1">
                        <a:lumMod val="75000"/>
                      </a:schemeClr>
                    </a:solidFill>
                  </a:tcPr>
                </a:tc>
                <a:tc>
                  <a:txBody>
                    <a:bodyPr/>
                    <a:lstStyle/>
                    <a:p>
                      <a:pPr marL="0" algn="ctr" defTabSz="685800" rtl="0" eaLnBrk="1" latinLnBrk="0" hangingPunct="1"/>
                      <a:r>
                        <a:rPr lang="en-US" sz="900" noProof="0" dirty="0">
                          <a:solidFill>
                            <a:schemeClr val="bg1"/>
                          </a:solidFill>
                          <a:latin typeface="+mn-lt"/>
                          <a:cs typeface="Arial" panose="020B0604020202020204" pitchFamily="34" charset="0"/>
                        </a:rPr>
                        <a:t>07 - S</a:t>
                      </a:r>
                    </a:p>
                  </a:txBody>
                  <a:tcPr marL="0" marR="0" marT="0" marB="0" anchor="ctr">
                    <a:solidFill>
                      <a:schemeClr val="accent1">
                        <a:lumMod val="75000"/>
                      </a:schemeClr>
                    </a:solidFill>
                  </a:tcPr>
                </a:tc>
                <a:extLst>
                  <a:ext uri="{0D108BD9-81ED-4DB2-BD59-A6C34878D82A}">
                    <a16:rowId xmlns:a16="http://schemas.microsoft.com/office/drawing/2014/main" val="1322368906"/>
                  </a:ext>
                </a:extLst>
              </a:tr>
              <a:tr h="257978">
                <a:tc>
                  <a:txBody>
                    <a:bodyPr/>
                    <a:lstStyle/>
                    <a:p>
                      <a:r>
                        <a:rPr lang="pt-BR" sz="1000" dirty="0"/>
                        <a:t>   </a:t>
                      </a:r>
                      <a:r>
                        <a:rPr lang="pt-BR" sz="1000" b="0" i="0" u="none" strike="noStrike" kern="1200" dirty="0">
                          <a:solidFill>
                            <a:schemeClr val="tx1"/>
                          </a:solidFill>
                          <a:effectLst/>
                          <a:latin typeface="+mn-lt"/>
                          <a:ea typeface="+mn-ea"/>
                          <a:cs typeface="+mn-cs"/>
                        </a:rPr>
                        <a:t>1</a:t>
                      </a:r>
                      <a:r>
                        <a:rPr lang="pt-BR" sz="1000" dirty="0"/>
                        <a:t>. </a:t>
                      </a:r>
                      <a:r>
                        <a:rPr lang="pt-BR" sz="1000" b="0" i="0" u="none" strike="noStrike" kern="1200" dirty="0">
                          <a:solidFill>
                            <a:schemeClr val="tx1"/>
                          </a:solidFill>
                          <a:effectLst/>
                          <a:latin typeface="+mn-lt"/>
                          <a:ea typeface="+mn-ea"/>
                          <a:cs typeface="+mn-cs"/>
                        </a:rPr>
                        <a:t>Retorna as credencias de PRD das 17 app para valor anterior e atualiza cofre de senhas</a:t>
                      </a:r>
                      <a:endParaRPr lang="pt-BR" sz="1000" dirty="0"/>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16:30 ~ 16:45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518115421"/>
                  </a:ext>
                </a:extLst>
              </a:tr>
              <a:tr h="257978">
                <a:tc>
                  <a:txBody>
                    <a:bodyPr/>
                    <a:lstStyle/>
                    <a:p>
                      <a:r>
                        <a:rPr lang="pt-BR" sz="1000" dirty="0"/>
                        <a:t>   </a:t>
                      </a:r>
                      <a:r>
                        <a:rPr lang="pt-BR" sz="1000" b="0" i="0" u="none" strike="noStrike" kern="1200" dirty="0">
                          <a:solidFill>
                            <a:schemeClr val="tx1"/>
                          </a:solidFill>
                          <a:effectLst/>
                          <a:latin typeface="+mn-lt"/>
                          <a:ea typeface="+mn-ea"/>
                          <a:cs typeface="+mn-cs"/>
                        </a:rPr>
                        <a:t>2</a:t>
                      </a:r>
                      <a:r>
                        <a:rPr lang="pt-BR" sz="1000" dirty="0"/>
                        <a:t>. </a:t>
                      </a:r>
                      <a:r>
                        <a:rPr lang="pt-BR" sz="1000" dirty="0" err="1"/>
                        <a:t>Deploy</a:t>
                      </a:r>
                      <a:r>
                        <a:rPr lang="pt-BR" sz="1000" dirty="0"/>
                        <a:t> (Retorna o executável anterior das 17 aplicações para o ambiente de PRD)</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16:45 ~ 17:45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dirty="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73726283"/>
                  </a:ext>
                </a:extLst>
              </a:tr>
              <a:tr h="257978">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3. Altera fontes de PRD das 17 aplicações inserindo as credenciais de antigas (apenas para retorno do estado anterior)</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16:30~17:30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2501091591"/>
                  </a:ext>
                </a:extLst>
              </a:tr>
              <a:tr h="348622">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4. </a:t>
                      </a:r>
                      <a:r>
                        <a:rPr lang="pt-BR" sz="1000" b="0" i="0" u="none" strike="noStrike" kern="1200" dirty="0" err="1">
                          <a:solidFill>
                            <a:schemeClr val="tx1"/>
                          </a:solidFill>
                          <a:effectLst/>
                          <a:latin typeface="+mn-lt"/>
                          <a:ea typeface="+mn-ea"/>
                          <a:cs typeface="+mn-cs"/>
                        </a:rPr>
                        <a:t>Check</a:t>
                      </a:r>
                      <a:r>
                        <a:rPr lang="pt-BR" sz="1000" b="0" i="0" u="none" strike="noStrike" kern="1200" dirty="0">
                          <a:solidFill>
                            <a:schemeClr val="tx1"/>
                          </a:solidFill>
                          <a:effectLst/>
                          <a:latin typeface="+mn-lt"/>
                          <a:ea typeface="+mn-ea"/>
                          <a:cs typeface="+mn-cs"/>
                        </a:rPr>
                        <a:t> do ambiente restaurado</a:t>
                      </a:r>
                    </a:p>
                  </a:txBody>
                  <a:tcPr marL="9525" marR="9525" marT="9525" marB="0"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pt-BR" sz="900" b="0" i="0" u="none" strike="noStrike" dirty="0">
                          <a:solidFill>
                            <a:schemeClr val="tx1"/>
                          </a:solidFill>
                          <a:effectLst/>
                          <a:latin typeface="+mn-lt"/>
                        </a:rPr>
                        <a:t>17:45 ~ 18:00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046950759"/>
                  </a:ext>
                </a:extLst>
              </a:tr>
              <a:tr h="383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0" i="0" u="none" strike="noStrike" kern="1200" dirty="0">
                          <a:solidFill>
                            <a:schemeClr val="tx1"/>
                          </a:solidFill>
                          <a:effectLst/>
                          <a:latin typeface="+mn-lt"/>
                          <a:ea typeface="+mn-ea"/>
                          <a:cs typeface="+mn-cs"/>
                        </a:rPr>
                        <a:t> 5. Teste de validação do ambiente restaurado (navegação no ambiente e realização de algumas operações com processos pré-existentes)</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18:00 ~ 18:30</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(TI)</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a:latin typeface="+mn-lt"/>
                      </a:endParaRPr>
                    </a:p>
                  </a:txBody>
                  <a:tcPr marL="0" marR="0" marT="0" marB="0" anchor="ctr"/>
                </a:tc>
                <a:extLst>
                  <a:ext uri="{0D108BD9-81ED-4DB2-BD59-A6C34878D82A}">
                    <a16:rowId xmlns:a16="http://schemas.microsoft.com/office/drawing/2014/main" val="1591260926"/>
                  </a:ext>
                </a:extLst>
              </a:tr>
              <a:tr h="410484">
                <a:tc>
                  <a:txBody>
                    <a:bodyPr/>
                    <a:lstStyle/>
                    <a:p>
                      <a:pPr algn="l" fontAlgn="ctr"/>
                      <a:r>
                        <a:rPr lang="pt-BR" sz="1000" b="0" i="0" u="none" strike="noStrike" kern="1200" dirty="0">
                          <a:solidFill>
                            <a:schemeClr val="tx1"/>
                          </a:solidFill>
                          <a:effectLst/>
                          <a:latin typeface="+mn-lt"/>
                          <a:ea typeface="+mn-ea"/>
                          <a:cs typeface="+mn-cs"/>
                        </a:rPr>
                        <a:t> 6. Reunião para confirmação da liberação do sistema restaurado.</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18:30 ~ 18:45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3752522650"/>
                  </a:ext>
                </a:extLst>
              </a:tr>
              <a:tr h="410484">
                <a:tc>
                  <a:txBody>
                    <a:bodyPr/>
                    <a:lstStyle/>
                    <a:p>
                      <a:pPr algn="l" fontAlgn="ctr"/>
                      <a:r>
                        <a:rPr lang="pt-BR" sz="1000" b="0" i="0" u="none" strike="noStrike" kern="1200" dirty="0">
                          <a:solidFill>
                            <a:schemeClr val="tx1"/>
                          </a:solidFill>
                          <a:effectLst/>
                          <a:latin typeface="+mn-lt"/>
                          <a:ea typeface="+mn-ea"/>
                          <a:cs typeface="+mn-cs"/>
                        </a:rPr>
                        <a:t> 7. Liberação do sistema e início da operação assistida (Acompanhamento do ambiente )</a:t>
                      </a:r>
                    </a:p>
                  </a:txBody>
                  <a:tcPr marL="72000" marR="9525" marT="9525" marB="0" anchor="ctr">
                    <a:lnR w="38100" cap="flat" cmpd="sng" algn="ctr">
                      <a:solidFill>
                        <a:schemeClr val="bg1"/>
                      </a:solidFill>
                      <a:prstDash val="solid"/>
                      <a:round/>
                      <a:headEnd type="none" w="med" len="med"/>
                      <a:tailEnd type="none" w="med" len="med"/>
                    </a:lnR>
                  </a:tcPr>
                </a:tc>
                <a:tc>
                  <a:txBody>
                    <a:bodyPr/>
                    <a:lstStyle/>
                    <a:p>
                      <a:pPr algn="ctr" fontAlgn="ctr"/>
                      <a:r>
                        <a:rPr lang="pt-BR" sz="900" b="0" i="0" u="none" strike="noStrike" dirty="0">
                          <a:solidFill>
                            <a:schemeClr val="tx1"/>
                          </a:solidFill>
                          <a:effectLst/>
                          <a:latin typeface="+mn-lt"/>
                        </a:rPr>
                        <a:t>18:45</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noProof="0" dirty="0">
                          <a:latin typeface="+mn-lt"/>
                          <a:cs typeface="Arial" panose="020B0604020202020204" pitchFamily="34" charset="0"/>
                        </a:rPr>
                        <a:t>Christyan e Infra (</a:t>
                      </a:r>
                      <a:r>
                        <a:rPr lang="en-US" sz="900" b="0" noProof="0" dirty="0" err="1">
                          <a:latin typeface="+mn-lt"/>
                          <a:cs typeface="Arial" panose="020B0604020202020204" pitchFamily="34" charset="0"/>
                        </a:rPr>
                        <a:t>Servidores</a:t>
                      </a:r>
                      <a:r>
                        <a:rPr lang="en-US" sz="900" b="0" noProof="0" dirty="0">
                          <a:latin typeface="+mn-lt"/>
                          <a:cs typeface="Arial" panose="020B0604020202020204" pitchFamily="34" charset="0"/>
                        </a:rPr>
                        <a:t>)</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pt-BR" sz="1200">
                        <a:latin typeface="+mn-lt"/>
                      </a:endParaRPr>
                    </a:p>
                  </a:txBody>
                  <a:tcPr marL="0" marR="0" marT="0" marB="0" anchor="ctr">
                    <a:lnL w="38100" cap="flat" cmpd="sng" algn="ctr">
                      <a:solidFill>
                        <a:schemeClr val="bg1"/>
                      </a:solidFill>
                      <a:prstDash val="solid"/>
                      <a:round/>
                      <a:headEnd type="none" w="med" len="med"/>
                      <a:tailEnd type="none" w="med" len="med"/>
                    </a:lnL>
                  </a:tcPr>
                </a:tc>
                <a:tc>
                  <a:txBody>
                    <a:bodyPr/>
                    <a:lstStyle/>
                    <a:p>
                      <a:pPr algn="ctr"/>
                      <a:endParaRPr lang="pt-BR" sz="1200">
                        <a:latin typeface="+mn-lt"/>
                      </a:endParaRPr>
                    </a:p>
                  </a:txBody>
                  <a:tcPr marL="0" marR="0" marT="0" marB="0" anchor="ctr"/>
                </a:tc>
                <a:tc>
                  <a:txBody>
                    <a:bodyPr/>
                    <a:lstStyle/>
                    <a:p>
                      <a:pPr algn="ctr"/>
                      <a:endParaRPr lang="pt-BR" sz="1200" dirty="0">
                        <a:latin typeface="+mn-lt"/>
                      </a:endParaRPr>
                    </a:p>
                  </a:txBody>
                  <a:tcPr marL="0" marR="0" marT="0" marB="0" anchor="ctr"/>
                </a:tc>
                <a:extLst>
                  <a:ext uri="{0D108BD9-81ED-4DB2-BD59-A6C34878D82A}">
                    <a16:rowId xmlns:a16="http://schemas.microsoft.com/office/drawing/2014/main" val="2263085489"/>
                  </a:ext>
                </a:extLst>
              </a:tr>
            </a:tbl>
          </a:graphicData>
        </a:graphic>
      </p:graphicFrame>
      <p:sp>
        <p:nvSpPr>
          <p:cNvPr id="50" name="Triângulo isósceles 49">
            <a:extLst>
              <a:ext uri="{FF2B5EF4-FFF2-40B4-BE49-F238E27FC236}">
                <a16:creationId xmlns:a16="http://schemas.microsoft.com/office/drawing/2014/main" id="{8310D989-A566-41BA-BC12-B70A61A9300C}"/>
              </a:ext>
            </a:extLst>
          </p:cNvPr>
          <p:cNvSpPr/>
          <p:nvPr/>
        </p:nvSpPr>
        <p:spPr>
          <a:xfrm rot="10800000">
            <a:off x="10141263" y="120742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3" name="Triângulo isósceles 52">
            <a:extLst>
              <a:ext uri="{FF2B5EF4-FFF2-40B4-BE49-F238E27FC236}">
                <a16:creationId xmlns:a16="http://schemas.microsoft.com/office/drawing/2014/main" id="{A84877C2-BD08-46B2-A730-B09B5A9818B8}"/>
              </a:ext>
            </a:extLst>
          </p:cNvPr>
          <p:cNvSpPr/>
          <p:nvPr/>
        </p:nvSpPr>
        <p:spPr>
          <a:xfrm rot="10800000">
            <a:off x="10138088" y="1461163"/>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59" name="Triângulo isósceles 58">
            <a:extLst>
              <a:ext uri="{FF2B5EF4-FFF2-40B4-BE49-F238E27FC236}">
                <a16:creationId xmlns:a16="http://schemas.microsoft.com/office/drawing/2014/main" id="{47969A3D-9472-4982-A874-42D3A2B99F53}"/>
              </a:ext>
            </a:extLst>
          </p:cNvPr>
          <p:cNvSpPr/>
          <p:nvPr/>
        </p:nvSpPr>
        <p:spPr>
          <a:xfrm rot="10800000">
            <a:off x="10140592" y="1749322"/>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1" name="Triângulo isósceles 60">
            <a:extLst>
              <a:ext uri="{FF2B5EF4-FFF2-40B4-BE49-F238E27FC236}">
                <a16:creationId xmlns:a16="http://schemas.microsoft.com/office/drawing/2014/main" id="{AEA025F2-CD56-4E67-9229-D68F00FDEC99}"/>
              </a:ext>
            </a:extLst>
          </p:cNvPr>
          <p:cNvSpPr/>
          <p:nvPr/>
        </p:nvSpPr>
        <p:spPr>
          <a:xfrm rot="10800000">
            <a:off x="10143597" y="2032538"/>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62" name="CaixaDeTexto 61">
            <a:extLst>
              <a:ext uri="{FF2B5EF4-FFF2-40B4-BE49-F238E27FC236}">
                <a16:creationId xmlns:a16="http://schemas.microsoft.com/office/drawing/2014/main" id="{836D7F3B-56A4-489D-806D-9AE543D9A904}"/>
              </a:ext>
            </a:extLst>
          </p:cNvPr>
          <p:cNvSpPr txBox="1"/>
          <p:nvPr/>
        </p:nvSpPr>
        <p:spPr>
          <a:xfrm>
            <a:off x="214142" y="3964866"/>
            <a:ext cx="11823699" cy="360850"/>
          </a:xfrm>
          <a:prstGeom prst="rect">
            <a:avLst/>
          </a:prstGeom>
          <a:solidFill>
            <a:schemeClr val="bg1">
              <a:lumMod val="85000"/>
            </a:schemeClr>
          </a:solidFill>
        </p:spPr>
        <p:txBody>
          <a:bodyPr wrap="square" lIns="0" tIns="72000" rIns="0" bIns="72000" rtlCol="0">
            <a:spAutoFit/>
          </a:bodyPr>
          <a:lstStyle>
            <a:defPPr>
              <a:defRPr lang="pt-BR"/>
            </a:defPPr>
            <a:lvl1pPr marR="0" lvl="0" indent="0" algn="ctr" defTabSz="457200" fontAlgn="auto">
              <a:lnSpc>
                <a:spcPct val="100000"/>
              </a:lnSpc>
              <a:spcBef>
                <a:spcPts val="0"/>
              </a:spcBef>
              <a:spcAft>
                <a:spcPts val="0"/>
              </a:spcAft>
              <a:buClrTx/>
              <a:buSzTx/>
              <a:buFontTx/>
              <a:buNone/>
              <a:tabLst/>
              <a:defRPr sz="1600" b="1">
                <a:solidFill>
                  <a:schemeClr val="tx1">
                    <a:lumMod val="50000"/>
                    <a:lumOff val="50000"/>
                  </a:schemeClr>
                </a:solidFill>
                <a:latin typeface="Calibri"/>
              </a:defRPr>
            </a:lvl1pPr>
          </a:lstStyle>
          <a:p>
            <a:r>
              <a:rPr lang="pt-BR" sz="1400" b="0" dirty="0"/>
              <a:t>Reativar sistemas antigos. </a:t>
            </a:r>
            <a:r>
              <a:rPr lang="pt-BR" sz="1400" dirty="0"/>
              <a:t>(Não afetará a operação dos departamentos envolvidos).</a:t>
            </a:r>
          </a:p>
        </p:txBody>
      </p:sp>
      <p:sp>
        <p:nvSpPr>
          <p:cNvPr id="43" name="Retângulo 42">
            <a:extLst>
              <a:ext uri="{FF2B5EF4-FFF2-40B4-BE49-F238E27FC236}">
                <a16:creationId xmlns:a16="http://schemas.microsoft.com/office/drawing/2014/main" id="{A3AF9229-E1FC-4EF8-BCF4-D85412556540}"/>
              </a:ext>
            </a:extLst>
          </p:cNvPr>
          <p:cNvSpPr/>
          <p:nvPr/>
        </p:nvSpPr>
        <p:spPr>
          <a:xfrm>
            <a:off x="5386971" y="3661875"/>
            <a:ext cx="1354858" cy="307777"/>
          </a:xfrm>
          <a:prstGeom prst="rect">
            <a:avLst/>
          </a:prstGeom>
          <a:noFill/>
        </p:spPr>
        <p:txBody>
          <a:bodyPr vert="horz" rtlCol="0">
            <a:spAutoFit/>
          </a:bodyPr>
          <a:lstStyle/>
          <a:p>
            <a:pPr algn="ctr"/>
            <a:r>
              <a:rPr lang="pt-BR" sz="1400" b="1" kern="0" dirty="0" err="1">
                <a:solidFill>
                  <a:sysClr val="windowText" lastClr="000000"/>
                </a:solidFill>
              </a:rPr>
              <a:t>PPA’s</a:t>
            </a:r>
            <a:r>
              <a:rPr lang="pt-BR" sz="1400" b="1" kern="0" dirty="0">
                <a:solidFill>
                  <a:sysClr val="windowText" lastClr="000000"/>
                </a:solidFill>
              </a:rPr>
              <a:t> Definidos</a:t>
            </a:r>
          </a:p>
        </p:txBody>
      </p:sp>
      <p:sp>
        <p:nvSpPr>
          <p:cNvPr id="68" name="Retângulo 67">
            <a:extLst>
              <a:ext uri="{FF2B5EF4-FFF2-40B4-BE49-F238E27FC236}">
                <a16:creationId xmlns:a16="http://schemas.microsoft.com/office/drawing/2014/main" id="{44A54C2B-42F6-426E-A0BC-823AB36F40EF}"/>
              </a:ext>
            </a:extLst>
          </p:cNvPr>
          <p:cNvSpPr/>
          <p:nvPr/>
        </p:nvSpPr>
        <p:spPr>
          <a:xfrm>
            <a:off x="214142" y="3086718"/>
            <a:ext cx="11811000" cy="3693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B5DAAA7-F71D-D389-E8A7-26F2DBFC2698}"/>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r>
              <a:rPr kumimoji="0" lang="pt-BR" altLang="pt-BR" sz="1200" b="0" i="0" u="none" strike="noStrike" kern="0" cap="none" spc="0" normalizeH="0" baseline="0" noProof="0" dirty="0">
                <a:ln>
                  <a:noFill/>
                </a:ln>
                <a:solidFill>
                  <a:schemeClr val="tx1"/>
                </a:solidFill>
                <a:effectLst/>
                <a:uLnTx/>
                <a:uFillTx/>
                <a:latin typeface="Calibri Light" panose="020F0302020204030204"/>
                <a:ea typeface="+mn-ea"/>
                <a:cs typeface="Arial" panose="020B0604020202020204" pitchFamily="34" charset="0"/>
              </a:rPr>
              <a:t>Caso ocorra algum problema em produção que seja necessário realizar o </a:t>
            </a:r>
            <a:r>
              <a:rPr kumimoji="0" lang="pt-BR" altLang="pt-BR" sz="1200" b="0" i="0" u="none" strike="noStrike" kern="0" cap="none" spc="0" normalizeH="0" baseline="0" noProof="0" dirty="0" err="1">
                <a:ln>
                  <a:noFill/>
                </a:ln>
                <a:solidFill>
                  <a:schemeClr val="tx1"/>
                </a:solidFill>
                <a:effectLst/>
                <a:uLnTx/>
                <a:uFillTx/>
                <a:latin typeface="Calibri Light" panose="020F0302020204030204"/>
                <a:ea typeface="+mn-ea"/>
                <a:cs typeface="Arial" panose="020B0604020202020204" pitchFamily="34" charset="0"/>
              </a:rPr>
              <a:t>RollBack</a:t>
            </a:r>
            <a:r>
              <a:rPr kumimoji="0" lang="pt-BR" altLang="pt-BR" sz="1200" b="0" i="0" u="none" strike="noStrike" kern="0" cap="none" spc="0" normalizeH="0" baseline="0" noProof="0" dirty="0">
                <a:ln>
                  <a:noFill/>
                </a:ln>
                <a:solidFill>
                  <a:schemeClr val="tx1"/>
                </a:solidFill>
                <a:effectLst/>
                <a:uLnTx/>
                <a:uFillTx/>
                <a:latin typeface="Calibri Light" panose="020F0302020204030204"/>
                <a:ea typeface="+mn-ea"/>
                <a:cs typeface="Arial" panose="020B0604020202020204" pitchFamily="34" charset="0"/>
              </a:rPr>
              <a:t> de alguma das 17 aplicações, </a:t>
            </a:r>
            <a:r>
              <a:rPr kumimoji="0" lang="pt-BR" altLang="pt-BR" sz="1200" b="1" i="0" u="none" strike="noStrike" kern="0" cap="none" spc="0" normalizeH="0" baseline="0" noProof="0" dirty="0">
                <a:ln>
                  <a:noFill/>
                </a:ln>
                <a:solidFill>
                  <a:schemeClr val="tx1"/>
                </a:solidFill>
                <a:effectLst/>
                <a:uLnTx/>
                <a:uFillTx/>
                <a:latin typeface="Calibri Light" panose="020F0302020204030204"/>
                <a:cs typeface="Arial" panose="020B0604020202020204" pitchFamily="34" charset="0"/>
              </a:rPr>
              <a:t>os sistemas antigos serão reativados e </a:t>
            </a:r>
            <a:r>
              <a:rPr lang="pt-BR" altLang="pt-BR" sz="1200" b="1" kern="0" dirty="0">
                <a:latin typeface="Calibri Light" panose="020F0302020204030204"/>
                <a:cs typeface="Arial" panose="020B0604020202020204" pitchFamily="34" charset="0"/>
              </a:rPr>
              <a:t>as operações da fábrica </a:t>
            </a:r>
            <a:r>
              <a:rPr kumimoji="0" lang="pt-BR" altLang="pt-BR" sz="1200" b="1" i="0" u="none" strike="noStrike" kern="0" cap="none" spc="0" normalizeH="0" baseline="0" noProof="0" dirty="0">
                <a:ln>
                  <a:noFill/>
                </a:ln>
                <a:solidFill>
                  <a:schemeClr val="tx1"/>
                </a:solidFill>
                <a:effectLst/>
                <a:uLnTx/>
                <a:uFillTx/>
                <a:latin typeface="Calibri Light" panose="020F0302020204030204"/>
                <a:cs typeface="Arial" panose="020B0604020202020204" pitchFamily="34" charset="0"/>
              </a:rPr>
              <a:t>não serão afetadas.</a:t>
            </a:r>
            <a:endParaRPr lang="en-US" altLang="pt-BR" sz="1200" b="1" kern="0" dirty="0">
              <a:solidFill>
                <a:schemeClr val="tx1"/>
              </a:solidFill>
              <a:latin typeface="Calibri Light" panose="020F0302020204030204"/>
              <a:cs typeface="Arial" panose="020B0604020202020204" pitchFamily="34" charset="0"/>
            </a:endParaRPr>
          </a:p>
        </p:txBody>
      </p:sp>
      <p:sp>
        <p:nvSpPr>
          <p:cNvPr id="10" name="Triângulo isósceles 9">
            <a:extLst>
              <a:ext uri="{FF2B5EF4-FFF2-40B4-BE49-F238E27FC236}">
                <a16:creationId xmlns:a16="http://schemas.microsoft.com/office/drawing/2014/main" id="{71EC9A6E-5E47-D7F1-092F-51A71BB4F519}"/>
              </a:ext>
            </a:extLst>
          </p:cNvPr>
          <p:cNvSpPr/>
          <p:nvPr/>
        </p:nvSpPr>
        <p:spPr>
          <a:xfrm rot="10800000">
            <a:off x="10140155" y="237755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pic>
        <p:nvPicPr>
          <p:cNvPr id="11" name="hspLogo" descr="selo B">
            <a:extLst>
              <a:ext uri="{FF2B5EF4-FFF2-40B4-BE49-F238E27FC236}">
                <a16:creationId xmlns:a16="http://schemas.microsoft.com/office/drawing/2014/main" id="{8C867087-71DC-D002-E506-0964F6A8AB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BC56B8BB-97AD-BACE-B9E0-AF54ED1CD22C}"/>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3" name="txtPage">
            <a:extLst>
              <a:ext uri="{FF2B5EF4-FFF2-40B4-BE49-F238E27FC236}">
                <a16:creationId xmlns:a16="http://schemas.microsoft.com/office/drawing/2014/main" id="{4BF5A191-BB26-61F7-8F5B-6DE2500295AF}"/>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14 / 17</a:t>
            </a:r>
          </a:p>
        </p:txBody>
      </p:sp>
      <p:sp>
        <p:nvSpPr>
          <p:cNvPr id="14" name="Google Shape;239;p38">
            <a:extLst>
              <a:ext uri="{FF2B5EF4-FFF2-40B4-BE49-F238E27FC236}">
                <a16:creationId xmlns:a16="http://schemas.microsoft.com/office/drawing/2014/main" id="{C5F0527B-0D29-2CF9-3189-CD6CE902321B}"/>
              </a:ext>
            </a:extLst>
          </p:cNvPr>
          <p:cNvSpPr txBox="1">
            <a:spLocks/>
          </p:cNvSpPr>
          <p:nvPr/>
        </p:nvSpPr>
        <p:spPr>
          <a:xfrm>
            <a:off x="4567081" y="409032"/>
            <a:ext cx="305783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PLANO DE ROLLBACK</a:t>
            </a:r>
          </a:p>
        </p:txBody>
      </p:sp>
      <p:sp>
        <p:nvSpPr>
          <p:cNvPr id="19" name="Triângulo isósceles 18">
            <a:extLst>
              <a:ext uri="{FF2B5EF4-FFF2-40B4-BE49-F238E27FC236}">
                <a16:creationId xmlns:a16="http://schemas.microsoft.com/office/drawing/2014/main" id="{615B3046-FB33-3EE0-C243-C5C589339E09}"/>
              </a:ext>
            </a:extLst>
          </p:cNvPr>
          <p:cNvSpPr/>
          <p:nvPr/>
        </p:nvSpPr>
        <p:spPr>
          <a:xfrm rot="10800000">
            <a:off x="10138088" y="3197585"/>
            <a:ext cx="194400" cy="14760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0" name="Triângulo isósceles 19">
            <a:extLst>
              <a:ext uri="{FF2B5EF4-FFF2-40B4-BE49-F238E27FC236}">
                <a16:creationId xmlns:a16="http://schemas.microsoft.com/office/drawing/2014/main" id="{1999C3EB-9741-C0A6-C149-E3520BF73156}"/>
              </a:ext>
            </a:extLst>
          </p:cNvPr>
          <p:cNvSpPr/>
          <p:nvPr/>
        </p:nvSpPr>
        <p:spPr>
          <a:xfrm rot="10800000">
            <a:off x="11515048" y="3198666"/>
            <a:ext cx="194400" cy="14760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cxnSp>
        <p:nvCxnSpPr>
          <p:cNvPr id="21" name="Conector reto 20">
            <a:extLst>
              <a:ext uri="{FF2B5EF4-FFF2-40B4-BE49-F238E27FC236}">
                <a16:creationId xmlns:a16="http://schemas.microsoft.com/office/drawing/2014/main" id="{84EA2099-479A-E67B-2BC9-6A64696311D7}"/>
              </a:ext>
            </a:extLst>
          </p:cNvPr>
          <p:cNvCxnSpPr>
            <a:cxnSpLocks/>
            <a:stCxn id="19" idx="3"/>
            <a:endCxn id="20" idx="2"/>
          </p:cNvCxnSpPr>
          <p:nvPr/>
        </p:nvCxnSpPr>
        <p:spPr>
          <a:xfrm>
            <a:off x="10235288" y="3197585"/>
            <a:ext cx="1474160" cy="1081"/>
          </a:xfrm>
          <a:prstGeom prst="line">
            <a:avLst/>
          </a:prstGeom>
        </p:spPr>
        <p:style>
          <a:lnRef idx="1">
            <a:schemeClr val="accent1"/>
          </a:lnRef>
          <a:fillRef idx="0">
            <a:schemeClr val="accent1"/>
          </a:fillRef>
          <a:effectRef idx="0">
            <a:schemeClr val="accent1"/>
          </a:effectRef>
          <a:fontRef idx="minor">
            <a:schemeClr val="tx1"/>
          </a:fontRef>
        </p:style>
      </p:cxnSp>
      <p:sp>
        <p:nvSpPr>
          <p:cNvPr id="22" name="Triângulo isósceles 21">
            <a:extLst>
              <a:ext uri="{FF2B5EF4-FFF2-40B4-BE49-F238E27FC236}">
                <a16:creationId xmlns:a16="http://schemas.microsoft.com/office/drawing/2014/main" id="{94B8B016-883B-1259-9610-F504667DB4F0}"/>
              </a:ext>
            </a:extLst>
          </p:cNvPr>
          <p:cNvSpPr/>
          <p:nvPr/>
        </p:nvSpPr>
        <p:spPr>
          <a:xfrm rot="10800000">
            <a:off x="10136910" y="2801931"/>
            <a:ext cx="195578" cy="145860"/>
          </a:xfrm>
          <a:prstGeom prst="triangle">
            <a:avLst/>
          </a:prstGeom>
          <a:solidFill>
            <a:schemeClr val="bg1">
              <a:lumMod val="6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sz="1000" kern="0">
              <a:solidFill>
                <a:sysClr val="windowText" lastClr="000000"/>
              </a:solidFill>
              <a:latin typeface="Calibri" panose="020F0502020204030204"/>
            </a:endParaRPr>
          </a:p>
        </p:txBody>
      </p:sp>
      <p:sp>
        <p:nvSpPr>
          <p:cNvPr id="23" name="CaixaDeTexto 22">
            <a:extLst>
              <a:ext uri="{FF2B5EF4-FFF2-40B4-BE49-F238E27FC236}">
                <a16:creationId xmlns:a16="http://schemas.microsoft.com/office/drawing/2014/main" id="{98C0F310-8974-A82B-E52A-720C7E949CC9}"/>
              </a:ext>
            </a:extLst>
          </p:cNvPr>
          <p:cNvSpPr txBox="1"/>
          <p:nvPr/>
        </p:nvSpPr>
        <p:spPr>
          <a:xfrm>
            <a:off x="121557" y="494449"/>
            <a:ext cx="4697186" cy="369332"/>
          </a:xfrm>
          <a:prstGeom prst="rect">
            <a:avLst/>
          </a:prstGeom>
          <a:noFill/>
        </p:spPr>
        <p:txBody>
          <a:bodyPr wrap="square" rtlCol="0">
            <a:spAutoFit/>
          </a:bodyPr>
          <a:lstStyle/>
          <a:p>
            <a:pPr marL="285750" indent="-285750">
              <a:buFont typeface="Wingdings" panose="05000000000000000000" pitchFamily="2" charset="2"/>
              <a:buChar char="v"/>
            </a:pPr>
            <a:r>
              <a:rPr lang="pt-BR" dirty="0"/>
              <a:t>Step 1 – a) </a:t>
            </a:r>
            <a:r>
              <a:rPr kumimoji="0" lang="pt-BR" sz="1800" i="0" u="none" strike="noStrike" kern="1200" cap="none" spc="0" normalizeH="0" baseline="0" noProof="0" dirty="0">
                <a:ln>
                  <a:noFill/>
                </a:ln>
                <a:solidFill>
                  <a:srgbClr val="7E7C80"/>
                </a:solidFill>
                <a:effectLst/>
                <a:uLnTx/>
                <a:uFillTx/>
                <a:latin typeface="Calibri" panose="020F0502020204030204"/>
                <a:ea typeface="+mn-ea"/>
                <a:cs typeface="+mn-cs"/>
              </a:rPr>
              <a:t>Regularização das 17 aplicações</a:t>
            </a:r>
            <a:endParaRPr lang="pt-BR" dirty="0"/>
          </a:p>
        </p:txBody>
      </p:sp>
    </p:spTree>
    <p:extLst>
      <p:ext uri="{BB962C8B-B14F-4D97-AF65-F5344CB8AC3E}">
        <p14:creationId xmlns:p14="http://schemas.microsoft.com/office/powerpoint/2010/main" val="206418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 Aplicativo, Tabela&#10;&#10;O conteúdo gerado por IA pode estar incorreto.">
            <a:extLst>
              <a:ext uri="{FF2B5EF4-FFF2-40B4-BE49-F238E27FC236}">
                <a16:creationId xmlns:a16="http://schemas.microsoft.com/office/drawing/2014/main" id="{E7F0C5BE-9B34-4582-89E4-8BC9D921E2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9" y="0"/>
            <a:ext cx="6214053" cy="3768089"/>
          </a:xfrm>
        </p:spPr>
      </p:pic>
      <p:pic>
        <p:nvPicPr>
          <p:cNvPr id="7" name="Imagem 6" descr="Tela de computador com texto preto sobre fundo branco&#10;&#10;O conteúdo gerado por IA pode estar incorreto.">
            <a:extLst>
              <a:ext uri="{FF2B5EF4-FFF2-40B4-BE49-F238E27FC236}">
                <a16:creationId xmlns:a16="http://schemas.microsoft.com/office/drawing/2014/main" id="{2E69ADFF-FF16-1E87-6827-933566496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058" y="3267027"/>
            <a:ext cx="6746035" cy="3467238"/>
          </a:xfrm>
          <a:prstGeom prst="rect">
            <a:avLst/>
          </a:prstGeom>
        </p:spPr>
      </p:pic>
      <p:sp>
        <p:nvSpPr>
          <p:cNvPr id="10" name="CaixaDeTexto 9">
            <a:extLst>
              <a:ext uri="{FF2B5EF4-FFF2-40B4-BE49-F238E27FC236}">
                <a16:creationId xmlns:a16="http://schemas.microsoft.com/office/drawing/2014/main" id="{7BA55664-559C-04C9-F00F-83D75F6AFD69}"/>
              </a:ext>
            </a:extLst>
          </p:cNvPr>
          <p:cNvSpPr txBox="1"/>
          <p:nvPr/>
        </p:nvSpPr>
        <p:spPr>
          <a:xfrm>
            <a:off x="6343960" y="183045"/>
            <a:ext cx="5718134" cy="1954381"/>
          </a:xfrm>
          <a:prstGeom prst="rect">
            <a:avLst/>
          </a:prstGeom>
          <a:solidFill>
            <a:schemeClr val="bg1"/>
          </a:solidFill>
          <a:ln>
            <a:solidFill>
              <a:schemeClr val="accent1"/>
            </a:solidFill>
          </a:ln>
        </p:spPr>
        <p:txBody>
          <a:bodyPr wrap="square">
            <a:spAutoFit/>
          </a:bodyPr>
          <a:lstStyle/>
          <a:p>
            <a:r>
              <a:rPr lang="pt-BR" sz="1100" dirty="0"/>
              <a:t>- Estamos trabalhando para finalizar esse tema o quanto antes.</a:t>
            </a:r>
          </a:p>
          <a:p>
            <a:r>
              <a:rPr lang="pt-BR" sz="1100" dirty="0"/>
              <a:t>- De set a Dez, apoiei o Laercio nos levantamentos no lado de MAO. Em dez, fui informado da necessidade de definir uma solução. Em </a:t>
            </a:r>
            <a:r>
              <a:rPr lang="pt-BR" sz="1100" dirty="0" err="1"/>
              <a:t>jan</a:t>
            </a:r>
            <a:r>
              <a:rPr lang="pt-BR" sz="1100" dirty="0"/>
              <a:t> aprovamos a ideia da solução num </a:t>
            </a:r>
            <a:r>
              <a:rPr lang="pt-BR" sz="1100" dirty="0" err="1"/>
              <a:t>soudan</a:t>
            </a:r>
            <a:r>
              <a:rPr lang="pt-BR" sz="1100" dirty="0"/>
              <a:t> com a gerencia. De </a:t>
            </a:r>
            <a:r>
              <a:rPr lang="pt-BR" sz="1100" dirty="0" err="1"/>
              <a:t>fev</a:t>
            </a:r>
            <a:r>
              <a:rPr lang="pt-BR" sz="1100" dirty="0"/>
              <a:t> a mar estivemos trabalhando no refinamento e detalhes dessa proposta de solução.</a:t>
            </a:r>
          </a:p>
          <a:p>
            <a:r>
              <a:rPr lang="pt-BR" sz="1100" dirty="0"/>
              <a:t>- Concluímos os conceitos de estruturação e o plano de implantação desse tema, tanto para o comitê quanto para regularização das aplicações (). </a:t>
            </a:r>
          </a:p>
          <a:p>
            <a:r>
              <a:rPr lang="pt-BR" sz="1100" dirty="0"/>
              <a:t>- Estamos em fase de </a:t>
            </a:r>
            <a:r>
              <a:rPr lang="pt-BR" sz="1100" dirty="0" err="1"/>
              <a:t>Soudan</a:t>
            </a:r>
            <a:r>
              <a:rPr lang="pt-BR" sz="1100" dirty="0"/>
              <a:t> com os gerentes. No entanto, durante alguns desse </a:t>
            </a:r>
            <a:r>
              <a:rPr lang="pt-BR" sz="1100" dirty="0" err="1"/>
              <a:t>soudans</a:t>
            </a:r>
            <a:r>
              <a:rPr lang="pt-BR" sz="1100" dirty="0"/>
              <a:t>, foi solicitado uma mudança de estratégia de </a:t>
            </a:r>
            <a:r>
              <a:rPr lang="pt-BR" sz="1100" dirty="0" err="1"/>
              <a:t>cuttover</a:t>
            </a:r>
            <a:r>
              <a:rPr lang="pt-BR" sz="1100" dirty="0"/>
              <a:t>, pra que ela seja feita de forma faseada. As </a:t>
            </a:r>
            <a:r>
              <a:rPr lang="pt-BR" sz="1100" dirty="0" err="1"/>
              <a:t>prox</a:t>
            </a:r>
            <a:r>
              <a:rPr lang="pt-BR" sz="1100" dirty="0"/>
              <a:t> fases é divulgação das mudanças para a supervisão, e posteriormente comunicado para os analistas sobre a mudança nos processos.</a:t>
            </a:r>
          </a:p>
        </p:txBody>
      </p:sp>
      <p:sp>
        <p:nvSpPr>
          <p:cNvPr id="11" name="CaixaDeTexto 10">
            <a:extLst>
              <a:ext uri="{FF2B5EF4-FFF2-40B4-BE49-F238E27FC236}">
                <a16:creationId xmlns:a16="http://schemas.microsoft.com/office/drawing/2014/main" id="{5CF1EC31-9C61-428B-D418-D64A7BF7AE6B}"/>
              </a:ext>
            </a:extLst>
          </p:cNvPr>
          <p:cNvSpPr txBox="1"/>
          <p:nvPr/>
        </p:nvSpPr>
        <p:spPr>
          <a:xfrm>
            <a:off x="6343959" y="2317506"/>
            <a:ext cx="5718134" cy="769441"/>
          </a:xfrm>
          <a:prstGeom prst="rect">
            <a:avLst/>
          </a:prstGeom>
          <a:solidFill>
            <a:schemeClr val="bg1"/>
          </a:solidFill>
          <a:ln>
            <a:solidFill>
              <a:schemeClr val="accent1"/>
            </a:solidFill>
          </a:ln>
        </p:spPr>
        <p:txBody>
          <a:bodyPr wrap="square">
            <a:spAutoFit/>
          </a:bodyPr>
          <a:lstStyle/>
          <a:p>
            <a:r>
              <a:rPr lang="pt-BR" sz="1100" dirty="0"/>
              <a:t>Plano de ação (É a recomendação do Claudio):</a:t>
            </a:r>
          </a:p>
          <a:p>
            <a:pPr marL="171450" indent="-171450">
              <a:buFontTx/>
              <a:buChar char="-"/>
            </a:pPr>
            <a:r>
              <a:rPr lang="pt-BR" sz="1100" dirty="0"/>
              <a:t>Implantação faseada..... Assim e assim e assim....</a:t>
            </a:r>
          </a:p>
          <a:p>
            <a:r>
              <a:rPr lang="pt-BR" sz="1100" dirty="0"/>
              <a:t>Ou, ações para evitar o problema.</a:t>
            </a:r>
          </a:p>
          <a:p>
            <a:pPr marL="171450" indent="-171450">
              <a:buFontTx/>
              <a:buChar char="-"/>
            </a:pPr>
            <a:r>
              <a:rPr lang="pt-BR" sz="1100" dirty="0"/>
              <a:t>Fazer </a:t>
            </a:r>
            <a:r>
              <a:rPr lang="pt-BR" sz="1100" dirty="0" err="1"/>
              <a:t>soudans</a:t>
            </a:r>
            <a:r>
              <a:rPr lang="pt-BR" sz="1100" dirty="0"/>
              <a:t> para definição dos cronogramas (antecipadamente);</a:t>
            </a:r>
          </a:p>
        </p:txBody>
      </p:sp>
      <p:sp>
        <p:nvSpPr>
          <p:cNvPr id="13" name="CaixaDeTexto 12">
            <a:extLst>
              <a:ext uri="{FF2B5EF4-FFF2-40B4-BE49-F238E27FC236}">
                <a16:creationId xmlns:a16="http://schemas.microsoft.com/office/drawing/2014/main" id="{52DF6EAC-6901-42B3-11FC-AD060C1748B2}"/>
              </a:ext>
            </a:extLst>
          </p:cNvPr>
          <p:cNvSpPr txBox="1"/>
          <p:nvPr/>
        </p:nvSpPr>
        <p:spPr>
          <a:xfrm>
            <a:off x="366611" y="4133726"/>
            <a:ext cx="4478150" cy="1938992"/>
          </a:xfrm>
          <a:prstGeom prst="rect">
            <a:avLst/>
          </a:prstGeom>
          <a:noFill/>
        </p:spPr>
        <p:txBody>
          <a:bodyPr wrap="square">
            <a:spAutoFit/>
          </a:bodyPr>
          <a:lstStyle/>
          <a:p>
            <a:r>
              <a:rPr lang="pt-BR" sz="1000" dirty="0"/>
              <a:t>O  . No cronograma deles estava previsto para concluir tudo até 31/03. Porém, o cronograma de atividades da HDA  está prevendo entregas faseadas até jul. Então Vamos ter que apresentar variação no nosso lado.</a:t>
            </a:r>
          </a:p>
          <a:p>
            <a:endParaRPr lang="pt-BR" sz="1000" dirty="0"/>
          </a:p>
          <a:p>
            <a:r>
              <a:rPr lang="pt-BR" sz="1000" dirty="0"/>
              <a:t>O  . Inclusive na primeira semana de março, eu reportei que </a:t>
            </a:r>
            <a:r>
              <a:rPr lang="pt-BR" sz="1000" dirty="0" err="1"/>
              <a:t>nao</a:t>
            </a:r>
            <a:r>
              <a:rPr lang="pt-BR" sz="1000" dirty="0"/>
              <a:t> iriamos concluir em mar que iriamos </a:t>
            </a:r>
            <a:r>
              <a:rPr lang="pt-BR" sz="1000" dirty="0" err="1"/>
              <a:t>extender</a:t>
            </a:r>
            <a:r>
              <a:rPr lang="pt-BR" sz="1000" dirty="0"/>
              <a:t>, mas isso não foi apresentado nas reuniões de status com diretoria, </a:t>
            </a:r>
            <a:r>
              <a:rPr lang="pt-BR" sz="1000" dirty="0" err="1"/>
              <a:t>pq</a:t>
            </a:r>
            <a:r>
              <a:rPr lang="pt-BR" sz="1000" dirty="0"/>
              <a:t> eles se basearam só no cronograma "</a:t>
            </a:r>
            <a:r>
              <a:rPr lang="pt-BR" sz="1000" dirty="0" err="1"/>
              <a:t>orb</a:t>
            </a:r>
            <a:r>
              <a:rPr lang="pt-BR" sz="1000" dirty="0"/>
              <a:t>" deles, </a:t>
            </a:r>
            <a:r>
              <a:rPr lang="pt-BR" sz="1000" dirty="0" err="1"/>
              <a:t>qu</a:t>
            </a:r>
            <a:r>
              <a:rPr lang="pt-BR" sz="1000" dirty="0"/>
              <a:t> dizia que ainda estavam no prazo.</a:t>
            </a:r>
          </a:p>
          <a:p>
            <a:endParaRPr lang="pt-BR" sz="1000" dirty="0"/>
          </a:p>
          <a:p>
            <a:r>
              <a:rPr lang="pt-BR" sz="1000" dirty="0"/>
              <a:t>O  .  Porém, como não sinalizei pro Jean ou pra outro gestor seja da HDA ou do </a:t>
            </a:r>
            <a:r>
              <a:rPr lang="pt-BR" sz="1000" dirty="0" err="1"/>
              <a:t>proprio</a:t>
            </a:r>
            <a:r>
              <a:rPr lang="pt-BR" sz="1000" dirty="0"/>
              <a:t> </a:t>
            </a:r>
            <a:r>
              <a:rPr lang="pt-BR" sz="1000" dirty="0" err="1"/>
              <a:t>shinrai</a:t>
            </a:r>
            <a:r>
              <a:rPr lang="pt-BR" sz="1000" dirty="0"/>
              <a:t>, agora vou ter que assumir como se o gap do cronograma fosse meu.</a:t>
            </a:r>
          </a:p>
        </p:txBody>
      </p:sp>
      <p:sp>
        <p:nvSpPr>
          <p:cNvPr id="15" name="CaixaDeTexto 14">
            <a:extLst>
              <a:ext uri="{FF2B5EF4-FFF2-40B4-BE49-F238E27FC236}">
                <a16:creationId xmlns:a16="http://schemas.microsoft.com/office/drawing/2014/main" id="{6BE89DD8-B335-B033-8964-78AE6E17FCDF}"/>
              </a:ext>
            </a:extLst>
          </p:cNvPr>
          <p:cNvSpPr txBox="1"/>
          <p:nvPr/>
        </p:nvSpPr>
        <p:spPr>
          <a:xfrm>
            <a:off x="42098" y="6207522"/>
            <a:ext cx="5168078" cy="461665"/>
          </a:xfrm>
          <a:prstGeom prst="rect">
            <a:avLst/>
          </a:prstGeom>
          <a:noFill/>
        </p:spPr>
        <p:txBody>
          <a:bodyPr wrap="square">
            <a:spAutoFit/>
          </a:bodyPr>
          <a:lstStyle/>
          <a:p>
            <a:r>
              <a:rPr lang="pt-BR" sz="800" dirty="0"/>
              <a:t>O  . Negociar com Laercio para replanejar o tema para não apresentar variação:</a:t>
            </a:r>
          </a:p>
          <a:p>
            <a:r>
              <a:rPr lang="pt-BR" sz="800" dirty="0"/>
              <a:t>O  . Avaliar impacto da implantação HDA no projeto </a:t>
            </a:r>
            <a:r>
              <a:rPr lang="pt-BR" sz="800" dirty="0" err="1"/>
              <a:t>Shinrai</a:t>
            </a:r>
            <a:r>
              <a:rPr lang="pt-BR" sz="800" dirty="0"/>
              <a:t>; Tem que dar como avanço no progresso ou </a:t>
            </a:r>
            <a:r>
              <a:rPr lang="pt-BR" sz="800" dirty="0" err="1"/>
              <a:t>concluido</a:t>
            </a:r>
            <a:r>
              <a:rPr lang="pt-BR" sz="800" dirty="0"/>
              <a:t>. Não pode aparecer parado; </a:t>
            </a:r>
          </a:p>
        </p:txBody>
      </p:sp>
      <p:sp>
        <p:nvSpPr>
          <p:cNvPr id="2" name="CaixaDeTexto 1">
            <a:extLst>
              <a:ext uri="{FF2B5EF4-FFF2-40B4-BE49-F238E27FC236}">
                <a16:creationId xmlns:a16="http://schemas.microsoft.com/office/drawing/2014/main" id="{899F2262-8078-2347-43B7-43FAFE8E5C0A}"/>
              </a:ext>
            </a:extLst>
          </p:cNvPr>
          <p:cNvSpPr txBox="1"/>
          <p:nvPr/>
        </p:nvSpPr>
        <p:spPr>
          <a:xfrm>
            <a:off x="129906" y="406553"/>
            <a:ext cx="6094562" cy="2677656"/>
          </a:xfrm>
          <a:prstGeom prst="rect">
            <a:avLst/>
          </a:prstGeom>
          <a:solidFill>
            <a:schemeClr val="bg1"/>
          </a:solidFill>
        </p:spPr>
        <p:txBody>
          <a:bodyPr wrap="square">
            <a:spAutoFit/>
          </a:bodyPr>
          <a:lstStyle/>
          <a:p>
            <a:r>
              <a:rPr lang="pt-BR" sz="1200" dirty="0"/>
              <a:t>----------------</a:t>
            </a:r>
          </a:p>
          <a:p>
            <a:endParaRPr lang="pt-BR" sz="1200" dirty="0"/>
          </a:p>
          <a:p>
            <a:r>
              <a:rPr lang="pt-BR" sz="1200" dirty="0"/>
              <a:t># Motivo:</a:t>
            </a:r>
          </a:p>
          <a:p>
            <a:endParaRPr lang="pt-BR" sz="1200" dirty="0"/>
          </a:p>
          <a:p>
            <a:r>
              <a:rPr lang="pt-BR" sz="1200" dirty="0"/>
              <a:t>- Solicitado Mudança de estratégia de plano de </a:t>
            </a:r>
            <a:r>
              <a:rPr lang="pt-BR" sz="1200" dirty="0" err="1"/>
              <a:t>cuttover</a:t>
            </a:r>
            <a:r>
              <a:rPr lang="pt-BR" sz="1200" dirty="0"/>
              <a:t> após prévia com gerencia MAO (regularização de aplicações de forma faseada);</a:t>
            </a:r>
          </a:p>
          <a:p>
            <a:endParaRPr lang="pt-BR" sz="1200" dirty="0"/>
          </a:p>
          <a:p>
            <a:r>
              <a:rPr lang="pt-BR" sz="1200" dirty="0"/>
              <a:t>----------------</a:t>
            </a:r>
          </a:p>
          <a:p>
            <a:endParaRPr lang="pt-BR" sz="1200" dirty="0"/>
          </a:p>
          <a:p>
            <a:r>
              <a:rPr lang="pt-BR" sz="1200" dirty="0"/>
              <a:t># Plano de ação:</a:t>
            </a:r>
          </a:p>
          <a:p>
            <a:endParaRPr lang="pt-BR" sz="1200" dirty="0"/>
          </a:p>
          <a:p>
            <a:r>
              <a:rPr lang="pt-BR" sz="1200" dirty="0"/>
              <a:t>- Aprovação da Estratégia de </a:t>
            </a:r>
            <a:r>
              <a:rPr lang="pt-BR" sz="1200" dirty="0" err="1"/>
              <a:t>Cuttover</a:t>
            </a:r>
            <a:r>
              <a:rPr lang="pt-BR" sz="1200" dirty="0"/>
              <a:t> com a gerencia geral (18/04);</a:t>
            </a:r>
          </a:p>
          <a:p>
            <a:r>
              <a:rPr lang="pt-BR" sz="1200" dirty="0"/>
              <a:t>- Formação do comitê de implantação e conclusão da regularização das aplicações envolvidas (30/05);</a:t>
            </a:r>
          </a:p>
        </p:txBody>
      </p:sp>
    </p:spTree>
    <p:extLst>
      <p:ext uri="{BB962C8B-B14F-4D97-AF65-F5344CB8AC3E}">
        <p14:creationId xmlns:p14="http://schemas.microsoft.com/office/powerpoint/2010/main" val="51562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Cantos Arredondados 32">
            <a:extLst>
              <a:ext uri="{FF2B5EF4-FFF2-40B4-BE49-F238E27FC236}">
                <a16:creationId xmlns:a16="http://schemas.microsoft.com/office/drawing/2014/main" id="{8E23FE1D-A931-B899-52F8-D296C4A98453}"/>
              </a:ext>
            </a:extLst>
          </p:cNvPr>
          <p:cNvSpPr/>
          <p:nvPr/>
        </p:nvSpPr>
        <p:spPr>
          <a:xfrm>
            <a:off x="336359" y="1830819"/>
            <a:ext cx="11703241" cy="2559191"/>
          </a:xfrm>
          <a:prstGeom prst="roundRect">
            <a:avLst>
              <a:gd name="adj" fmla="val 2950"/>
            </a:avLst>
          </a:prstGeom>
          <a:solidFill>
            <a:srgbClr val="EFF5FB"/>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a:ln>
                  <a:noFill/>
                </a:ln>
                <a:solidFill>
                  <a:srgbClr val="002060"/>
                </a:solidFill>
                <a:effectLst/>
                <a:uLnTx/>
                <a:uFillTx/>
                <a:latin typeface="Aptos" panose="02110004020202020204"/>
                <a:ea typeface="+mn-ea"/>
                <a:cs typeface="+mn-cs"/>
              </a:rPr>
              <a:t>GESTÃO DO PROJETO</a:t>
            </a:r>
          </a:p>
        </p:txBody>
      </p:sp>
      <p:sp>
        <p:nvSpPr>
          <p:cNvPr id="34" name="Retângulo: Cantos Arredondados 33">
            <a:extLst>
              <a:ext uri="{FF2B5EF4-FFF2-40B4-BE49-F238E27FC236}">
                <a16:creationId xmlns:a16="http://schemas.microsoft.com/office/drawing/2014/main" id="{4E34E069-E9F9-838F-2B7F-306D35263C19}"/>
              </a:ext>
            </a:extLst>
          </p:cNvPr>
          <p:cNvSpPr/>
          <p:nvPr/>
        </p:nvSpPr>
        <p:spPr>
          <a:xfrm>
            <a:off x="364934" y="844710"/>
            <a:ext cx="11703241" cy="908657"/>
          </a:xfrm>
          <a:prstGeom prst="roundRect">
            <a:avLst>
              <a:gd name="adj" fmla="val 8975"/>
            </a:avLst>
          </a:prstGeom>
          <a:solidFill>
            <a:schemeClr val="accent5">
              <a:lumMod val="20000"/>
              <a:lumOff val="80000"/>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a:ln>
                  <a:noFill/>
                </a:ln>
                <a:solidFill>
                  <a:srgbClr val="002060"/>
                </a:solidFill>
                <a:effectLst/>
                <a:uLnTx/>
                <a:uFillTx/>
                <a:latin typeface="Aptos" panose="02110004020202020204"/>
                <a:ea typeface="+mn-ea"/>
                <a:cs typeface="+mn-cs"/>
              </a:rPr>
              <a:t>AVALIADORES</a:t>
            </a:r>
          </a:p>
        </p:txBody>
      </p:sp>
      <p:sp>
        <p:nvSpPr>
          <p:cNvPr id="35" name="Retângulo: Cantos Arredondados 34">
            <a:extLst>
              <a:ext uri="{FF2B5EF4-FFF2-40B4-BE49-F238E27FC236}">
                <a16:creationId xmlns:a16="http://schemas.microsoft.com/office/drawing/2014/main" id="{5E685F73-D77B-337F-0616-58C29114CB24}"/>
              </a:ext>
            </a:extLst>
          </p:cNvPr>
          <p:cNvSpPr/>
          <p:nvPr/>
        </p:nvSpPr>
        <p:spPr>
          <a:xfrm>
            <a:off x="364934" y="4471592"/>
            <a:ext cx="11703241" cy="1947375"/>
          </a:xfrm>
          <a:prstGeom prst="roundRect">
            <a:avLst>
              <a:gd name="adj" fmla="val 2950"/>
            </a:avLst>
          </a:prstGeom>
          <a:solidFill>
            <a:srgbClr val="FFFF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a:ln>
                  <a:noFill/>
                </a:ln>
                <a:solidFill>
                  <a:srgbClr val="002060"/>
                </a:solidFill>
                <a:effectLst/>
                <a:uLnTx/>
                <a:uFillTx/>
                <a:latin typeface="Aptos" panose="02110004020202020204"/>
                <a:ea typeface="+mn-ea"/>
                <a:cs typeface="+mn-cs"/>
              </a:rPr>
              <a:t>TIME DO PROJETO</a:t>
            </a:r>
          </a:p>
        </p:txBody>
      </p:sp>
      <p:sp>
        <p:nvSpPr>
          <p:cNvPr id="652" name="Retângulo 651">
            <a:extLst>
              <a:ext uri="{FF2B5EF4-FFF2-40B4-BE49-F238E27FC236}">
                <a16:creationId xmlns:a16="http://schemas.microsoft.com/office/drawing/2014/main" id="{523E4C62-0BBE-C796-E446-626ACD30807B}"/>
              </a:ext>
            </a:extLst>
          </p:cNvPr>
          <p:cNvSpPr/>
          <p:nvPr/>
        </p:nvSpPr>
        <p:spPr>
          <a:xfrm>
            <a:off x="42148" y="10189487"/>
            <a:ext cx="12116195" cy="2038132"/>
          </a:xfrm>
          <a:prstGeom prst="rect">
            <a:avLst/>
          </a:prstGeom>
          <a:solidFill>
            <a:srgbClr val="D6DCE5">
              <a:alpha val="30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Arial"/>
            </a:endParaRPr>
          </a:p>
        </p:txBody>
      </p:sp>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39" name="Retângulo 38">
            <a:extLst>
              <a:ext uri="{FF2B5EF4-FFF2-40B4-BE49-F238E27FC236}">
                <a16:creationId xmlns:a16="http://schemas.microsoft.com/office/drawing/2014/main" id="{BD0D9E12-3725-7A03-5004-E916C6113239}"/>
              </a:ext>
            </a:extLst>
          </p:cNvPr>
          <p:cNvSpPr/>
          <p:nvPr/>
        </p:nvSpPr>
        <p:spPr>
          <a:xfrm>
            <a:off x="33656" y="7190494"/>
            <a:ext cx="12124687" cy="941548"/>
          </a:xfrm>
          <a:prstGeom prst="rect">
            <a:avLst/>
          </a:prstGeom>
          <a:solidFill>
            <a:schemeClr val="bg1">
              <a:lumMod val="9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Arial"/>
            </a:endParaRPr>
          </a:p>
        </p:txBody>
      </p:sp>
      <p:sp>
        <p:nvSpPr>
          <p:cNvPr id="43" name="CaixaDeTexto 172">
            <a:extLst>
              <a:ext uri="{FF2B5EF4-FFF2-40B4-BE49-F238E27FC236}">
                <a16:creationId xmlns:a16="http://schemas.microsoft.com/office/drawing/2014/main" id="{DDEBC095-BDC6-FFE2-3C5D-AEBC58FF3BCE}"/>
              </a:ext>
            </a:extLst>
          </p:cNvPr>
          <p:cNvSpPr txBox="1"/>
          <p:nvPr/>
        </p:nvSpPr>
        <p:spPr>
          <a:xfrm>
            <a:off x="12612539" y="1543649"/>
            <a:ext cx="1244485" cy="287170"/>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srgbClr val="1F497D">
                    <a:lumMod val="50000"/>
                  </a:srgbClr>
                </a:solidFill>
                <a:effectLst/>
                <a:uLnTx/>
                <a:uFillTx/>
                <a:latin typeface="Calibri"/>
                <a:ea typeface="+mn-ea"/>
                <a:cs typeface="Arial"/>
              </a:rPr>
              <a:t>AVALIADORES</a:t>
            </a:r>
          </a:p>
        </p:txBody>
      </p:sp>
      <p:sp>
        <p:nvSpPr>
          <p:cNvPr id="44" name="Retângulo 43">
            <a:extLst>
              <a:ext uri="{FF2B5EF4-FFF2-40B4-BE49-F238E27FC236}">
                <a16:creationId xmlns:a16="http://schemas.microsoft.com/office/drawing/2014/main" id="{3D4104FA-9568-DEB1-2DA2-59C7A846118A}"/>
              </a:ext>
            </a:extLst>
          </p:cNvPr>
          <p:cNvSpPr/>
          <p:nvPr/>
        </p:nvSpPr>
        <p:spPr>
          <a:xfrm>
            <a:off x="97754" y="8186054"/>
            <a:ext cx="12116196" cy="1878208"/>
          </a:xfrm>
          <a:prstGeom prst="rect">
            <a:avLst/>
          </a:prstGeom>
          <a:solidFill>
            <a:srgbClr val="D9ECFF">
              <a:alpha val="36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Arial"/>
            </a:endParaRPr>
          </a:p>
        </p:txBody>
      </p:sp>
      <p:sp>
        <p:nvSpPr>
          <p:cNvPr id="45" name="CaixaDeTexto 234">
            <a:extLst>
              <a:ext uri="{FF2B5EF4-FFF2-40B4-BE49-F238E27FC236}">
                <a16:creationId xmlns:a16="http://schemas.microsoft.com/office/drawing/2014/main" id="{FD59EF95-F280-07B5-50E0-4148FC1B3FD7}"/>
              </a:ext>
            </a:extLst>
          </p:cNvPr>
          <p:cNvSpPr txBox="1"/>
          <p:nvPr/>
        </p:nvSpPr>
        <p:spPr>
          <a:xfrm>
            <a:off x="12899678" y="2378670"/>
            <a:ext cx="1300870" cy="384442"/>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50" b="1" i="0" u="none" strike="noStrike" kern="1200" cap="none" spc="0" normalizeH="0" baseline="0" noProof="0">
                <a:ln>
                  <a:noFill/>
                </a:ln>
                <a:solidFill>
                  <a:srgbClr val="1F497D">
                    <a:lumMod val="50000"/>
                  </a:srgbClr>
                </a:solidFill>
                <a:effectLst/>
                <a:uLnTx/>
                <a:uFillTx/>
                <a:latin typeface="Calibri"/>
                <a:ea typeface="+mn-ea"/>
                <a:cs typeface="Arial"/>
              </a:rPr>
              <a:t>GESTÃO</a:t>
            </a:r>
          </a:p>
        </p:txBody>
      </p:sp>
      <p:sp>
        <p:nvSpPr>
          <p:cNvPr id="50" name="CaixaDeTexto 234">
            <a:extLst>
              <a:ext uri="{FF2B5EF4-FFF2-40B4-BE49-F238E27FC236}">
                <a16:creationId xmlns:a16="http://schemas.microsoft.com/office/drawing/2014/main" id="{1BB1D608-DA1C-ACAA-F5FC-5B78C455D8B5}"/>
              </a:ext>
            </a:extLst>
          </p:cNvPr>
          <p:cNvSpPr txBox="1"/>
          <p:nvPr/>
        </p:nvSpPr>
        <p:spPr>
          <a:xfrm>
            <a:off x="12366562" y="4381319"/>
            <a:ext cx="1736440" cy="409592"/>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533400">
              <a:defRPr/>
            </a:pPr>
            <a:r>
              <a:rPr kumimoji="0" lang="pt-BR" sz="1050" b="1" i="0" u="none" strike="noStrike" kern="1200" cap="none" spc="0" normalizeH="0" baseline="0" noProof="0">
                <a:ln>
                  <a:noFill/>
                </a:ln>
                <a:solidFill>
                  <a:srgbClr val="1F497D">
                    <a:lumMod val="50000"/>
                  </a:srgbClr>
                </a:solidFill>
                <a:effectLst/>
                <a:uLnTx/>
                <a:uFillTx/>
                <a:latin typeface="Calibri"/>
                <a:ea typeface="+mn-ea"/>
                <a:cs typeface="Arial"/>
              </a:rPr>
              <a:t> COMITÊ DE IMPLANTAÇÃO</a:t>
            </a:r>
            <a:endParaRPr lang="pt-BR" sz="1050" b="1">
              <a:solidFill>
                <a:prstClr val="black"/>
              </a:solidFill>
              <a:latin typeface="Calibri"/>
              <a:cs typeface="Arial"/>
            </a:endParaRPr>
          </a:p>
        </p:txBody>
      </p:sp>
      <p:cxnSp>
        <p:nvCxnSpPr>
          <p:cNvPr id="52" name="Conector angulado 210">
            <a:extLst>
              <a:ext uri="{FF2B5EF4-FFF2-40B4-BE49-F238E27FC236}">
                <a16:creationId xmlns:a16="http://schemas.microsoft.com/office/drawing/2014/main" id="{BDC4D37E-91F1-4DAD-913F-28ACF591DDF1}"/>
              </a:ext>
            </a:extLst>
          </p:cNvPr>
          <p:cNvCxnSpPr>
            <a:cxnSpLocks/>
            <a:stCxn id="53" idx="2"/>
            <a:endCxn id="60" idx="0"/>
          </p:cNvCxnSpPr>
          <p:nvPr/>
        </p:nvCxnSpPr>
        <p:spPr>
          <a:xfrm rot="16200000" flipH="1">
            <a:off x="6864982" y="1125036"/>
            <a:ext cx="414949" cy="1474462"/>
          </a:xfrm>
          <a:prstGeom prst="bentConnector3">
            <a:avLst>
              <a:gd name="adj1" fmla="val 50000"/>
            </a:avLst>
          </a:prstGeom>
          <a:noFill/>
          <a:ln w="9525" cap="flat" cmpd="sng" algn="ctr">
            <a:solidFill>
              <a:schemeClr val="tx1">
                <a:lumMod val="50000"/>
                <a:lumOff val="5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53" name="Retângulo Arredondado 271">
            <a:extLst>
              <a:ext uri="{FF2B5EF4-FFF2-40B4-BE49-F238E27FC236}">
                <a16:creationId xmlns:a16="http://schemas.microsoft.com/office/drawing/2014/main" id="{A5BE4FD7-2789-6534-3406-FDDE539BA2FF}"/>
              </a:ext>
            </a:extLst>
          </p:cNvPr>
          <p:cNvSpPr/>
          <p:nvPr/>
        </p:nvSpPr>
        <p:spPr>
          <a:xfrm>
            <a:off x="3279704" y="992722"/>
            <a:ext cx="6111042" cy="662071"/>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ctr"/>
          <a:lstStyle/>
          <a:p>
            <a:pPr marL="0" marR="0" lvl="0" indent="0" algn="ctr" defTabSz="5334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a:ln>
                <a:noFill/>
              </a:ln>
              <a:solidFill>
                <a:prstClr val="black"/>
              </a:solidFill>
              <a:effectLst/>
              <a:uLnTx/>
              <a:uFillTx/>
              <a:latin typeface="Calibri"/>
              <a:ea typeface="+mn-ea"/>
              <a:cs typeface="Arial"/>
            </a:endParaRPr>
          </a:p>
        </p:txBody>
      </p:sp>
      <p:sp>
        <p:nvSpPr>
          <p:cNvPr id="55" name="Retângulo de cantos arredondados 246">
            <a:extLst>
              <a:ext uri="{FF2B5EF4-FFF2-40B4-BE49-F238E27FC236}">
                <a16:creationId xmlns:a16="http://schemas.microsoft.com/office/drawing/2014/main" id="{33197FD5-5C18-6925-671C-1AF44AE7D6D0}"/>
              </a:ext>
            </a:extLst>
          </p:cNvPr>
          <p:cNvSpPr/>
          <p:nvPr/>
        </p:nvSpPr>
        <p:spPr>
          <a:xfrm>
            <a:off x="7090717" y="1064907"/>
            <a:ext cx="1458895" cy="530571"/>
          </a:xfrm>
          <a:prstGeom prst="roundRect">
            <a:avLst>
              <a:gd name="adj" fmla="val 10976"/>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sz="1200">
                <a:solidFill>
                  <a:prstClr val="black"/>
                </a:solidFill>
                <a:latin typeface="Calibri"/>
                <a:cs typeface="Arial"/>
              </a:rPr>
              <a:t>Ricardo B</a:t>
            </a:r>
            <a:endParaRPr kumimoji="0" lang="pt-BR" sz="1200" i="0" u="none" strike="noStrike" kern="1200" cap="none" spc="0" normalizeH="0" baseline="0" noProof="0">
              <a:ln>
                <a:noFill/>
              </a:ln>
              <a:solidFill>
                <a:prstClr val="black"/>
              </a:solidFill>
              <a:effectLst/>
              <a:uLnTx/>
              <a:uFillTx/>
              <a:latin typeface="Calibri"/>
              <a:ea typeface="+mn-ea"/>
              <a:cs typeface="Arial"/>
            </a:endParaRPr>
          </a:p>
          <a:p>
            <a:pPr marL="0" marR="0" lvl="0" indent="0" algn="ctr" defTabSz="533400" rtl="0" eaLnBrk="1" fontAlgn="auto" latinLnBrk="0" hangingPunct="1">
              <a:lnSpc>
                <a:spcPts val="1200"/>
              </a:lnSpc>
              <a:spcBef>
                <a:spcPts val="0"/>
              </a:spcBef>
              <a:spcAft>
                <a:spcPct val="35000"/>
              </a:spcAft>
              <a:buClrTx/>
              <a:buSzTx/>
              <a:buFontTx/>
              <a:buNone/>
              <a:tabLst/>
              <a:defRPr/>
            </a:pPr>
            <a:r>
              <a:rPr lang="pt-BR" sz="1200" b="1">
                <a:solidFill>
                  <a:prstClr val="black"/>
                </a:solidFill>
                <a:latin typeface="Calibri"/>
                <a:cs typeface="Arial"/>
              </a:rPr>
              <a:t>GG TI</a:t>
            </a:r>
            <a:endParaRPr kumimoji="0" lang="pt-BR" sz="1200" b="1" i="0" u="none" strike="noStrike" kern="1200" cap="none" spc="0" normalizeH="0" baseline="0" noProof="0">
              <a:ln>
                <a:noFill/>
              </a:ln>
              <a:solidFill>
                <a:prstClr val="black"/>
              </a:solidFill>
              <a:effectLst/>
              <a:uLnTx/>
              <a:uFillTx/>
              <a:latin typeface="Calibri"/>
              <a:ea typeface="+mn-ea"/>
              <a:cs typeface="Arial"/>
            </a:endParaRPr>
          </a:p>
        </p:txBody>
      </p:sp>
      <p:cxnSp>
        <p:nvCxnSpPr>
          <p:cNvPr id="56" name="Conector angulado 264">
            <a:extLst>
              <a:ext uri="{FF2B5EF4-FFF2-40B4-BE49-F238E27FC236}">
                <a16:creationId xmlns:a16="http://schemas.microsoft.com/office/drawing/2014/main" id="{0DE0654E-1F50-A313-04BF-4BAFD5D5DB79}"/>
              </a:ext>
            </a:extLst>
          </p:cNvPr>
          <p:cNvCxnSpPr>
            <a:cxnSpLocks/>
            <a:stCxn id="60" idx="2"/>
            <a:endCxn id="57" idx="1"/>
          </p:cNvCxnSpPr>
          <p:nvPr/>
        </p:nvCxnSpPr>
        <p:spPr>
          <a:xfrm rot="16200000" flipH="1">
            <a:off x="8373712" y="2096753"/>
            <a:ext cx="451700" cy="1579751"/>
          </a:xfrm>
          <a:prstGeom prst="bentConnector2">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57" name="Retângulo de cantos arredondados 236">
            <a:extLst>
              <a:ext uri="{FF2B5EF4-FFF2-40B4-BE49-F238E27FC236}">
                <a16:creationId xmlns:a16="http://schemas.microsoft.com/office/drawing/2014/main" id="{FA4CC49C-4853-FF51-C9AF-077ABAF01EB6}"/>
              </a:ext>
            </a:extLst>
          </p:cNvPr>
          <p:cNvSpPr/>
          <p:nvPr/>
        </p:nvSpPr>
        <p:spPr>
          <a:xfrm>
            <a:off x="9389438" y="2140048"/>
            <a:ext cx="1888162" cy="1944862"/>
          </a:xfrm>
          <a:prstGeom prst="roundRect">
            <a:avLst>
              <a:gd name="adj" fmla="val 9485"/>
            </a:avLst>
          </a:prstGeom>
          <a:solidFill>
            <a:sysClr val="window" lastClr="FFFFFF"/>
          </a:solidFill>
          <a:ln>
            <a:solidFill>
              <a:schemeClr val="tx1">
                <a:lumMod val="50000"/>
                <a:lumOff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1" i="0" u="none" strike="noStrike" kern="1200" cap="none" spc="0" normalizeH="0" baseline="0" noProof="0">
                <a:ln>
                  <a:noFill/>
                </a:ln>
                <a:solidFill>
                  <a:prstClr val="black"/>
                </a:solidFill>
                <a:effectLst/>
                <a:uLnTx/>
                <a:uFillTx/>
                <a:latin typeface="Arial Narrow" pitchFamily="34" charset="0"/>
                <a:ea typeface="+mn-ea"/>
                <a:cs typeface="+mn-cs"/>
              </a:rPr>
              <a:t>SUPORTE DE TI</a:t>
            </a:r>
            <a:endParaRPr lang="pt-BR" sz="1000" b="1">
              <a:solidFill>
                <a:prstClr val="black"/>
              </a:solidFill>
              <a:latin typeface="Arial Narrow" pitchFamily="34" charset="0"/>
            </a:endParaRPr>
          </a:p>
          <a:p>
            <a:pPr algn="ctr" defTabSz="533400">
              <a:lnSpc>
                <a:spcPts val="1200"/>
              </a:lnSpc>
              <a:defRPr/>
            </a:pPr>
            <a:r>
              <a:rPr lang="pt-BR" sz="1000" b="1">
                <a:solidFill>
                  <a:prstClr val="black"/>
                </a:solidFill>
                <a:latin typeface="Arial Narrow" pitchFamily="34" charset="0"/>
              </a:rPr>
              <a:t>BP / PROJETOS</a:t>
            </a:r>
          </a:p>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0" i="0" u="none" strike="noStrike" kern="1200" cap="none" spc="0" normalizeH="0" baseline="0" noProof="0">
                <a:ln>
                  <a:noFill/>
                </a:ln>
                <a:solidFill>
                  <a:prstClr val="black"/>
                </a:solidFill>
                <a:effectLst/>
                <a:uLnTx/>
                <a:uFillTx/>
                <a:latin typeface="Arial Narrow" pitchFamily="34" charset="0"/>
                <a:ea typeface="+mn-ea"/>
                <a:cs typeface="+mn-cs"/>
              </a:rPr>
              <a:t>Alan K Souza</a:t>
            </a:r>
          </a:p>
          <a:p>
            <a:pPr marL="0" marR="0" lvl="0" indent="0" algn="ctr" defTabSz="533400" rtl="0" eaLnBrk="1" fontAlgn="auto" latinLnBrk="0" hangingPunct="1">
              <a:lnSpc>
                <a:spcPts val="1200"/>
              </a:lnSpc>
              <a:spcBef>
                <a:spcPts val="0"/>
              </a:spcBef>
              <a:spcAft>
                <a:spcPts val="0"/>
              </a:spcAft>
              <a:buClrTx/>
              <a:buSzTx/>
              <a:buFontTx/>
              <a:buNone/>
              <a:tabLst/>
              <a:defRPr/>
            </a:pPr>
            <a:endParaRPr lang="pt-BR" sz="1000" b="1">
              <a:solidFill>
                <a:prstClr val="black"/>
              </a:solidFill>
              <a:latin typeface="Arial Narrow" pitchFamily="34" charset="0"/>
            </a:endParaRPr>
          </a:p>
          <a:p>
            <a:pPr algn="ctr" defTabSz="533400">
              <a:lnSpc>
                <a:spcPts val="1200"/>
              </a:lnSpc>
              <a:defRPr/>
            </a:pPr>
            <a:r>
              <a:rPr lang="pt-BR" sz="1000" b="1">
                <a:solidFill>
                  <a:prstClr val="black"/>
                </a:solidFill>
                <a:latin typeface="Arial Narrow" pitchFamily="34" charset="0"/>
              </a:rPr>
              <a:t>INFRA / SEGURANÇA</a:t>
            </a:r>
          </a:p>
          <a:p>
            <a:pPr marL="0" marR="0" lvl="0" indent="0" algn="ctr" defTabSz="533400" rtl="0" eaLnBrk="1" fontAlgn="auto" latinLnBrk="0" hangingPunct="1">
              <a:lnSpc>
                <a:spcPts val="1200"/>
              </a:lnSpc>
              <a:spcBef>
                <a:spcPts val="0"/>
              </a:spcBef>
              <a:spcAft>
                <a:spcPts val="0"/>
              </a:spcAft>
              <a:buClrTx/>
              <a:buSzTx/>
              <a:buFontTx/>
              <a:buNone/>
              <a:tabLst/>
              <a:defRPr/>
            </a:pPr>
            <a:r>
              <a:rPr lang="pt-BR" sz="1000">
                <a:solidFill>
                  <a:prstClr val="black"/>
                </a:solidFill>
                <a:latin typeface="Arial Narrow" pitchFamily="34" charset="0"/>
              </a:rPr>
              <a:t>Higson Santos</a:t>
            </a:r>
          </a:p>
          <a:p>
            <a:pPr marL="0" marR="0" lvl="0" indent="0" algn="ctr" defTabSz="533400" rtl="0" eaLnBrk="1" fontAlgn="auto" latinLnBrk="0" hangingPunct="1">
              <a:lnSpc>
                <a:spcPts val="1200"/>
              </a:lnSpc>
              <a:spcBef>
                <a:spcPts val="0"/>
              </a:spcBef>
              <a:spcAft>
                <a:spcPts val="0"/>
              </a:spcAft>
              <a:buClrTx/>
              <a:buSzTx/>
              <a:buFontTx/>
              <a:buNone/>
              <a:tabLst/>
              <a:defRPr/>
            </a:pPr>
            <a:endParaRPr lang="pt-BR" sz="1000">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1" i="0" u="none" strike="noStrike" kern="1200" cap="none" spc="0" normalizeH="0" baseline="0" noProof="0">
                <a:ln>
                  <a:noFill/>
                </a:ln>
                <a:solidFill>
                  <a:prstClr val="black"/>
                </a:solidFill>
                <a:effectLst/>
                <a:uLnTx/>
                <a:uFillTx/>
                <a:latin typeface="Arial Narrow" pitchFamily="34" charset="0"/>
                <a:ea typeface="+mn-ea"/>
                <a:cs typeface="+mn-cs"/>
              </a:rPr>
              <a:t>GOVERNANÇA DE TI</a:t>
            </a:r>
          </a:p>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0" i="0" u="none" strike="noStrike" kern="1200" cap="none" spc="0" normalizeH="0" baseline="0" noProof="0">
                <a:ln>
                  <a:noFill/>
                </a:ln>
                <a:solidFill>
                  <a:prstClr val="black"/>
                </a:solidFill>
                <a:effectLst/>
                <a:uLnTx/>
                <a:uFillTx/>
                <a:latin typeface="Arial Narrow" pitchFamily="34" charset="0"/>
                <a:ea typeface="+mn-ea"/>
                <a:cs typeface="+mn-cs"/>
              </a:rPr>
              <a:t>Paula de Oliveira e Erika Miyane</a:t>
            </a:r>
            <a:endParaRPr lang="pt-BR" sz="1000">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endParaRPr lang="pt-BR" sz="1000" b="1">
              <a:solidFill>
                <a:prstClr val="black"/>
              </a:solidFill>
              <a:latin typeface="Arial Narrow" pitchFamily="34" charset="0"/>
            </a:endParaRPr>
          </a:p>
          <a:p>
            <a:pPr algn="ctr" defTabSz="533400">
              <a:lnSpc>
                <a:spcPts val="1200"/>
              </a:lnSpc>
              <a:defRPr/>
            </a:pPr>
            <a:r>
              <a:rPr lang="pt-BR" sz="1000" b="1">
                <a:solidFill>
                  <a:prstClr val="black"/>
                </a:solidFill>
                <a:latin typeface="Arial Narrow" pitchFamily="34" charset="0"/>
              </a:rPr>
              <a:t>SUSTENTAÇÃO</a:t>
            </a:r>
          </a:p>
          <a:p>
            <a:pPr marL="0" marR="0" lvl="0" indent="0" algn="ctr" defTabSz="533400" rtl="0" eaLnBrk="1" fontAlgn="auto" latinLnBrk="0" hangingPunct="1">
              <a:lnSpc>
                <a:spcPts val="1200"/>
              </a:lnSpc>
              <a:spcBef>
                <a:spcPts val="0"/>
              </a:spcBef>
              <a:spcAft>
                <a:spcPts val="0"/>
              </a:spcAft>
              <a:buClrTx/>
              <a:buSzTx/>
              <a:buFontTx/>
              <a:buNone/>
              <a:tabLst/>
              <a:defRPr/>
            </a:pPr>
            <a:r>
              <a:rPr lang="pt-BR" sz="1000">
                <a:solidFill>
                  <a:prstClr val="black"/>
                </a:solidFill>
                <a:latin typeface="Arial Narrow" pitchFamily="34" charset="0"/>
              </a:rPr>
              <a:t>Elionaldo P Lucena</a:t>
            </a:r>
          </a:p>
        </p:txBody>
      </p:sp>
      <p:sp>
        <p:nvSpPr>
          <p:cNvPr id="60" name="Retângulo de cantos arredondados 236">
            <a:extLst>
              <a:ext uri="{FF2B5EF4-FFF2-40B4-BE49-F238E27FC236}">
                <a16:creationId xmlns:a16="http://schemas.microsoft.com/office/drawing/2014/main" id="{EE5FEEE8-0CB5-F6A6-D597-6F044637C694}"/>
              </a:ext>
            </a:extLst>
          </p:cNvPr>
          <p:cNvSpPr/>
          <p:nvPr/>
        </p:nvSpPr>
        <p:spPr>
          <a:xfrm>
            <a:off x="7036106" y="2069742"/>
            <a:ext cx="1547162" cy="591037"/>
          </a:xfrm>
          <a:prstGeom prst="roundRect">
            <a:avLst>
              <a:gd name="adj" fmla="val 4678"/>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533400">
              <a:defRPr/>
            </a:pPr>
            <a:r>
              <a:rPr lang="pt-BR" sz="1200">
                <a:solidFill>
                  <a:prstClr val="black"/>
                </a:solidFill>
                <a:latin typeface="Calibri"/>
                <a:cs typeface="Arial"/>
              </a:rPr>
              <a:t>Claudio Spindola</a:t>
            </a:r>
          </a:p>
          <a:p>
            <a:pPr marL="0" marR="0" lvl="0" indent="0" algn="ctr" defTabSz="533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Calibri"/>
                <a:ea typeface="+mn-ea"/>
                <a:cs typeface="Arial"/>
              </a:rPr>
              <a:t>PL </a:t>
            </a:r>
            <a:r>
              <a:rPr lang="pt-BR" sz="1200" b="1">
                <a:solidFill>
                  <a:prstClr val="black"/>
                </a:solidFill>
                <a:latin typeface="Calibri"/>
                <a:cs typeface="Arial"/>
              </a:rPr>
              <a:t>HDA</a:t>
            </a:r>
            <a:endParaRPr kumimoji="0" lang="pt-BR" sz="1200" b="1" i="0" u="none" strike="noStrike" kern="1200" cap="none" spc="0" normalizeH="0" baseline="0" noProof="0">
              <a:ln>
                <a:noFill/>
              </a:ln>
              <a:solidFill>
                <a:prstClr val="black"/>
              </a:solidFill>
              <a:effectLst/>
              <a:uLnTx/>
              <a:uFillTx/>
              <a:latin typeface="Calibri"/>
              <a:ea typeface="+mn-ea"/>
              <a:cs typeface="Arial"/>
            </a:endParaRPr>
          </a:p>
        </p:txBody>
      </p:sp>
      <p:sp>
        <p:nvSpPr>
          <p:cNvPr id="640" name="CaixaDeTexto 13">
            <a:extLst>
              <a:ext uri="{FF2B5EF4-FFF2-40B4-BE49-F238E27FC236}">
                <a16:creationId xmlns:a16="http://schemas.microsoft.com/office/drawing/2014/main" id="{FDB099B9-1993-EDFD-F383-223F20018E0A}"/>
              </a:ext>
            </a:extLst>
          </p:cNvPr>
          <p:cNvSpPr txBox="1"/>
          <p:nvPr/>
        </p:nvSpPr>
        <p:spPr>
          <a:xfrm>
            <a:off x="0" y="6454880"/>
            <a:ext cx="12192000" cy="397133"/>
          </a:xfrm>
          <a:prstGeom prst="rect">
            <a:avLst/>
          </a:prstGeom>
          <a:solidFill>
            <a:srgbClr val="FFFF00"/>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Esse tema foi conduzido pelos times de arquitetura da HSF e da HDA, que foram responsáveis pela sua gestão, estudo das propostas, desenvolvimento e entregáveis.</a:t>
            </a:r>
          </a:p>
        </p:txBody>
      </p:sp>
      <p:sp>
        <p:nvSpPr>
          <p:cNvPr id="645" name="Retângulo de cantos arredondados 236">
            <a:extLst>
              <a:ext uri="{FF2B5EF4-FFF2-40B4-BE49-F238E27FC236}">
                <a16:creationId xmlns:a16="http://schemas.microsoft.com/office/drawing/2014/main" id="{BA0C6B32-F6AB-802B-C5ED-374999DC1961}"/>
              </a:ext>
            </a:extLst>
          </p:cNvPr>
          <p:cNvSpPr/>
          <p:nvPr/>
        </p:nvSpPr>
        <p:spPr>
          <a:xfrm>
            <a:off x="7032333" y="5476215"/>
            <a:ext cx="1556075" cy="628061"/>
          </a:xfrm>
          <a:prstGeom prst="roundRect">
            <a:avLst>
              <a:gd name="adj" fmla="val 0"/>
            </a:avLst>
          </a:prstGeom>
          <a:solidFill>
            <a:srgbClr val="1A5284"/>
          </a:solidFill>
          <a:ln>
            <a:solidFill>
              <a:schemeClr val="bg1">
                <a:lumMod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vert="horz" wrap="square" lIns="0" tIns="3600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Calibri"/>
                <a:ea typeface="+mn-ea"/>
                <a:cs typeface="Arial"/>
              </a:rPr>
              <a:t>Christyan Mendonça</a:t>
            </a:r>
          </a:p>
        </p:txBody>
      </p:sp>
      <p:cxnSp>
        <p:nvCxnSpPr>
          <p:cNvPr id="647" name="Conector angulado 264">
            <a:extLst>
              <a:ext uri="{FF2B5EF4-FFF2-40B4-BE49-F238E27FC236}">
                <a16:creationId xmlns:a16="http://schemas.microsoft.com/office/drawing/2014/main" id="{B6FE151C-20D9-6133-578F-C571A47336DB}"/>
              </a:ext>
            </a:extLst>
          </p:cNvPr>
          <p:cNvCxnSpPr>
            <a:cxnSpLocks/>
            <a:stCxn id="60" idx="2"/>
            <a:endCxn id="49" idx="0"/>
          </p:cNvCxnSpPr>
          <p:nvPr/>
        </p:nvCxnSpPr>
        <p:spPr>
          <a:xfrm rot="16200000" flipH="1">
            <a:off x="6576962" y="3893503"/>
            <a:ext cx="2467660" cy="2211"/>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49" name="Retângulo de cantos arredondados 236">
            <a:extLst>
              <a:ext uri="{FF2B5EF4-FFF2-40B4-BE49-F238E27FC236}">
                <a16:creationId xmlns:a16="http://schemas.microsoft.com/office/drawing/2014/main" id="{21BA92C7-C82B-E61E-8737-893703FD33E7}"/>
              </a:ext>
            </a:extLst>
          </p:cNvPr>
          <p:cNvSpPr/>
          <p:nvPr/>
        </p:nvSpPr>
        <p:spPr>
          <a:xfrm>
            <a:off x="7032333" y="5128439"/>
            <a:ext cx="1559129" cy="347146"/>
          </a:xfrm>
          <a:prstGeom prst="roundRect">
            <a:avLst>
              <a:gd name="adj" fmla="val 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vert="horz" wrap="square" lIns="0" tIns="36000" rIns="0" rtlCol="0" anchor="ctr" anchorCtr="0"/>
          <a:lstStyle/>
          <a:p>
            <a:pPr algn="ctr" defTabSz="533400">
              <a:defRPr/>
            </a:pPr>
            <a:r>
              <a:rPr lang="pt-BR" sz="1200">
                <a:solidFill>
                  <a:prstClr val="black"/>
                </a:solidFill>
                <a:latin typeface="Calibri"/>
                <a:cs typeface="Arial"/>
              </a:rPr>
              <a:t>TI – ARQUITEUTRA</a:t>
            </a:r>
          </a:p>
        </p:txBody>
      </p:sp>
      <p:sp>
        <p:nvSpPr>
          <p:cNvPr id="22" name="Google Shape;239;p38">
            <a:extLst>
              <a:ext uri="{FF2B5EF4-FFF2-40B4-BE49-F238E27FC236}">
                <a16:creationId xmlns:a16="http://schemas.microsoft.com/office/drawing/2014/main" id="{3C8829AD-ADE5-F031-5AD9-E8D62134E541}"/>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err="1">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Organograma</a:t>
            </a:r>
            <a:endPar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pic>
        <p:nvPicPr>
          <p:cNvPr id="23" name="hspLogo" descr="selo B">
            <a:extLst>
              <a:ext uri="{FF2B5EF4-FFF2-40B4-BE49-F238E27FC236}">
                <a16:creationId xmlns:a16="http://schemas.microsoft.com/office/drawing/2014/main" id="{86B9CDBD-1A42-8636-D2B6-CE27FD0896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24" name="Retângulo 23">
            <a:extLst>
              <a:ext uri="{FF2B5EF4-FFF2-40B4-BE49-F238E27FC236}">
                <a16:creationId xmlns:a16="http://schemas.microsoft.com/office/drawing/2014/main" id="{C8B32CE3-5141-D10F-C490-1016255EC1BC}"/>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MAO</a:t>
            </a:r>
          </a:p>
        </p:txBody>
      </p:sp>
      <p:sp>
        <p:nvSpPr>
          <p:cNvPr id="25" name="txtPage">
            <a:extLst>
              <a:ext uri="{FF2B5EF4-FFF2-40B4-BE49-F238E27FC236}">
                <a16:creationId xmlns:a16="http://schemas.microsoft.com/office/drawing/2014/main" id="{93D53379-0364-4DBF-9FE9-CA892DA670AA}"/>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 / 17</a:t>
            </a:r>
          </a:p>
        </p:txBody>
      </p:sp>
      <p:sp>
        <p:nvSpPr>
          <p:cNvPr id="41" name="Retângulo de cantos arredondados 236">
            <a:extLst>
              <a:ext uri="{FF2B5EF4-FFF2-40B4-BE49-F238E27FC236}">
                <a16:creationId xmlns:a16="http://schemas.microsoft.com/office/drawing/2014/main" id="{7D755241-5EE7-88E7-1779-2149AEE7E8EF}"/>
              </a:ext>
            </a:extLst>
          </p:cNvPr>
          <p:cNvSpPr/>
          <p:nvPr/>
        </p:nvSpPr>
        <p:spPr>
          <a:xfrm>
            <a:off x="9389438" y="4468134"/>
            <a:ext cx="2206834" cy="1048277"/>
          </a:xfrm>
          <a:prstGeom prst="roundRect">
            <a:avLst>
              <a:gd name="adj" fmla="val 9485"/>
            </a:avLst>
          </a:prstGeom>
          <a:solidFill>
            <a:sysClr val="window" lastClr="FFFFFF"/>
          </a:solidFill>
          <a:ln>
            <a:solidFill>
              <a:schemeClr val="tx1">
                <a:lumMod val="50000"/>
                <a:lumOff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1" i="0" u="none" strike="noStrike" kern="1200" cap="none" spc="0" normalizeH="0" baseline="0" noProof="0">
                <a:ln>
                  <a:noFill/>
                </a:ln>
                <a:solidFill>
                  <a:prstClr val="black"/>
                </a:solidFill>
                <a:effectLst/>
                <a:uLnTx/>
                <a:uFillTx/>
                <a:latin typeface="Arial Narrow" pitchFamily="34" charset="0"/>
                <a:ea typeface="+mn-ea"/>
                <a:cs typeface="+mn-cs"/>
              </a:rPr>
              <a:t>SUPORTE DESENVOLVIMENTO</a:t>
            </a:r>
          </a:p>
          <a:p>
            <a:pPr marL="0" marR="0" lvl="0" indent="0" algn="ctr" defTabSz="533400" rtl="0" eaLnBrk="1" fontAlgn="auto" latinLnBrk="0" hangingPunct="1">
              <a:lnSpc>
                <a:spcPts val="1200"/>
              </a:lnSpc>
              <a:spcBef>
                <a:spcPts val="0"/>
              </a:spcBef>
              <a:spcAft>
                <a:spcPts val="0"/>
              </a:spcAft>
              <a:buClrTx/>
              <a:buSzTx/>
              <a:buFontTx/>
              <a:buNone/>
              <a:tabLst/>
              <a:defRPr/>
            </a:pPr>
            <a:r>
              <a:rPr lang="pt-BR" sz="1000" b="1">
                <a:solidFill>
                  <a:prstClr val="black"/>
                </a:solidFill>
                <a:latin typeface="Arial Narrow" pitchFamily="34" charset="0"/>
              </a:rPr>
              <a:t>INFRA SERVIDORES</a:t>
            </a:r>
          </a:p>
          <a:p>
            <a:pPr marL="0" marR="0" lvl="0" indent="0" algn="ctr" defTabSz="533400" rtl="0" eaLnBrk="1" fontAlgn="auto" latinLnBrk="0" hangingPunct="1">
              <a:lnSpc>
                <a:spcPts val="1200"/>
              </a:lnSpc>
              <a:spcBef>
                <a:spcPts val="0"/>
              </a:spcBef>
              <a:spcAft>
                <a:spcPts val="0"/>
              </a:spcAft>
              <a:buClrTx/>
              <a:buSzTx/>
              <a:buFontTx/>
              <a:buNone/>
              <a:tabLst/>
              <a:defRPr/>
            </a:pPr>
            <a:endParaRPr lang="pt-BR" sz="1000" b="1">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r>
              <a:rPr lang="pt-BR" sz="1000">
                <a:solidFill>
                  <a:prstClr val="black"/>
                </a:solidFill>
                <a:latin typeface="Arial Narrow" pitchFamily="34" charset="0"/>
              </a:rPr>
              <a:t>Alexander Paludeto e Wantuil dos Santos</a:t>
            </a:r>
          </a:p>
        </p:txBody>
      </p:sp>
      <p:cxnSp>
        <p:nvCxnSpPr>
          <p:cNvPr id="42" name="Conector angulado 264">
            <a:extLst>
              <a:ext uri="{FF2B5EF4-FFF2-40B4-BE49-F238E27FC236}">
                <a16:creationId xmlns:a16="http://schemas.microsoft.com/office/drawing/2014/main" id="{BEF477C2-5F25-5D27-3253-E14DBF4FAB49}"/>
              </a:ext>
            </a:extLst>
          </p:cNvPr>
          <p:cNvCxnSpPr>
            <a:cxnSpLocks/>
            <a:stCxn id="60" idx="2"/>
            <a:endCxn id="41" idx="1"/>
          </p:cNvCxnSpPr>
          <p:nvPr/>
        </p:nvCxnSpPr>
        <p:spPr>
          <a:xfrm rot="16200000" flipH="1">
            <a:off x="7433815" y="3036650"/>
            <a:ext cx="2331494" cy="1579751"/>
          </a:xfrm>
          <a:prstGeom prst="bentConnector2">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646" name="CaixaDeTexto 13">
            <a:extLst>
              <a:ext uri="{FF2B5EF4-FFF2-40B4-BE49-F238E27FC236}">
                <a16:creationId xmlns:a16="http://schemas.microsoft.com/office/drawing/2014/main" id="{0F605740-A63D-DF7A-58EC-5511D65E7567}"/>
              </a:ext>
            </a:extLst>
          </p:cNvPr>
          <p:cNvSpPr txBox="1"/>
          <p:nvPr/>
        </p:nvSpPr>
        <p:spPr>
          <a:xfrm>
            <a:off x="-33657" y="7108235"/>
            <a:ext cx="12192000" cy="397133"/>
          </a:xfrm>
          <a:prstGeom prst="rect">
            <a:avLst/>
          </a:prstGeom>
          <a:solidFill>
            <a:srgbClr val="FFFF00"/>
          </a:solid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solidFill>
                <a:effectLst/>
                <a:uLnTx/>
                <a:uFillTx/>
                <a:latin typeface="Calibri"/>
                <a:ea typeface="+mn-ea"/>
                <a:cs typeface="+mn-cs"/>
              </a:rPr>
              <a:t>O comitê é formado por duas frentes, com habilidades e conhecimentos complementares, para garantir uma atuação mais ampla e colaborativa (inicio cultura </a:t>
            </a:r>
            <a:r>
              <a:rPr lang="pt-BR" sz="1200">
                <a:solidFill>
                  <a:prstClr val="black"/>
                </a:solidFill>
                <a:latin typeface="Calibri"/>
              </a:rPr>
              <a:t>D</a:t>
            </a:r>
            <a:r>
              <a:rPr kumimoji="0" lang="pt-BR" sz="1200" b="0" i="0" u="none" strike="noStrike" kern="1200" cap="none" spc="0" normalizeH="0" baseline="0" noProof="0" err="1">
                <a:ln>
                  <a:noFill/>
                </a:ln>
                <a:solidFill>
                  <a:prstClr val="black"/>
                </a:solidFill>
                <a:effectLst/>
                <a:uLnTx/>
                <a:uFillTx/>
                <a:latin typeface="Calibri"/>
                <a:ea typeface="+mn-ea"/>
                <a:cs typeface="+mn-cs"/>
              </a:rPr>
              <a:t>evops</a:t>
            </a:r>
            <a:r>
              <a:rPr kumimoji="0" lang="pt-BR" sz="1200" b="0" i="0" u="none" strike="noStrike" kern="1200" cap="none" spc="0" normalizeH="0" baseline="0" noProof="0">
                <a:ln>
                  <a:noFill/>
                </a:ln>
                <a:solidFill>
                  <a:prstClr val="black"/>
                </a:solidFill>
                <a:effectLst/>
                <a:uLnTx/>
                <a:uFillTx/>
                <a:latin typeface="Calibri"/>
                <a:ea typeface="+mn-ea"/>
                <a:cs typeface="+mn-cs"/>
              </a:rPr>
              <a:t>)</a:t>
            </a:r>
          </a:p>
        </p:txBody>
      </p:sp>
      <p:sp>
        <p:nvSpPr>
          <p:cNvPr id="10" name="Retângulo de cantos arredondados 246">
            <a:extLst>
              <a:ext uri="{FF2B5EF4-FFF2-40B4-BE49-F238E27FC236}">
                <a16:creationId xmlns:a16="http://schemas.microsoft.com/office/drawing/2014/main" id="{1A770B2F-0DC6-568E-99BE-C3000BB98614}"/>
              </a:ext>
            </a:extLst>
          </p:cNvPr>
          <p:cNvSpPr/>
          <p:nvPr/>
        </p:nvSpPr>
        <p:spPr>
          <a:xfrm>
            <a:off x="3959844" y="1064907"/>
            <a:ext cx="1458895" cy="530571"/>
          </a:xfrm>
          <a:prstGeom prst="roundRect">
            <a:avLst>
              <a:gd name="adj" fmla="val 10976"/>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sz="1200">
                <a:solidFill>
                  <a:prstClr val="black"/>
                </a:solidFill>
                <a:latin typeface="Calibri"/>
                <a:cs typeface="Arial"/>
              </a:rPr>
              <a:t>Carlos Pereira </a:t>
            </a:r>
            <a:endParaRPr kumimoji="0" lang="pt-BR" sz="1200" i="0" u="none" strike="noStrike" kern="1200" cap="none" spc="0" normalizeH="0" baseline="0" noProof="0">
              <a:ln>
                <a:noFill/>
              </a:ln>
              <a:solidFill>
                <a:prstClr val="black"/>
              </a:solidFill>
              <a:effectLst/>
              <a:uLnTx/>
              <a:uFillTx/>
              <a:latin typeface="Calibri"/>
              <a:ea typeface="+mn-ea"/>
              <a:cs typeface="Arial"/>
            </a:endParaRPr>
          </a:p>
          <a:p>
            <a:pPr marL="0" marR="0" lvl="0" indent="0" algn="ctr" defTabSz="533400" rtl="0" eaLnBrk="1" fontAlgn="auto" latinLnBrk="0" hangingPunct="1">
              <a:lnSpc>
                <a:spcPts val="1200"/>
              </a:lnSpc>
              <a:spcBef>
                <a:spcPts val="0"/>
              </a:spcBef>
              <a:spcAft>
                <a:spcPct val="35000"/>
              </a:spcAft>
              <a:buClrTx/>
              <a:buSzTx/>
              <a:buFontTx/>
              <a:buNone/>
              <a:tabLst/>
              <a:defRPr/>
            </a:pPr>
            <a:r>
              <a:rPr lang="pt-BR" sz="1200" b="1">
                <a:solidFill>
                  <a:prstClr val="black"/>
                </a:solidFill>
                <a:latin typeface="Calibri"/>
                <a:cs typeface="Arial"/>
              </a:rPr>
              <a:t>GG TI</a:t>
            </a:r>
            <a:endParaRPr kumimoji="0" lang="pt-BR" sz="1200" b="1" i="0" u="none" strike="noStrike" kern="1200" cap="none" spc="0" normalizeH="0" baseline="0" noProof="0">
              <a:ln>
                <a:noFill/>
              </a:ln>
              <a:solidFill>
                <a:prstClr val="black"/>
              </a:solidFill>
              <a:effectLst/>
              <a:uLnTx/>
              <a:uFillTx/>
              <a:latin typeface="Calibri"/>
              <a:ea typeface="+mn-ea"/>
              <a:cs typeface="Arial"/>
            </a:endParaRPr>
          </a:p>
        </p:txBody>
      </p:sp>
      <p:sp>
        <p:nvSpPr>
          <p:cNvPr id="15" name="Retângulo de cantos arredondados 236">
            <a:extLst>
              <a:ext uri="{FF2B5EF4-FFF2-40B4-BE49-F238E27FC236}">
                <a16:creationId xmlns:a16="http://schemas.microsoft.com/office/drawing/2014/main" id="{A00DEEAD-708F-0E7E-D5DF-9DCBC7742018}"/>
              </a:ext>
            </a:extLst>
          </p:cNvPr>
          <p:cNvSpPr/>
          <p:nvPr/>
        </p:nvSpPr>
        <p:spPr>
          <a:xfrm>
            <a:off x="4045481" y="2062142"/>
            <a:ext cx="1547162" cy="591037"/>
          </a:xfrm>
          <a:prstGeom prst="roundRect">
            <a:avLst>
              <a:gd name="adj" fmla="val 4678"/>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533400">
              <a:defRPr/>
            </a:pPr>
            <a:r>
              <a:rPr lang="pt-BR" sz="1200">
                <a:solidFill>
                  <a:prstClr val="black"/>
                </a:solidFill>
                <a:latin typeface="Calibri"/>
                <a:cs typeface="Arial"/>
              </a:rPr>
              <a:t>Andre Marsal</a:t>
            </a:r>
          </a:p>
          <a:p>
            <a:pPr marL="0" marR="0" lvl="0" indent="0" algn="ctr" defTabSz="533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Calibri"/>
                <a:ea typeface="+mn-ea"/>
                <a:cs typeface="Arial"/>
              </a:rPr>
              <a:t>PL </a:t>
            </a:r>
            <a:r>
              <a:rPr lang="pt-BR" sz="1200" b="1">
                <a:solidFill>
                  <a:prstClr val="black"/>
                </a:solidFill>
                <a:latin typeface="Calibri"/>
                <a:cs typeface="Arial"/>
              </a:rPr>
              <a:t>HSF</a:t>
            </a:r>
            <a:endParaRPr kumimoji="0" lang="pt-BR" sz="1200" b="1" i="0" u="none" strike="noStrike" kern="1200" cap="none" spc="0" normalizeH="0" baseline="0" noProof="0">
              <a:ln>
                <a:noFill/>
              </a:ln>
              <a:solidFill>
                <a:prstClr val="black"/>
              </a:solidFill>
              <a:effectLst/>
              <a:uLnTx/>
              <a:uFillTx/>
              <a:latin typeface="Calibri"/>
              <a:ea typeface="+mn-ea"/>
              <a:cs typeface="Arial"/>
            </a:endParaRPr>
          </a:p>
        </p:txBody>
      </p:sp>
      <p:sp>
        <p:nvSpPr>
          <p:cNvPr id="16" name="Retângulo de cantos arredondados 236">
            <a:extLst>
              <a:ext uri="{FF2B5EF4-FFF2-40B4-BE49-F238E27FC236}">
                <a16:creationId xmlns:a16="http://schemas.microsoft.com/office/drawing/2014/main" id="{0F26FC12-DF4F-DCF7-A621-249476A48D42}"/>
              </a:ext>
            </a:extLst>
          </p:cNvPr>
          <p:cNvSpPr/>
          <p:nvPr/>
        </p:nvSpPr>
        <p:spPr>
          <a:xfrm>
            <a:off x="4041708" y="5468615"/>
            <a:ext cx="1556075" cy="628061"/>
          </a:xfrm>
          <a:prstGeom prst="roundRect">
            <a:avLst>
              <a:gd name="adj" fmla="val 0"/>
            </a:avLst>
          </a:prstGeom>
          <a:solidFill>
            <a:srgbClr val="1A5284"/>
          </a:solidFill>
          <a:ln>
            <a:solidFill>
              <a:schemeClr val="bg1">
                <a:lumMod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vert="horz" wrap="square" lIns="0" tIns="3600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Calibri"/>
                <a:ea typeface="+mn-ea"/>
                <a:cs typeface="Arial"/>
              </a:rPr>
              <a:t>Laercio Castanho</a:t>
            </a:r>
          </a:p>
        </p:txBody>
      </p:sp>
      <p:sp>
        <p:nvSpPr>
          <p:cNvPr id="17" name="Retângulo de cantos arredondados 236">
            <a:extLst>
              <a:ext uri="{FF2B5EF4-FFF2-40B4-BE49-F238E27FC236}">
                <a16:creationId xmlns:a16="http://schemas.microsoft.com/office/drawing/2014/main" id="{E810E282-1A23-9D9B-BC4D-6A6EACBC0441}"/>
              </a:ext>
            </a:extLst>
          </p:cNvPr>
          <p:cNvSpPr/>
          <p:nvPr/>
        </p:nvSpPr>
        <p:spPr>
          <a:xfrm>
            <a:off x="4041708" y="5120839"/>
            <a:ext cx="1559129" cy="347146"/>
          </a:xfrm>
          <a:prstGeom prst="roundRect">
            <a:avLst>
              <a:gd name="adj" fmla="val 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vert="horz" wrap="square" lIns="0" tIns="36000" rIns="0" rtlCol="0" anchor="ctr" anchorCtr="0"/>
          <a:lstStyle/>
          <a:p>
            <a:pPr algn="ctr" defTabSz="533400">
              <a:defRPr/>
            </a:pPr>
            <a:r>
              <a:rPr lang="pt-BR" sz="1200">
                <a:solidFill>
                  <a:prstClr val="black"/>
                </a:solidFill>
                <a:latin typeface="Calibri"/>
                <a:cs typeface="Arial"/>
              </a:rPr>
              <a:t>TI – ARQUITEUTRA</a:t>
            </a:r>
          </a:p>
        </p:txBody>
      </p:sp>
      <p:cxnSp>
        <p:nvCxnSpPr>
          <p:cNvPr id="18" name="Conector angulado 210">
            <a:extLst>
              <a:ext uri="{FF2B5EF4-FFF2-40B4-BE49-F238E27FC236}">
                <a16:creationId xmlns:a16="http://schemas.microsoft.com/office/drawing/2014/main" id="{BB0A61AD-4499-3E29-F979-43DD99B37C36}"/>
              </a:ext>
            </a:extLst>
          </p:cNvPr>
          <p:cNvCxnSpPr>
            <a:cxnSpLocks/>
            <a:stCxn id="53" idx="2"/>
            <a:endCxn id="15" idx="0"/>
          </p:cNvCxnSpPr>
          <p:nvPr/>
        </p:nvCxnSpPr>
        <p:spPr>
          <a:xfrm rot="5400000">
            <a:off x="5373470" y="1100386"/>
            <a:ext cx="407349" cy="1516163"/>
          </a:xfrm>
          <a:prstGeom prst="bentConnector3">
            <a:avLst>
              <a:gd name="adj1" fmla="val 50000"/>
            </a:avLst>
          </a:prstGeom>
          <a:noFill/>
          <a:ln w="9525" cap="flat" cmpd="sng" algn="ctr">
            <a:solidFill>
              <a:schemeClr val="tx1">
                <a:lumMod val="50000"/>
                <a:lumOff val="5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26" name="Retângulo de cantos arredondados 236">
            <a:extLst>
              <a:ext uri="{FF2B5EF4-FFF2-40B4-BE49-F238E27FC236}">
                <a16:creationId xmlns:a16="http://schemas.microsoft.com/office/drawing/2014/main" id="{8251AE77-7687-3E3D-DA8A-D1A0FD747941}"/>
              </a:ext>
            </a:extLst>
          </p:cNvPr>
          <p:cNvSpPr/>
          <p:nvPr/>
        </p:nvSpPr>
        <p:spPr>
          <a:xfrm>
            <a:off x="4041708" y="3599089"/>
            <a:ext cx="1547162" cy="591037"/>
          </a:xfrm>
          <a:prstGeom prst="roundRect">
            <a:avLst>
              <a:gd name="adj" fmla="val 4678"/>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533400">
              <a:defRPr/>
            </a:pPr>
            <a:r>
              <a:rPr lang="pt-BR" sz="1200">
                <a:solidFill>
                  <a:prstClr val="black"/>
                </a:solidFill>
                <a:latin typeface="Calibri"/>
                <a:cs typeface="Arial"/>
              </a:rPr>
              <a:t>Danilo Carrenho</a:t>
            </a:r>
          </a:p>
        </p:txBody>
      </p:sp>
      <p:cxnSp>
        <p:nvCxnSpPr>
          <p:cNvPr id="27" name="Conector angulado 264">
            <a:extLst>
              <a:ext uri="{FF2B5EF4-FFF2-40B4-BE49-F238E27FC236}">
                <a16:creationId xmlns:a16="http://schemas.microsoft.com/office/drawing/2014/main" id="{27161984-01EA-53B8-2B36-89DAB723A6D4}"/>
              </a:ext>
            </a:extLst>
          </p:cNvPr>
          <p:cNvCxnSpPr>
            <a:cxnSpLocks/>
            <a:stCxn id="26" idx="2"/>
            <a:endCxn id="17" idx="0"/>
          </p:cNvCxnSpPr>
          <p:nvPr/>
        </p:nvCxnSpPr>
        <p:spPr>
          <a:xfrm rot="16200000" flipH="1">
            <a:off x="4352925" y="4652490"/>
            <a:ext cx="930713" cy="5984"/>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Conector angulado 264">
            <a:extLst>
              <a:ext uri="{FF2B5EF4-FFF2-40B4-BE49-F238E27FC236}">
                <a16:creationId xmlns:a16="http://schemas.microsoft.com/office/drawing/2014/main" id="{EB97D43C-7EAB-9422-2966-46222A0FE756}"/>
              </a:ext>
            </a:extLst>
          </p:cNvPr>
          <p:cNvCxnSpPr>
            <a:cxnSpLocks/>
            <a:stCxn id="15" idx="2"/>
            <a:endCxn id="26" idx="0"/>
          </p:cNvCxnSpPr>
          <p:nvPr/>
        </p:nvCxnSpPr>
        <p:spPr>
          <a:xfrm rot="5400000">
            <a:off x="4344221" y="3124248"/>
            <a:ext cx="945910" cy="3773"/>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38" name="Retângulo de cantos arredondados 236">
            <a:extLst>
              <a:ext uri="{FF2B5EF4-FFF2-40B4-BE49-F238E27FC236}">
                <a16:creationId xmlns:a16="http://schemas.microsoft.com/office/drawing/2014/main" id="{6678D70A-12AE-85A0-1AD1-63E224DE2818}"/>
              </a:ext>
            </a:extLst>
          </p:cNvPr>
          <p:cNvSpPr/>
          <p:nvPr/>
        </p:nvSpPr>
        <p:spPr>
          <a:xfrm>
            <a:off x="7032333" y="3558031"/>
            <a:ext cx="1547162" cy="591037"/>
          </a:xfrm>
          <a:prstGeom prst="roundRect">
            <a:avLst>
              <a:gd name="adj" fmla="val 4678"/>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533400">
              <a:defRPr/>
            </a:pPr>
            <a:r>
              <a:rPr lang="pt-BR" sz="1200">
                <a:solidFill>
                  <a:prstClr val="black"/>
                </a:solidFill>
                <a:latin typeface="Calibri"/>
                <a:cs typeface="Arial"/>
              </a:rPr>
              <a:t>(Claudio Spindola)</a:t>
            </a:r>
          </a:p>
        </p:txBody>
      </p:sp>
      <p:sp>
        <p:nvSpPr>
          <p:cNvPr id="2" name="Retângulo de cantos arredondados 236">
            <a:extLst>
              <a:ext uri="{FF2B5EF4-FFF2-40B4-BE49-F238E27FC236}">
                <a16:creationId xmlns:a16="http://schemas.microsoft.com/office/drawing/2014/main" id="{24C1A04E-640C-28F5-CDF3-B9D8D7121DDA}"/>
              </a:ext>
            </a:extLst>
          </p:cNvPr>
          <p:cNvSpPr/>
          <p:nvPr/>
        </p:nvSpPr>
        <p:spPr>
          <a:xfrm>
            <a:off x="2464167" y="4456626"/>
            <a:ext cx="1297079" cy="1048277"/>
          </a:xfrm>
          <a:prstGeom prst="roundRect">
            <a:avLst>
              <a:gd name="adj" fmla="val 9485"/>
            </a:avLst>
          </a:prstGeom>
          <a:solidFill>
            <a:sysClr val="window" lastClr="FFFFFF"/>
          </a:solidFill>
          <a:ln>
            <a:solidFill>
              <a:schemeClr val="tx1">
                <a:lumMod val="50000"/>
                <a:lumOff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1" i="0" u="none" strike="noStrike" kern="1200" cap="none" spc="0" normalizeH="0" baseline="0" noProof="0">
                <a:ln>
                  <a:noFill/>
                </a:ln>
                <a:solidFill>
                  <a:prstClr val="black"/>
                </a:solidFill>
                <a:effectLst/>
                <a:uLnTx/>
                <a:uFillTx/>
                <a:latin typeface="Arial Narrow" pitchFamily="34" charset="0"/>
                <a:ea typeface="+mn-ea"/>
                <a:cs typeface="+mn-cs"/>
              </a:rPr>
              <a:t>EQUIPE DO TEMA GESTÃO DE CREDENCIAIS</a:t>
            </a:r>
            <a:endParaRPr lang="pt-BR" sz="1000" b="1">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endParaRPr lang="pt-BR" sz="1000" b="1">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r>
              <a:rPr lang="pt-BR" sz="1000">
                <a:solidFill>
                  <a:prstClr val="black"/>
                </a:solidFill>
                <a:latin typeface="Arial Narrow" pitchFamily="34" charset="0"/>
              </a:rPr>
              <a:t>Leonardo e Gabriel Bonati</a:t>
            </a:r>
          </a:p>
        </p:txBody>
      </p:sp>
      <p:cxnSp>
        <p:nvCxnSpPr>
          <p:cNvPr id="3" name="Conector angulado 264">
            <a:extLst>
              <a:ext uri="{FF2B5EF4-FFF2-40B4-BE49-F238E27FC236}">
                <a16:creationId xmlns:a16="http://schemas.microsoft.com/office/drawing/2014/main" id="{0C8BF5DF-FF84-14FE-EB76-E15C6DCA4295}"/>
              </a:ext>
            </a:extLst>
          </p:cNvPr>
          <p:cNvCxnSpPr>
            <a:cxnSpLocks/>
            <a:stCxn id="26" idx="2"/>
            <a:endCxn id="2" idx="3"/>
          </p:cNvCxnSpPr>
          <p:nvPr/>
        </p:nvCxnSpPr>
        <p:spPr>
          <a:xfrm rot="5400000">
            <a:off x="3892949" y="4058424"/>
            <a:ext cx="790639" cy="1054043"/>
          </a:xfrm>
          <a:prstGeom prst="bentConnector2">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9" name="Conector angulado 264">
            <a:extLst>
              <a:ext uri="{FF2B5EF4-FFF2-40B4-BE49-F238E27FC236}">
                <a16:creationId xmlns:a16="http://schemas.microsoft.com/office/drawing/2014/main" id="{89296FEA-4110-195D-C5BC-59CF71F665B2}"/>
              </a:ext>
            </a:extLst>
          </p:cNvPr>
          <p:cNvCxnSpPr>
            <a:cxnSpLocks/>
            <a:stCxn id="15" idx="2"/>
            <a:endCxn id="11" idx="3"/>
          </p:cNvCxnSpPr>
          <p:nvPr/>
        </p:nvCxnSpPr>
        <p:spPr>
          <a:xfrm rot="5400000">
            <a:off x="4010659" y="2424312"/>
            <a:ext cx="579536" cy="1037270"/>
          </a:xfrm>
          <a:prstGeom prst="bentConnector2">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1" name="Retângulo de cantos arredondados 236">
            <a:extLst>
              <a:ext uri="{FF2B5EF4-FFF2-40B4-BE49-F238E27FC236}">
                <a16:creationId xmlns:a16="http://schemas.microsoft.com/office/drawing/2014/main" id="{1F161F10-66EA-E8A2-5853-5B23FB24158C}"/>
              </a:ext>
            </a:extLst>
          </p:cNvPr>
          <p:cNvSpPr/>
          <p:nvPr/>
        </p:nvSpPr>
        <p:spPr>
          <a:xfrm>
            <a:off x="2492151" y="2922868"/>
            <a:ext cx="1289641" cy="619694"/>
          </a:xfrm>
          <a:prstGeom prst="roundRect">
            <a:avLst>
              <a:gd name="adj" fmla="val 9485"/>
            </a:avLst>
          </a:prstGeom>
          <a:solidFill>
            <a:sysClr val="window" lastClr="FFFFFF"/>
          </a:solidFill>
          <a:ln>
            <a:solidFill>
              <a:schemeClr val="tx1">
                <a:lumMod val="50000"/>
                <a:lumOff val="50000"/>
              </a:schemeClr>
            </a:solid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wrap="square" lIns="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1" i="0" u="none" strike="noStrike" kern="1200" cap="none" spc="0" normalizeH="0" baseline="0" noProof="0">
                <a:ln>
                  <a:noFill/>
                </a:ln>
                <a:solidFill>
                  <a:prstClr val="black"/>
                </a:solidFill>
                <a:effectLst/>
                <a:uLnTx/>
                <a:uFillTx/>
                <a:latin typeface="Arial Narrow" pitchFamily="34" charset="0"/>
                <a:ea typeface="+mn-ea"/>
                <a:cs typeface="+mn-cs"/>
              </a:rPr>
              <a:t>SHINRAI</a:t>
            </a:r>
            <a:endParaRPr lang="pt-BR" sz="1000" b="1">
              <a:solidFill>
                <a:prstClr val="black"/>
              </a:solidFill>
              <a:latin typeface="Arial Narrow" pitchFamily="34" charset="0"/>
            </a:endParaRPr>
          </a:p>
          <a:p>
            <a:pPr marL="0" marR="0" lvl="0" indent="0" algn="ctr" defTabSz="533400" rtl="0" eaLnBrk="1" fontAlgn="auto" latinLnBrk="0" hangingPunct="1">
              <a:lnSpc>
                <a:spcPts val="1200"/>
              </a:lnSpc>
              <a:spcBef>
                <a:spcPts val="0"/>
              </a:spcBef>
              <a:spcAft>
                <a:spcPts val="0"/>
              </a:spcAft>
              <a:buClrTx/>
              <a:buSzTx/>
              <a:buFontTx/>
              <a:buNone/>
              <a:tabLst/>
              <a:defRPr/>
            </a:pPr>
            <a:endParaRPr kumimoji="0" lang="pt-BR" sz="1000" b="0" i="0" u="none" strike="noStrike" kern="1200" cap="none" spc="0" normalizeH="0" baseline="0" noProof="0">
              <a:ln>
                <a:noFill/>
              </a:ln>
              <a:solidFill>
                <a:prstClr val="black"/>
              </a:solidFill>
              <a:effectLst/>
              <a:uLnTx/>
              <a:uFillTx/>
              <a:latin typeface="Arial Narrow" pitchFamily="34" charset="0"/>
              <a:ea typeface="+mn-ea"/>
              <a:cs typeface="+mn-cs"/>
            </a:endParaRPr>
          </a:p>
          <a:p>
            <a:pPr marL="0" marR="0" lvl="0" indent="0" algn="ctr" defTabSz="533400" rtl="0" eaLnBrk="1" fontAlgn="auto" latinLnBrk="0" hangingPunct="1">
              <a:lnSpc>
                <a:spcPts val="1200"/>
              </a:lnSpc>
              <a:spcBef>
                <a:spcPts val="0"/>
              </a:spcBef>
              <a:spcAft>
                <a:spcPts val="0"/>
              </a:spcAft>
              <a:buClrTx/>
              <a:buSzTx/>
              <a:buFontTx/>
              <a:buNone/>
              <a:tabLst/>
              <a:defRPr/>
            </a:pPr>
            <a:r>
              <a:rPr kumimoji="0" lang="pt-BR" sz="1000" b="0" i="0" u="none" strike="noStrike" kern="1200" cap="none" spc="0" normalizeH="0" baseline="0" noProof="0">
                <a:ln>
                  <a:noFill/>
                </a:ln>
                <a:solidFill>
                  <a:prstClr val="black"/>
                </a:solidFill>
                <a:effectLst/>
                <a:uLnTx/>
                <a:uFillTx/>
                <a:latin typeface="Arial Narrow" pitchFamily="34" charset="0"/>
                <a:ea typeface="+mn-ea"/>
                <a:cs typeface="+mn-cs"/>
              </a:rPr>
              <a:t>Jean Louza</a:t>
            </a:r>
          </a:p>
        </p:txBody>
      </p:sp>
    </p:spTree>
    <p:extLst>
      <p:ext uri="{BB962C8B-B14F-4D97-AF65-F5344CB8AC3E}">
        <p14:creationId xmlns:p14="http://schemas.microsoft.com/office/powerpoint/2010/main" val="3942452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B7EB744-E502-1430-C12B-84259E5BA1D6}"/>
              </a:ext>
            </a:extLst>
          </p:cNvPr>
          <p:cNvSpPr txBox="1"/>
          <p:nvPr/>
        </p:nvSpPr>
        <p:spPr>
          <a:xfrm>
            <a:off x="6657975" y="711537"/>
            <a:ext cx="5410200" cy="3323987"/>
          </a:xfrm>
          <a:prstGeom prst="rect">
            <a:avLst/>
          </a:prstGeom>
          <a:noFill/>
        </p:spPr>
        <p:txBody>
          <a:bodyPr wrap="square">
            <a:spAutoFit/>
          </a:bodyPr>
          <a:lstStyle/>
          <a:p>
            <a:r>
              <a:rPr lang="pt-BR" sz="1400" dirty="0"/>
              <a:t>O  . Porque Comitê ao </a:t>
            </a:r>
            <a:r>
              <a:rPr lang="pt-BR" sz="1400" dirty="0" err="1"/>
              <a:t>inves</a:t>
            </a:r>
            <a:r>
              <a:rPr lang="pt-BR" sz="1400" dirty="0"/>
              <a:t> de simplesmente definir atividades para times de infra e arquitetura?</a:t>
            </a:r>
          </a:p>
          <a:p>
            <a:r>
              <a:rPr lang="pt-BR" sz="1400" dirty="0"/>
              <a:t>	R: Por alguns fatores:</a:t>
            </a:r>
          </a:p>
          <a:p>
            <a:r>
              <a:rPr lang="pt-BR" sz="1400" dirty="0"/>
              <a:t>	   a) Uma das missões da arquitetura é a gestão e padronização do ambiente </a:t>
            </a:r>
            <a:r>
              <a:rPr lang="pt-BR" sz="1400" dirty="0" err="1"/>
              <a:t>tecnologico</a:t>
            </a:r>
            <a:r>
              <a:rPr lang="pt-BR" sz="1400" dirty="0"/>
              <a:t> da HDA, porém, o time não possui recursos suficientes para operacionalização dessa tarefa; </a:t>
            </a:r>
          </a:p>
          <a:p>
            <a:r>
              <a:rPr lang="pt-BR" sz="1400" dirty="0"/>
              <a:t>	   b) O time de infra possui os acessos necessários para implantação na HDA, porém, não possui skills para execução de todas as tarefas dessa demanda;</a:t>
            </a:r>
          </a:p>
          <a:p>
            <a:r>
              <a:rPr lang="pt-BR" sz="1400" dirty="0"/>
              <a:t>	   c) Cultura </a:t>
            </a:r>
            <a:r>
              <a:rPr lang="pt-BR" sz="1400" dirty="0" err="1"/>
              <a:t>Devops</a:t>
            </a:r>
            <a:r>
              <a:rPr lang="pt-BR" sz="1400" dirty="0"/>
              <a:t>: O time de infra precisa começar a atuar dentro da padronização tecnológica fomentada pelo time de arquitetura, juntos automatizando os processos de integração e entrega continua? zelando pelo retorno dos </a:t>
            </a:r>
            <a:r>
              <a:rPr lang="pt-BR" sz="1400" dirty="0" err="1"/>
              <a:t>repositorios</a:t>
            </a:r>
            <a:r>
              <a:rPr lang="pt-BR" sz="1400" dirty="0"/>
              <a:t>, ;</a:t>
            </a:r>
          </a:p>
          <a:p>
            <a:r>
              <a:rPr lang="pt-BR" sz="1400" dirty="0"/>
              <a:t> 	 d)  Temos alguns processos que estão abandonados: cópia/retorno de repositório de código fonte, revisão de código, ;</a:t>
            </a:r>
          </a:p>
        </p:txBody>
      </p:sp>
      <p:sp>
        <p:nvSpPr>
          <p:cNvPr id="3" name="CaixaDeTexto 2">
            <a:extLst>
              <a:ext uri="{FF2B5EF4-FFF2-40B4-BE49-F238E27FC236}">
                <a16:creationId xmlns:a16="http://schemas.microsoft.com/office/drawing/2014/main" id="{7AA64DBB-133A-5E40-FCAB-21BF0B6D8585}"/>
              </a:ext>
            </a:extLst>
          </p:cNvPr>
          <p:cNvSpPr txBox="1"/>
          <p:nvPr/>
        </p:nvSpPr>
        <p:spPr>
          <a:xfrm>
            <a:off x="0" y="2038577"/>
            <a:ext cx="6096000" cy="1477328"/>
          </a:xfrm>
          <a:prstGeom prst="rect">
            <a:avLst/>
          </a:prstGeom>
          <a:noFill/>
        </p:spPr>
        <p:txBody>
          <a:bodyPr wrap="square">
            <a:spAutoFit/>
          </a:bodyPr>
          <a:lstStyle/>
          <a:p>
            <a:r>
              <a:rPr lang="pt-BR" sz="1000" b="1" dirty="0"/>
              <a:t>4. Plano de Ação :</a:t>
            </a:r>
          </a:p>
          <a:p>
            <a:pPr marL="685800" lvl="1" indent="-228600">
              <a:buAutoNum type="alphaLcParenR"/>
            </a:pPr>
            <a:r>
              <a:rPr lang="pt-BR" sz="1000" dirty="0"/>
              <a:t>Definir e documentar as funções de cada membro das equipes envolvidas para evitar ambiguidades; </a:t>
            </a:r>
          </a:p>
          <a:p>
            <a:pPr marL="685800" lvl="1" indent="-228600">
              <a:buAutoNum type="alphaLcParenR"/>
            </a:pPr>
            <a:r>
              <a:rPr lang="pt-BR" sz="1000" dirty="0"/>
              <a:t>Documentar os fluxos de trabalho do comitê para garantir consistência;</a:t>
            </a:r>
          </a:p>
          <a:p>
            <a:pPr marL="685800" lvl="1" indent="-228600">
              <a:buAutoNum type="alphaLcParenR"/>
            </a:pPr>
            <a:r>
              <a:rPr lang="pt-BR" sz="1000" dirty="0"/>
              <a:t>Obter aprovação da gestão TI HDA;</a:t>
            </a:r>
          </a:p>
          <a:p>
            <a:pPr marL="685800" lvl="1" indent="-228600">
              <a:buFontTx/>
              <a:buAutoNum type="alphaLcParenR"/>
            </a:pPr>
            <a:r>
              <a:rPr lang="pt-BR" sz="1000" kern="0" dirty="0">
                <a:solidFill>
                  <a:prstClr val="black"/>
                </a:solidFill>
              </a:rPr>
              <a:t>Regularizar retorno de repositórios das 17 aplicações;</a:t>
            </a:r>
          </a:p>
          <a:p>
            <a:pPr marL="685800" lvl="1" indent="-228600">
              <a:buFontTx/>
              <a:buAutoNum type="alphaLcParenR"/>
            </a:pPr>
            <a:r>
              <a:rPr lang="pt-BR" sz="1000" kern="0" dirty="0">
                <a:solidFill>
                  <a:prstClr val="black"/>
                </a:solidFill>
              </a:rPr>
              <a:t>Revisão de permissões de acesso aos repositórios de código fonte de produção;</a:t>
            </a:r>
          </a:p>
          <a:p>
            <a:pPr marL="685800" lvl="1" indent="-228600">
              <a:buFontTx/>
              <a:buAutoNum type="alphaLcParenR"/>
            </a:pPr>
            <a:r>
              <a:rPr kumimoji="0" lang="pt-BR" sz="1000" b="0" i="0" u="none" strike="noStrike" kern="0" cap="none" spc="0" normalizeH="0" baseline="0" noProof="0" dirty="0">
                <a:ln>
                  <a:noFill/>
                </a:ln>
                <a:solidFill>
                  <a:prstClr val="black"/>
                </a:solidFill>
                <a:effectLst/>
                <a:uLnTx/>
                <a:uFillTx/>
              </a:rPr>
              <a:t>Revisão e alteração de senhas de </a:t>
            </a:r>
            <a:r>
              <a:rPr kumimoji="0" lang="pt-BR" sz="1000" b="0" i="0" u="none" strike="noStrike" kern="0" cap="none" spc="0" normalizeH="0" baseline="0" noProof="0" dirty="0" err="1">
                <a:ln>
                  <a:noFill/>
                </a:ln>
                <a:solidFill>
                  <a:prstClr val="black"/>
                </a:solidFill>
                <a:effectLst/>
                <a:uLnTx/>
                <a:uFillTx/>
              </a:rPr>
              <a:t>BD’s</a:t>
            </a:r>
            <a:r>
              <a:rPr kumimoji="0" lang="pt-BR" sz="1000" b="0" i="0" u="none" strike="noStrike" kern="0" cap="none" spc="0" normalizeH="0" baseline="0" noProof="0" dirty="0">
                <a:ln>
                  <a:noFill/>
                </a:ln>
                <a:solidFill>
                  <a:prstClr val="black"/>
                </a:solidFill>
                <a:effectLst/>
                <a:uLnTx/>
                <a:uFillTx/>
              </a:rPr>
              <a:t> de Produção + Alteração nos fontes das 17 aplicações + </a:t>
            </a:r>
            <a:r>
              <a:rPr kumimoji="0" lang="pt-BR" sz="1000" b="0" i="0" u="none" strike="noStrike" kern="0" cap="none" spc="0" normalizeH="0" baseline="0" noProof="0" dirty="0" err="1">
                <a:ln>
                  <a:noFill/>
                </a:ln>
                <a:solidFill>
                  <a:prstClr val="black"/>
                </a:solidFill>
                <a:effectLst/>
                <a:uLnTx/>
                <a:uFillTx/>
              </a:rPr>
              <a:t>deploy</a:t>
            </a:r>
            <a:r>
              <a:rPr kumimoji="0" lang="pt-BR" sz="1000" b="0" i="0" u="none" strike="noStrike" kern="0" cap="none" spc="0" normalizeH="0" baseline="0" noProof="0" dirty="0">
                <a:ln>
                  <a:noFill/>
                </a:ln>
                <a:solidFill>
                  <a:prstClr val="black"/>
                </a:solidFill>
                <a:effectLst/>
                <a:uLnTx/>
                <a:uFillTx/>
              </a:rPr>
              <a:t>;</a:t>
            </a:r>
          </a:p>
          <a:p>
            <a:pPr marL="685800" lvl="1" indent="-228600">
              <a:buFontTx/>
              <a:buAutoNum type="alphaLcParenR"/>
            </a:pPr>
            <a:r>
              <a:rPr lang="pt-BR" sz="1000" kern="0" dirty="0">
                <a:solidFill>
                  <a:prstClr val="black"/>
                </a:solidFill>
              </a:rPr>
              <a:t>Instalação / configuração de </a:t>
            </a:r>
            <a:r>
              <a:rPr lang="pt-BR" sz="1000" kern="0" dirty="0" err="1">
                <a:solidFill>
                  <a:prstClr val="black"/>
                </a:solidFill>
              </a:rPr>
              <a:t>IDE’s</a:t>
            </a:r>
            <a:r>
              <a:rPr lang="pt-BR" sz="1000" kern="0" dirty="0">
                <a:solidFill>
                  <a:prstClr val="black"/>
                </a:solidFill>
              </a:rPr>
              <a:t> nas maquinas dos membros do comitê estabelecido;</a:t>
            </a:r>
            <a:endParaRPr lang="pt-BR" sz="1000" dirty="0"/>
          </a:p>
        </p:txBody>
      </p:sp>
      <p:sp>
        <p:nvSpPr>
          <p:cNvPr id="6" name="CaixaDeTexto 5">
            <a:extLst>
              <a:ext uri="{FF2B5EF4-FFF2-40B4-BE49-F238E27FC236}">
                <a16:creationId xmlns:a16="http://schemas.microsoft.com/office/drawing/2014/main" id="{0B2E1A27-4AAE-B733-2998-CFCA5E55CC3B}"/>
              </a:ext>
            </a:extLst>
          </p:cNvPr>
          <p:cNvSpPr txBox="1"/>
          <p:nvPr/>
        </p:nvSpPr>
        <p:spPr>
          <a:xfrm>
            <a:off x="0" y="4035524"/>
            <a:ext cx="6096000" cy="861774"/>
          </a:xfrm>
          <a:prstGeom prst="rect">
            <a:avLst/>
          </a:prstGeom>
          <a:noFill/>
        </p:spPr>
        <p:txBody>
          <a:bodyPr wrap="square">
            <a:spAutoFit/>
          </a:bodyPr>
          <a:lstStyle/>
          <a:p>
            <a:r>
              <a:rPr lang="pt-BR" sz="1000" b="1" dirty="0"/>
              <a:t>5. Alteração em Processos e Políticas</a:t>
            </a:r>
            <a:endParaRPr lang="pt-BR" sz="1000" dirty="0"/>
          </a:p>
          <a:p>
            <a:pPr lvl="1"/>
            <a:r>
              <a:rPr lang="pt-BR" sz="1000" b="1" dirty="0"/>
              <a:t>a) GMUD: </a:t>
            </a:r>
            <a:r>
              <a:rPr lang="pt-BR" sz="1000" dirty="0"/>
              <a:t>A revisão e avaliação do comitê deve ser incluída como critério de Aprovação das implantações das </a:t>
            </a:r>
            <a:r>
              <a:rPr lang="pt-BR" sz="1000" dirty="0" err="1"/>
              <a:t>GMUD’s</a:t>
            </a:r>
            <a:r>
              <a:rPr lang="pt-BR" sz="1000" dirty="0"/>
              <a:t>, além dos testes, revisões de código, </a:t>
            </a:r>
            <a:r>
              <a:rPr lang="pt-BR" sz="1000" dirty="0" err="1"/>
              <a:t>etc</a:t>
            </a:r>
            <a:r>
              <a:rPr lang="pt-BR" sz="1000" dirty="0"/>
              <a:t>; </a:t>
            </a:r>
          </a:p>
          <a:p>
            <a:pPr lvl="1"/>
            <a:r>
              <a:rPr lang="pt-BR" sz="1000" b="1" dirty="0"/>
              <a:t>b) Checklists e Auditorias (Opcional)</a:t>
            </a:r>
            <a:r>
              <a:rPr lang="pt-BR" sz="1000" dirty="0"/>
              <a:t>: Criar checklists detalhados e processos de auditoria interna para garantir que todas as etapas sejam seguidas.</a:t>
            </a:r>
          </a:p>
        </p:txBody>
      </p:sp>
      <p:sp>
        <p:nvSpPr>
          <p:cNvPr id="8" name="CaixaDeTexto 7">
            <a:extLst>
              <a:ext uri="{FF2B5EF4-FFF2-40B4-BE49-F238E27FC236}">
                <a16:creationId xmlns:a16="http://schemas.microsoft.com/office/drawing/2014/main" id="{AEC38965-72B5-694F-8B0D-ABEB70892386}"/>
              </a:ext>
            </a:extLst>
          </p:cNvPr>
          <p:cNvSpPr txBox="1"/>
          <p:nvPr/>
        </p:nvSpPr>
        <p:spPr>
          <a:xfrm>
            <a:off x="0" y="147552"/>
            <a:ext cx="6096000" cy="1631216"/>
          </a:xfrm>
          <a:prstGeom prst="rect">
            <a:avLst/>
          </a:prstGeom>
          <a:noFill/>
        </p:spPr>
        <p:txBody>
          <a:bodyPr wrap="square">
            <a:spAutoFit/>
          </a:bodyPr>
          <a:lstStyle/>
          <a:p>
            <a:pPr>
              <a:buFont typeface="+mj-lt"/>
              <a:buAutoNum type="arabicPeriod"/>
            </a:pPr>
            <a:r>
              <a:rPr lang="pt-BR" sz="1000" b="1" dirty="0"/>
              <a:t> Propósito e Objetivos</a:t>
            </a:r>
            <a:endParaRPr lang="pt-BR" sz="1000" dirty="0"/>
          </a:p>
          <a:p>
            <a:pPr lvl="1"/>
            <a:r>
              <a:rPr lang="pt-BR" sz="1000" b="1" dirty="0"/>
              <a:t>a) Propósito</a:t>
            </a:r>
            <a:r>
              <a:rPr lang="pt-BR" sz="1000" dirty="0"/>
              <a:t>: Organizar o processo de entrega e implantação de código no DTI HDA, aprimorando o seu ciclo de implantação de sistemas.</a:t>
            </a:r>
          </a:p>
          <a:p>
            <a:pPr lvl="1"/>
            <a:r>
              <a:rPr lang="pt-BR" sz="1000" b="1" dirty="0"/>
              <a:t>b) Objetivos</a:t>
            </a:r>
            <a:r>
              <a:rPr lang="pt-BR" sz="1000" dirty="0"/>
              <a:t>: </a:t>
            </a:r>
          </a:p>
          <a:p>
            <a:pPr lvl="2"/>
            <a:r>
              <a:rPr lang="en-US" sz="1000" dirty="0">
                <a:latin typeface="Segoe UI" panose="020B0502040204020203" pitchFamily="34" charset="0"/>
                <a:cs typeface="Segoe UI" panose="020B0502040204020203" pitchFamily="34" charset="0"/>
              </a:rPr>
              <a:t>1) </a:t>
            </a:r>
            <a:r>
              <a:rPr lang="en-US" sz="1000" dirty="0" err="1">
                <a:latin typeface="Segoe UI" panose="020B0502040204020203" pitchFamily="34" charset="0"/>
                <a:cs typeface="Segoe UI" panose="020B0502040204020203" pitchFamily="34" charset="0"/>
              </a:rPr>
              <a:t>Gerenciar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 </a:t>
            </a:r>
            <a:r>
              <a:rPr lang="en-US" sz="1000" dirty="0" err="1">
                <a:latin typeface="Segoe UI" panose="020B0502040204020203" pitchFamily="34" charset="0"/>
                <a:cs typeface="Segoe UI" panose="020B0502040204020203" pitchFamily="34" charset="0"/>
              </a:rPr>
              <a:t>senhas</a:t>
            </a:r>
            <a:r>
              <a:rPr lang="en-US" sz="1000" dirty="0">
                <a:latin typeface="Segoe UI" panose="020B0502040204020203" pitchFamily="34" charset="0"/>
                <a:cs typeface="Segoe UI" panose="020B0502040204020203" pitchFamily="34" charset="0"/>
              </a:rPr>
              <a:t> de BD’s de </a:t>
            </a:r>
            <a:r>
              <a:rPr lang="en-US" sz="1000" dirty="0" err="1">
                <a:latin typeface="Segoe UI" panose="020B0502040204020203" pitchFamily="34" charset="0"/>
                <a:cs typeface="Segoe UI" panose="020B0502040204020203" pitchFamily="34" charset="0"/>
              </a:rPr>
              <a:t>produção</a:t>
            </a:r>
            <a:r>
              <a:rPr lang="en-US" sz="1000" dirty="0">
                <a:latin typeface="Segoe UI" panose="020B0502040204020203" pitchFamily="34" charset="0"/>
                <a:cs typeface="Segoe UI" panose="020B0502040204020203" pitchFamily="34" charset="0"/>
              </a:rPr>
              <a:t> e </a:t>
            </a:r>
            <a:r>
              <a:rPr lang="en-US" sz="1000" dirty="0" err="1">
                <a:latin typeface="Segoe UI" panose="020B0502040204020203" pitchFamily="34" charset="0"/>
                <a:cs typeface="Segoe UI" panose="020B0502040204020203" pitchFamily="34" charset="0"/>
              </a:rPr>
              <a:t>evitar</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direto</a:t>
            </a:r>
            <a:r>
              <a:rPr lang="en-US" sz="1000" dirty="0">
                <a:latin typeface="Segoe UI" panose="020B0502040204020203" pitchFamily="34" charset="0"/>
                <a:cs typeface="Segoe UI" panose="020B0502040204020203" pitchFamily="34" charset="0"/>
              </a:rPr>
              <a:t> de BP’s e </a:t>
            </a:r>
            <a:r>
              <a:rPr lang="en-US" sz="1000" dirty="0" err="1">
                <a:latin typeface="Segoe UI" panose="020B0502040204020203" pitchFamily="34" charset="0"/>
                <a:cs typeface="Segoe UI" panose="020B0502040204020203" pitchFamily="34" charset="0"/>
              </a:rPr>
              <a:t>Desenv</a:t>
            </a:r>
            <a:r>
              <a:rPr lang="en-US" sz="1000" dirty="0">
                <a:latin typeface="Segoe UI" panose="020B0502040204020203" pitchFamily="34" charset="0"/>
                <a:cs typeface="Segoe UI" panose="020B0502040204020203" pitchFamily="34" charset="0"/>
              </a:rPr>
              <a:t>.;</a:t>
            </a:r>
          </a:p>
          <a:p>
            <a:pPr lvl="2"/>
            <a:r>
              <a:rPr lang="en-US" sz="1000" dirty="0">
                <a:highlight>
                  <a:srgbClr val="FFFF00"/>
                </a:highlight>
                <a:latin typeface="Segoe UI" panose="020B0502040204020203" pitchFamily="34" charset="0"/>
                <a:cs typeface="Segoe UI" panose="020B0502040204020203" pitchFamily="34" charset="0"/>
              </a:rPr>
              <a:t>2) </a:t>
            </a:r>
            <a:r>
              <a:rPr lang="en-US" sz="1000" dirty="0" err="1">
                <a:highlight>
                  <a:srgbClr val="FFFF00"/>
                </a:highlight>
                <a:latin typeface="Segoe UI" panose="020B0502040204020203" pitchFamily="34" charset="0"/>
                <a:cs typeface="Segoe UI" panose="020B0502040204020203" pitchFamily="34" charset="0"/>
              </a:rPr>
              <a:t>Revisão</a:t>
            </a:r>
            <a:r>
              <a:rPr lang="en-US" sz="1000" dirty="0">
                <a:highlight>
                  <a:srgbClr val="FFFF00"/>
                </a:highlight>
                <a:latin typeface="Segoe UI" panose="020B0502040204020203" pitchFamily="34" charset="0"/>
                <a:cs typeface="Segoe UI" panose="020B0502040204020203" pitchFamily="34" charset="0"/>
              </a:rPr>
              <a:t> de </a:t>
            </a:r>
            <a:r>
              <a:rPr lang="en-US" sz="1000" dirty="0" err="1">
                <a:highlight>
                  <a:srgbClr val="FFFF00"/>
                </a:highlight>
                <a:latin typeface="Segoe UI" panose="020B0502040204020203" pitchFamily="34" charset="0"/>
                <a:cs typeface="Segoe UI" panose="020B0502040204020203" pitchFamily="34" charset="0"/>
              </a:rPr>
              <a:t>uso</a:t>
            </a:r>
            <a:r>
              <a:rPr lang="en-US" sz="1000" dirty="0">
                <a:highlight>
                  <a:srgbClr val="FFFF00"/>
                </a:highlight>
                <a:latin typeface="Segoe UI" panose="020B0502040204020203" pitchFamily="34" charset="0"/>
                <a:cs typeface="Segoe UI" panose="020B0502040204020203" pitchFamily="34" charset="0"/>
              </a:rPr>
              <a:t> illegal de ferramentas de </a:t>
            </a:r>
            <a:r>
              <a:rPr lang="en-US" sz="1000" dirty="0" err="1">
                <a:highlight>
                  <a:srgbClr val="FFFF00"/>
                </a:highlight>
                <a:latin typeface="Segoe UI" panose="020B0502040204020203" pitchFamily="34" charset="0"/>
                <a:cs typeface="Segoe UI" panose="020B0502040204020203" pitchFamily="34" charset="0"/>
              </a:rPr>
              <a:t>terceiros</a:t>
            </a:r>
            <a:r>
              <a:rPr lang="en-US" sz="1000" dirty="0">
                <a:highlight>
                  <a:srgbClr val="FFFF00"/>
                </a:highlight>
                <a:latin typeface="Segoe UI" panose="020B0502040204020203" pitchFamily="34" charset="0"/>
                <a:cs typeface="Segoe UI" panose="020B0502040204020203" pitchFamily="34" charset="0"/>
              </a:rPr>
              <a:t>, entre outros; </a:t>
            </a:r>
            <a:r>
              <a:rPr lang="en-US" sz="1000" dirty="0" err="1">
                <a:highlight>
                  <a:srgbClr val="FFFF00"/>
                </a:highlight>
                <a:latin typeface="Segoe UI" panose="020B0502040204020203" pitchFamily="34" charset="0"/>
                <a:cs typeface="Segoe UI" panose="020B0502040204020203" pitchFamily="34" charset="0"/>
              </a:rPr>
              <a:t>código</a:t>
            </a:r>
            <a:r>
              <a:rPr lang="en-US" sz="1000" dirty="0">
                <a:highlight>
                  <a:srgbClr val="FFFF00"/>
                </a:highlight>
                <a:latin typeface="Segoe UI" panose="020B0502040204020203" pitchFamily="34" charset="0"/>
                <a:cs typeface="Segoe UI" panose="020B0502040204020203" pitchFamily="34" charset="0"/>
              </a:rPr>
              <a:t> a </a:t>
            </a:r>
            <a:r>
              <a:rPr lang="en-US" sz="1000" dirty="0" err="1">
                <a:highlight>
                  <a:srgbClr val="FFFF00"/>
                </a:highlight>
                <a:latin typeface="Segoe UI" panose="020B0502040204020203" pitchFamily="34" charset="0"/>
                <a:cs typeface="Segoe UI" panose="020B0502040204020203" pitchFamily="34" charset="0"/>
              </a:rPr>
              <a:t>fim</a:t>
            </a:r>
            <a:r>
              <a:rPr lang="en-US" sz="1000" dirty="0">
                <a:highlight>
                  <a:srgbClr val="FFFF00"/>
                </a:highlight>
                <a:latin typeface="Segoe UI" panose="020B0502040204020203" pitchFamily="34" charset="0"/>
                <a:cs typeface="Segoe UI" panose="020B0502040204020203" pitchFamily="34" charset="0"/>
              </a:rPr>
              <a:t> de </a:t>
            </a:r>
            <a:r>
              <a:rPr lang="en-US" sz="1000" dirty="0" err="1">
                <a:highlight>
                  <a:srgbClr val="FFFF00"/>
                </a:highlight>
                <a:latin typeface="Segoe UI" panose="020B0502040204020203" pitchFamily="34" charset="0"/>
                <a:cs typeface="Segoe UI" panose="020B0502040204020203" pitchFamily="34" charset="0"/>
              </a:rPr>
              <a:t>mitigar</a:t>
            </a:r>
            <a:r>
              <a:rPr lang="en-US" sz="1000" dirty="0">
                <a:highlight>
                  <a:srgbClr val="FFFF00"/>
                </a:highlight>
                <a:latin typeface="Segoe UI" panose="020B0502040204020203" pitchFamily="34" charset="0"/>
                <a:cs typeface="Segoe UI" panose="020B0502040204020203" pitchFamily="34" charset="0"/>
              </a:rPr>
              <a:t> </a:t>
            </a:r>
            <a:r>
              <a:rPr lang="en-US" sz="1000" dirty="0" err="1">
                <a:highlight>
                  <a:srgbClr val="FFFF00"/>
                </a:highlight>
                <a:latin typeface="Segoe UI" panose="020B0502040204020203" pitchFamily="34" charset="0"/>
                <a:cs typeface="Segoe UI" panose="020B0502040204020203" pitchFamily="34" charset="0"/>
              </a:rPr>
              <a:t>despadronização</a:t>
            </a:r>
            <a:r>
              <a:rPr lang="en-US" sz="1000" dirty="0">
                <a:highlight>
                  <a:srgbClr val="FFFF00"/>
                </a:highlight>
                <a:latin typeface="Segoe UI" panose="020B0502040204020203" pitchFamily="34" charset="0"/>
                <a:cs typeface="Segoe UI" panose="020B0502040204020203" pitchFamily="34" charset="0"/>
              </a:rPr>
              <a:t>, </a:t>
            </a:r>
            <a:r>
              <a:rPr lang="en-US" sz="1000" dirty="0" err="1">
                <a:highlight>
                  <a:srgbClr val="FFFF00"/>
                </a:highlight>
                <a:latin typeface="Segoe UI" panose="020B0502040204020203" pitchFamily="34" charset="0"/>
                <a:cs typeface="Segoe UI" panose="020B0502040204020203" pitchFamily="34" charset="0"/>
              </a:rPr>
              <a:t>vulnerabilidades</a:t>
            </a:r>
            <a:r>
              <a:rPr lang="en-US" sz="1000" dirty="0">
                <a:highlight>
                  <a:srgbClr val="FFFF00"/>
                </a:highlight>
                <a:latin typeface="Segoe UI" panose="020B0502040204020203" pitchFamily="34" charset="0"/>
                <a:cs typeface="Segoe UI" panose="020B0502040204020203" pitchFamily="34" charset="0"/>
              </a:rPr>
              <a:t> de </a:t>
            </a:r>
            <a:r>
              <a:rPr lang="en-US" sz="1000" dirty="0" err="1">
                <a:highlight>
                  <a:srgbClr val="FFFF00"/>
                </a:highlight>
                <a:latin typeface="Segoe UI" panose="020B0502040204020203" pitchFamily="34" charset="0"/>
                <a:cs typeface="Segoe UI" panose="020B0502040204020203" pitchFamily="34" charset="0"/>
              </a:rPr>
              <a:t>segurança</a:t>
            </a:r>
            <a:r>
              <a:rPr lang="en-US" sz="1000" dirty="0">
                <a:highlight>
                  <a:srgbClr val="FFFF00"/>
                </a:highlight>
                <a:latin typeface="Segoe UI" panose="020B0502040204020203" pitchFamily="34" charset="0"/>
                <a:cs typeface="Segoe UI" panose="020B0502040204020203" pitchFamily="34" charset="0"/>
              </a:rPr>
              <a:t>, </a:t>
            </a:r>
          </a:p>
          <a:p>
            <a:pPr lvl="2"/>
            <a:r>
              <a:rPr lang="en-US" sz="1000" dirty="0">
                <a:latin typeface="Segoe UI" panose="020B0502040204020203" pitchFamily="34" charset="0"/>
                <a:cs typeface="Segoe UI" panose="020B0502040204020203" pitchFamily="34" charset="0"/>
              </a:rPr>
              <a:t>3) </a:t>
            </a:r>
            <a:r>
              <a:rPr lang="en-US" sz="1000" dirty="0" err="1">
                <a:latin typeface="Segoe UI" panose="020B0502040204020203" pitchFamily="34" charset="0"/>
                <a:cs typeface="Segoe UI" panose="020B0502040204020203" pitchFamily="34" charset="0"/>
              </a:rPr>
              <a:t>Garantir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complice</a:t>
            </a:r>
            <a:r>
              <a:rPr lang="en-US" sz="1000" dirty="0">
                <a:latin typeface="Segoe UI" panose="020B0502040204020203" pitchFamily="34" charset="0"/>
                <a:cs typeface="Segoe UI" panose="020B0502040204020203" pitchFamily="34" charset="0"/>
              </a:rPr>
              <a:t> com </a:t>
            </a:r>
            <a:r>
              <a:rPr lang="en-US" sz="1000" dirty="0" err="1">
                <a:latin typeface="Segoe UI" panose="020B0502040204020203" pitchFamily="34" charset="0"/>
                <a:cs typeface="Segoe UI" panose="020B0502040204020203" pitchFamily="34" charset="0"/>
              </a:rPr>
              <a:t>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padrões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estabelecidos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pelo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departamento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em</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repositórios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fontes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servidores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aplicação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etc</a:t>
            </a:r>
            <a:r>
              <a:rPr lang="en-US" sz="1000" dirty="0">
                <a:latin typeface="Segoe UI" panose="020B0502040204020203" pitchFamily="34" charset="0"/>
                <a:cs typeface="Segoe UI" panose="020B0502040204020203" pitchFamily="34" charset="0"/>
              </a:rPr>
              <a:t>;</a:t>
            </a:r>
          </a:p>
        </p:txBody>
      </p:sp>
      <p:sp>
        <p:nvSpPr>
          <p:cNvPr id="10" name="CaixaDeTexto 9">
            <a:extLst>
              <a:ext uri="{FF2B5EF4-FFF2-40B4-BE49-F238E27FC236}">
                <a16:creationId xmlns:a16="http://schemas.microsoft.com/office/drawing/2014/main" id="{5FDC59E3-A199-4A73-E604-38E9CBBCC991}"/>
              </a:ext>
            </a:extLst>
          </p:cNvPr>
          <p:cNvSpPr txBox="1"/>
          <p:nvPr/>
        </p:nvSpPr>
        <p:spPr>
          <a:xfrm>
            <a:off x="123825" y="5079232"/>
            <a:ext cx="6096000" cy="1631216"/>
          </a:xfrm>
          <a:prstGeom prst="rect">
            <a:avLst/>
          </a:prstGeom>
          <a:noFill/>
          <a:ln>
            <a:solidFill>
              <a:schemeClr val="accent1"/>
            </a:solidFill>
          </a:ln>
        </p:spPr>
        <p:txBody>
          <a:bodyPr wrap="square">
            <a:spAutoFit/>
          </a:bodyPr>
          <a:lstStyle>
            <a:defPPr>
              <a:defRPr lang="pt-BR"/>
            </a:defPPr>
            <a:lvl1pPr>
              <a:defRPr sz="1000" b="1"/>
            </a:lvl1pPr>
            <a:lvl2pPr lvl="1">
              <a:defRPr sz="1000" b="1"/>
            </a:lvl2pPr>
          </a:lstStyle>
          <a:p>
            <a:r>
              <a:rPr lang="pt-BR" dirty="0"/>
              <a:t>OK . Processo de </a:t>
            </a:r>
            <a:r>
              <a:rPr lang="pt-BR" dirty="0" err="1"/>
              <a:t>Code</a:t>
            </a:r>
            <a:r>
              <a:rPr lang="pt-BR" dirty="0"/>
              <a:t> Review:</a:t>
            </a:r>
          </a:p>
          <a:p>
            <a:r>
              <a:rPr lang="pt-BR" dirty="0"/>
              <a:t>	</a:t>
            </a:r>
            <a:r>
              <a:rPr lang="pt-BR" b="0" dirty="0"/>
              <a:t>a) detecção/mapeamento de vulnerabilidades de segurança no </a:t>
            </a:r>
            <a:r>
              <a:rPr lang="pt-BR" b="0" dirty="0" err="1"/>
              <a:t>cod</a:t>
            </a:r>
            <a:r>
              <a:rPr lang="pt-BR" b="0" dirty="0"/>
              <a:t> fonte por aplicação (de acordo com base de conhecimento da SI);</a:t>
            </a:r>
          </a:p>
          <a:p>
            <a:r>
              <a:rPr lang="pt-BR" b="0" dirty="0"/>
              <a:t>	b) detecção/mapeamento de componentes/</a:t>
            </a:r>
            <a:r>
              <a:rPr lang="pt-BR" b="0" dirty="0" err="1"/>
              <a:t>fw</a:t>
            </a:r>
            <a:r>
              <a:rPr lang="pt-BR" b="0" dirty="0"/>
              <a:t> de terceiros (</a:t>
            </a:r>
            <a:r>
              <a:rPr lang="pt-BR" b="0" dirty="0" err="1"/>
              <a:t>free</a:t>
            </a:r>
            <a:r>
              <a:rPr lang="pt-BR" b="0" dirty="0"/>
              <a:t> e pagos);</a:t>
            </a:r>
          </a:p>
          <a:p>
            <a:r>
              <a:rPr lang="pt-BR" b="0" dirty="0"/>
              <a:t>	c) Avaliação/Mapeamento da arquitetura da Solução (</a:t>
            </a:r>
            <a:r>
              <a:rPr lang="pt-BR" b="0" dirty="0" err="1"/>
              <a:t>Fw</a:t>
            </a:r>
            <a:r>
              <a:rPr lang="pt-BR" b="0" dirty="0"/>
              <a:t>, Linguagens de </a:t>
            </a:r>
            <a:r>
              <a:rPr lang="pt-BR" b="0" dirty="0" err="1"/>
              <a:t>Prgramação</a:t>
            </a:r>
            <a:r>
              <a:rPr lang="pt-BR" b="0" dirty="0"/>
              <a:t> e </a:t>
            </a:r>
            <a:r>
              <a:rPr lang="pt-BR" b="0" dirty="0" err="1"/>
              <a:t>SGBDs</a:t>
            </a:r>
            <a:r>
              <a:rPr lang="pt-BR" b="0" dirty="0"/>
              <a:t> utilizados, </a:t>
            </a:r>
            <a:r>
              <a:rPr lang="pt-BR" b="0" dirty="0" err="1"/>
              <a:t>Saude</a:t>
            </a:r>
            <a:r>
              <a:rPr lang="pt-BR" b="0" dirty="0"/>
              <a:t> do ambiente de Hw/</a:t>
            </a:r>
            <a:r>
              <a:rPr lang="pt-BR" b="0" dirty="0" err="1"/>
              <a:t>Sw</a:t>
            </a:r>
            <a:r>
              <a:rPr lang="pt-BR" b="0" dirty="0"/>
              <a:t>, </a:t>
            </a:r>
            <a:r>
              <a:rPr lang="pt-BR" b="0" dirty="0" err="1"/>
              <a:t>etc</a:t>
            </a:r>
            <a:r>
              <a:rPr lang="pt-BR" b="0" dirty="0"/>
              <a:t>);</a:t>
            </a:r>
          </a:p>
          <a:p>
            <a:r>
              <a:rPr lang="pt-BR" b="0" dirty="0"/>
              <a:t>	d) detecção/mapeamento de má práticas de codificação;</a:t>
            </a:r>
          </a:p>
          <a:p>
            <a:r>
              <a:rPr lang="pt-BR" b="0" dirty="0"/>
              <a:t>	</a:t>
            </a:r>
            <a:r>
              <a:rPr lang="pt-BR" b="0" dirty="0" err="1"/>
              <a:t>obs</a:t>
            </a:r>
            <a:r>
              <a:rPr lang="pt-BR" b="0" dirty="0"/>
              <a:t>: </a:t>
            </a:r>
          </a:p>
          <a:p>
            <a:r>
              <a:rPr lang="pt-BR" b="0" dirty="0"/>
              <a:t>	     a) questão: o </a:t>
            </a:r>
            <a:r>
              <a:rPr lang="pt-BR" b="0" dirty="0" err="1"/>
              <a:t>code</a:t>
            </a:r>
            <a:r>
              <a:rPr lang="pt-BR" b="0" dirty="0"/>
              <a:t> review tem poder de rejeição de entregas?	</a:t>
            </a:r>
          </a:p>
          <a:p>
            <a:r>
              <a:rPr lang="pt-BR" b="0" dirty="0"/>
              <a:t>	     b) futuro: evoluir para qualidade do código e modernização;	</a:t>
            </a:r>
          </a:p>
        </p:txBody>
      </p:sp>
      <p:sp>
        <p:nvSpPr>
          <p:cNvPr id="12" name="CaixaDeTexto 11">
            <a:extLst>
              <a:ext uri="{FF2B5EF4-FFF2-40B4-BE49-F238E27FC236}">
                <a16:creationId xmlns:a16="http://schemas.microsoft.com/office/drawing/2014/main" id="{C1E16819-FD92-9DCD-AD40-4C605646479C}"/>
              </a:ext>
            </a:extLst>
          </p:cNvPr>
          <p:cNvSpPr txBox="1"/>
          <p:nvPr/>
        </p:nvSpPr>
        <p:spPr>
          <a:xfrm>
            <a:off x="6657975" y="4132222"/>
            <a:ext cx="5410200" cy="1869743"/>
          </a:xfrm>
          <a:prstGeom prst="rect">
            <a:avLst/>
          </a:prstGeom>
          <a:noFill/>
        </p:spPr>
        <p:txBody>
          <a:bodyPr wrap="square">
            <a:spAutoFit/>
          </a:bodyPr>
          <a:lstStyle/>
          <a:p>
            <a:endParaRPr lang="pt-BR" sz="1050" dirty="0"/>
          </a:p>
          <a:p>
            <a:r>
              <a:rPr lang="pt-BR" sz="1050" dirty="0"/>
              <a:t>O  . </a:t>
            </a:r>
            <a:r>
              <a:rPr lang="pt-BR" sz="1050" dirty="0" err="1"/>
              <a:t>KPI's</a:t>
            </a:r>
            <a:r>
              <a:rPr lang="pt-BR" sz="1050" dirty="0"/>
              <a:t> de Controle:</a:t>
            </a:r>
          </a:p>
          <a:p>
            <a:r>
              <a:rPr lang="pt-BR" sz="1050" dirty="0"/>
              <a:t>	. TTL repositórios de código fonte;</a:t>
            </a:r>
          </a:p>
          <a:p>
            <a:r>
              <a:rPr lang="pt-BR" sz="1050" dirty="0"/>
              <a:t>	. TTL de copias de repositório</a:t>
            </a:r>
          </a:p>
          <a:p>
            <a:r>
              <a:rPr lang="pt-BR" sz="1050" dirty="0"/>
              <a:t>	. TTL de retorno de repositório</a:t>
            </a:r>
          </a:p>
          <a:p>
            <a:r>
              <a:rPr lang="pt-BR" sz="1050" dirty="0"/>
              <a:t>	. TTL demandas serviço para comitê;</a:t>
            </a:r>
          </a:p>
          <a:p>
            <a:r>
              <a:rPr lang="pt-BR" sz="1050" dirty="0"/>
              <a:t>	. TTL demandas defendidas </a:t>
            </a:r>
            <a:r>
              <a:rPr lang="pt-BR" sz="1050" dirty="0" err="1"/>
              <a:t>code</a:t>
            </a:r>
            <a:r>
              <a:rPr lang="pt-BR" sz="1050" dirty="0"/>
              <a:t> review;</a:t>
            </a:r>
          </a:p>
          <a:p>
            <a:r>
              <a:rPr lang="pt-BR" sz="1050" dirty="0"/>
              <a:t>	. TTL demandas implantação prevista;</a:t>
            </a:r>
          </a:p>
          <a:p>
            <a:r>
              <a:rPr lang="pt-BR" sz="1050" dirty="0"/>
              <a:t>	. TTL demandas implantadas;</a:t>
            </a:r>
          </a:p>
          <a:p>
            <a:r>
              <a:rPr lang="pt-BR" sz="1050" dirty="0"/>
              <a:t>	. TTL Repositórios sem retorno para PRD;</a:t>
            </a:r>
          </a:p>
          <a:p>
            <a:r>
              <a:rPr lang="pt-BR" sz="1050" dirty="0"/>
              <a:t>	. Lista dos repositórios sem retorno para PRD com </a:t>
            </a:r>
            <a:r>
              <a:rPr lang="pt-BR" sz="1050" dirty="0" err="1"/>
              <a:t>resp</a:t>
            </a:r>
            <a:r>
              <a:rPr lang="pt-BR" sz="1050" dirty="0"/>
              <a:t>, data início e previsão;</a:t>
            </a:r>
          </a:p>
        </p:txBody>
      </p:sp>
    </p:spTree>
    <p:extLst>
      <p:ext uri="{BB962C8B-B14F-4D97-AF65-F5344CB8AC3E}">
        <p14:creationId xmlns:p14="http://schemas.microsoft.com/office/powerpoint/2010/main" val="355092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11FEE68-CE00-93E6-85BB-63DA21B2AB83}"/>
              </a:ext>
            </a:extLst>
          </p:cNvPr>
          <p:cNvSpPr txBox="1"/>
          <p:nvPr/>
        </p:nvSpPr>
        <p:spPr>
          <a:xfrm>
            <a:off x="100940" y="680042"/>
            <a:ext cx="11990119" cy="5262979"/>
          </a:xfrm>
          <a:prstGeom prst="rect">
            <a:avLst/>
          </a:prstGeom>
          <a:noFill/>
        </p:spPr>
        <p:txBody>
          <a:bodyPr wrap="square">
            <a:spAutoFit/>
          </a:bodyPr>
          <a:lstStyle/>
          <a:p>
            <a:r>
              <a:rPr lang="pt-BR" sz="1050" dirty="0"/>
              <a:t>OK . Organograma do comitê;</a:t>
            </a:r>
          </a:p>
          <a:p>
            <a:endParaRPr lang="pt-BR" sz="1050" dirty="0"/>
          </a:p>
          <a:p>
            <a:r>
              <a:rPr lang="pt-BR" sz="1050" dirty="0"/>
              <a:t>OK . Processo de </a:t>
            </a:r>
            <a:r>
              <a:rPr lang="pt-BR" sz="1050" dirty="0" err="1"/>
              <a:t>Code</a:t>
            </a:r>
            <a:r>
              <a:rPr lang="pt-BR" sz="1050" dirty="0"/>
              <a:t> Review:</a:t>
            </a:r>
          </a:p>
          <a:p>
            <a:r>
              <a:rPr lang="pt-BR" sz="1050" dirty="0"/>
              <a:t>	a) detecção/mapeamento de vulnerabilidades de segurança no </a:t>
            </a:r>
            <a:r>
              <a:rPr lang="pt-BR" sz="1050" dirty="0" err="1"/>
              <a:t>cod</a:t>
            </a:r>
            <a:r>
              <a:rPr lang="pt-BR" sz="1050" dirty="0"/>
              <a:t> fonte por aplicação (de acordo com base de conhecimento da SI);</a:t>
            </a:r>
          </a:p>
          <a:p>
            <a:r>
              <a:rPr lang="pt-BR" sz="1050" dirty="0"/>
              <a:t>	b) detecção/mapeamento de componentes/</a:t>
            </a:r>
            <a:r>
              <a:rPr lang="pt-BR" sz="1050" dirty="0" err="1"/>
              <a:t>fw</a:t>
            </a:r>
            <a:r>
              <a:rPr lang="pt-BR" sz="1050" dirty="0"/>
              <a:t> de terceiros (</a:t>
            </a:r>
            <a:r>
              <a:rPr lang="pt-BR" sz="1050" dirty="0" err="1"/>
              <a:t>free</a:t>
            </a:r>
            <a:r>
              <a:rPr lang="pt-BR" sz="1050" dirty="0"/>
              <a:t> e pagos);</a:t>
            </a:r>
          </a:p>
          <a:p>
            <a:r>
              <a:rPr lang="pt-BR" sz="1050" dirty="0"/>
              <a:t>	c) Avaliação/Mapeamento da arquitetura da Solução (</a:t>
            </a:r>
            <a:r>
              <a:rPr lang="pt-BR" sz="1050" dirty="0" err="1"/>
              <a:t>Fw</a:t>
            </a:r>
            <a:r>
              <a:rPr lang="pt-BR" sz="1050" dirty="0"/>
              <a:t>, Linguagens de </a:t>
            </a:r>
            <a:r>
              <a:rPr lang="pt-BR" sz="1050" dirty="0" err="1"/>
              <a:t>Prgramação</a:t>
            </a:r>
            <a:r>
              <a:rPr lang="pt-BR" sz="1050" dirty="0"/>
              <a:t> e </a:t>
            </a:r>
            <a:r>
              <a:rPr lang="pt-BR" sz="1050" dirty="0" err="1"/>
              <a:t>SGBDs</a:t>
            </a:r>
            <a:r>
              <a:rPr lang="pt-BR" sz="1050" dirty="0"/>
              <a:t> utilizados, </a:t>
            </a:r>
            <a:r>
              <a:rPr lang="pt-BR" sz="1050" dirty="0" err="1"/>
              <a:t>Saude</a:t>
            </a:r>
            <a:r>
              <a:rPr lang="pt-BR" sz="1050" dirty="0"/>
              <a:t> do ambiente de Hw/</a:t>
            </a:r>
            <a:r>
              <a:rPr lang="pt-BR" sz="1050" dirty="0" err="1"/>
              <a:t>Sw</a:t>
            </a:r>
            <a:r>
              <a:rPr lang="pt-BR" sz="1050" dirty="0"/>
              <a:t>, </a:t>
            </a:r>
            <a:r>
              <a:rPr lang="pt-BR" sz="1050" dirty="0" err="1"/>
              <a:t>etc</a:t>
            </a:r>
            <a:r>
              <a:rPr lang="pt-BR" sz="1050" dirty="0"/>
              <a:t>);</a:t>
            </a:r>
          </a:p>
          <a:p>
            <a:r>
              <a:rPr lang="pt-BR" sz="1050" dirty="0"/>
              <a:t>	d) detecção/mapeamento de má práticas de codificação;</a:t>
            </a:r>
          </a:p>
          <a:p>
            <a:r>
              <a:rPr lang="pt-BR" sz="1050" dirty="0"/>
              <a:t>	</a:t>
            </a:r>
            <a:r>
              <a:rPr lang="pt-BR" sz="1050" dirty="0" err="1"/>
              <a:t>obs</a:t>
            </a:r>
            <a:r>
              <a:rPr lang="pt-BR" sz="1050" dirty="0"/>
              <a:t>: </a:t>
            </a:r>
          </a:p>
          <a:p>
            <a:r>
              <a:rPr lang="pt-BR" sz="1050" dirty="0"/>
              <a:t>	     a) questão: o </a:t>
            </a:r>
            <a:r>
              <a:rPr lang="pt-BR" sz="1050" dirty="0" err="1"/>
              <a:t>code</a:t>
            </a:r>
            <a:r>
              <a:rPr lang="pt-BR" sz="1050" dirty="0"/>
              <a:t> review tem poder de rejeição de entregas?	</a:t>
            </a:r>
          </a:p>
          <a:p>
            <a:r>
              <a:rPr lang="pt-BR" sz="1050" dirty="0"/>
              <a:t>	     b) futuro: evoluir para qualidade do código e modernização;	</a:t>
            </a:r>
          </a:p>
          <a:p>
            <a:endParaRPr lang="pt-BR" sz="1050" dirty="0"/>
          </a:p>
          <a:p>
            <a:r>
              <a:rPr lang="pt-BR" sz="1050" dirty="0"/>
              <a:t>O  . Porque Comitê ao </a:t>
            </a:r>
            <a:r>
              <a:rPr lang="pt-BR" sz="1050" dirty="0" err="1"/>
              <a:t>inves</a:t>
            </a:r>
            <a:r>
              <a:rPr lang="pt-BR" sz="1050" dirty="0"/>
              <a:t> de simplesmente definir atividades para times de infra e arquitetura?</a:t>
            </a:r>
          </a:p>
          <a:p>
            <a:r>
              <a:rPr lang="pt-BR" sz="1050" dirty="0"/>
              <a:t>	R: Por alguns fatores:</a:t>
            </a:r>
          </a:p>
          <a:p>
            <a:r>
              <a:rPr lang="pt-BR" sz="1050" dirty="0"/>
              <a:t>	   a) Uma das missões da arquitetura é a gestão e padronização do ambiente tecnológico da HDA, porém, o time não possui recursos suficientes para operacionalização dessa tarefa; </a:t>
            </a:r>
          </a:p>
          <a:p>
            <a:r>
              <a:rPr lang="pt-BR" sz="1050" dirty="0"/>
              <a:t>	   b) O time de infra possui os acessos necessários para implantação na HDA, porém, não possui skills para execução de todas as tarefas dessa demanda;</a:t>
            </a:r>
          </a:p>
          <a:p>
            <a:r>
              <a:rPr lang="pt-BR" sz="1050" dirty="0"/>
              <a:t>	   c) Cultura </a:t>
            </a:r>
            <a:r>
              <a:rPr lang="pt-BR" sz="1050" dirty="0" err="1"/>
              <a:t>Devops</a:t>
            </a:r>
            <a:r>
              <a:rPr lang="pt-BR" sz="1050" dirty="0"/>
              <a:t>: O time de infra precisa começar a atuar dentro da padronização tecnológica fomentada pelo time de arquitetura, juntos automatizando os processos de integração e entrega continua? zelando pelo retorno dos </a:t>
            </a:r>
            <a:r>
              <a:rPr lang="pt-BR" sz="1050" dirty="0" err="1"/>
              <a:t>repositorios</a:t>
            </a:r>
            <a:r>
              <a:rPr lang="pt-BR" sz="1050" dirty="0"/>
              <a:t>, ;</a:t>
            </a:r>
          </a:p>
          <a:p>
            <a:r>
              <a:rPr lang="pt-BR" sz="1050" dirty="0"/>
              <a:t> 	   d)  Temos alguns processos que estão abandonados: cópia/retorno de repositório de código fonte, revisão de código, ;</a:t>
            </a:r>
          </a:p>
          <a:p>
            <a:endParaRPr lang="pt-BR" sz="1050" dirty="0"/>
          </a:p>
          <a:p>
            <a:r>
              <a:rPr lang="pt-BR" sz="1050" dirty="0"/>
              <a:t>OK . </a:t>
            </a:r>
            <a:r>
              <a:rPr lang="pt-BR" sz="1050" dirty="0" err="1"/>
              <a:t>Funcionograma</a:t>
            </a:r>
            <a:r>
              <a:rPr lang="pt-BR" sz="1050" dirty="0"/>
              <a:t> do comitê (cargo/atividades)</a:t>
            </a:r>
          </a:p>
          <a:p>
            <a:endParaRPr lang="pt-BR" sz="1050" dirty="0"/>
          </a:p>
          <a:p>
            <a:r>
              <a:rPr lang="pt-BR" sz="1050" dirty="0"/>
              <a:t>O  . </a:t>
            </a:r>
            <a:r>
              <a:rPr lang="pt-BR" sz="1050" dirty="0" err="1"/>
              <a:t>KPI's</a:t>
            </a:r>
            <a:r>
              <a:rPr lang="pt-BR" sz="1050" dirty="0"/>
              <a:t> de Controle:</a:t>
            </a:r>
          </a:p>
          <a:p>
            <a:r>
              <a:rPr lang="pt-BR" sz="1050" dirty="0"/>
              <a:t>	. TTL repositórios de código fonte;</a:t>
            </a:r>
          </a:p>
          <a:p>
            <a:r>
              <a:rPr lang="pt-BR" sz="1050" dirty="0"/>
              <a:t>	. TTL de copias de repositório</a:t>
            </a:r>
          </a:p>
          <a:p>
            <a:r>
              <a:rPr lang="pt-BR" sz="1050" dirty="0"/>
              <a:t>	. TTL de retorno de repositório</a:t>
            </a:r>
          </a:p>
          <a:p>
            <a:r>
              <a:rPr lang="pt-BR" sz="1050" dirty="0"/>
              <a:t>	. TTL demandas serviço para comitê;</a:t>
            </a:r>
          </a:p>
          <a:p>
            <a:r>
              <a:rPr lang="pt-BR" sz="1050" dirty="0"/>
              <a:t>	. TTL demandas defendidas </a:t>
            </a:r>
            <a:r>
              <a:rPr lang="pt-BR" sz="1050" dirty="0" err="1"/>
              <a:t>code</a:t>
            </a:r>
            <a:r>
              <a:rPr lang="pt-BR" sz="1050" dirty="0"/>
              <a:t> review;</a:t>
            </a:r>
          </a:p>
          <a:p>
            <a:r>
              <a:rPr lang="pt-BR" sz="1050" dirty="0"/>
              <a:t>	. TTL demandas implantação prevista;</a:t>
            </a:r>
          </a:p>
          <a:p>
            <a:r>
              <a:rPr lang="pt-BR" sz="1050" dirty="0"/>
              <a:t>	. TTL demandas implantadas;</a:t>
            </a:r>
          </a:p>
          <a:p>
            <a:r>
              <a:rPr lang="pt-BR" sz="1050" dirty="0"/>
              <a:t>	. TTL Repositórios sem retorno para PRD;</a:t>
            </a:r>
          </a:p>
          <a:p>
            <a:r>
              <a:rPr lang="pt-BR" sz="1050" dirty="0"/>
              <a:t>	. Lista dos repositórios sem retorno para PRD com </a:t>
            </a:r>
            <a:r>
              <a:rPr lang="pt-BR" sz="1050" dirty="0" err="1"/>
              <a:t>resp</a:t>
            </a:r>
            <a:r>
              <a:rPr lang="pt-BR" sz="1050" dirty="0"/>
              <a:t>, data início e previsão;</a:t>
            </a:r>
          </a:p>
        </p:txBody>
      </p:sp>
      <p:sp>
        <p:nvSpPr>
          <p:cNvPr id="2" name="Retângulo 1">
            <a:extLst>
              <a:ext uri="{FF2B5EF4-FFF2-40B4-BE49-F238E27FC236}">
                <a16:creationId xmlns:a16="http://schemas.microsoft.com/office/drawing/2014/main" id="{FAABF244-A992-8CB4-6894-2F830BED0483}"/>
              </a:ext>
            </a:extLst>
          </p:cNvPr>
          <p:cNvSpPr/>
          <p:nvPr/>
        </p:nvSpPr>
        <p:spPr>
          <a:xfrm>
            <a:off x="152400" y="1000125"/>
            <a:ext cx="10315575" cy="1409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67629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4706C2D-DE5C-34B0-6CBD-6CCE078D3CDF}"/>
              </a:ext>
            </a:extLst>
          </p:cNvPr>
          <p:cNvSpPr txBox="1"/>
          <p:nvPr/>
        </p:nvSpPr>
        <p:spPr>
          <a:xfrm>
            <a:off x="168069" y="90620"/>
            <a:ext cx="6097978" cy="7171194"/>
          </a:xfrm>
          <a:prstGeom prst="rect">
            <a:avLst/>
          </a:prstGeom>
          <a:noFill/>
        </p:spPr>
        <p:txBody>
          <a:bodyPr wrap="square">
            <a:spAutoFit/>
          </a:bodyPr>
          <a:lstStyle/>
          <a:p>
            <a:r>
              <a:rPr lang="pt-BR" sz="1000" dirty="0">
                <a:effectLst/>
                <a:latin typeface="Aptos" panose="020B0004020202020204" pitchFamily="34" charset="0"/>
                <a:ea typeface="Times New Roman" panose="02020603050405020304" pitchFamily="18" charset="0"/>
                <a:cs typeface="Aptos" panose="020B0004020202020204" pitchFamily="34" charset="0"/>
              </a:rPr>
              <a:t>Com base na descrição que você forneceu, essa união dos times para executar tarefas específicas de implantação de software não se enquadra exatamente como um comitê ou uma comissão, conforme as definições tradicionais.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Em vez disso, essa união pode ser melhor descrita como uma **equipe ou força-tarefa interdisciplinar**. Aqui está o motivo:</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**Comitê**: Normalmente é focado em discussões, deliberações e tomadas de decisão de caráter contínuo ou estratégico, o que não parece ser o caso aqui.</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**Comissão**: Geralmente é formada para um propósito temporário e investigativo ou com um objetivo claramente definido e prazo específico. Embora haja semelhanças na temporariedade, o foco em execução direta de tarefas não é típico de uma comissão.</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Uma força-tarefa, por outro lado, é formada por membros de diferentes equipes ou especialidades (como arquitetura e infraestrutura) para **colaborar em atividades específicas**, como no caso descrito. Não exige necessariamente reuniões formais de decisão, e o principal objetivo é a execução conjunta.</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Se preferir, essa união pode ser chamada de **parceria colaborativa ou equipe de projeto**, dependendo da cultura organizacional. Isso faz sentido para você? </a:t>
            </a:r>
            <a:r>
              <a:rPr lang="pt-BR" sz="1000" dirty="0">
                <a:effectLst/>
                <a:latin typeface="Segoe UI Emoji" panose="020B0502040204020203" pitchFamily="34" charset="0"/>
                <a:ea typeface="Times New Roman" panose="02020603050405020304" pitchFamily="18" charset="0"/>
                <a:cs typeface="Segoe UI Emoji" panose="020B0502040204020203" pitchFamily="34" charset="0"/>
              </a:rPr>
              <a:t>😊</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Para que essa união dos times fosse caracterizada como um **comitê**, seria necessário incorporar alguns elementos principais que definem um comitê, como: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1. **Objetivo mais estratégico ou contínuo**: Um comitê geralmente tem um propósito de longo prazo, voltado para discussões e decisões estratégicas, e não apenas para execução de tarefas específicas. Nesse caso, poderia ser algo como um "Comitê de Segurança da Informação" responsável por monitorar e decidir sobre políticas e práticas de segurança na organização.</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2. **Reuniões regulares e formais**: Um comitê tende a realizar reuniões de maneira estruturada e com frequência definida, para discutir questões relevantes e tomar decisões colaborativas.</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3. **Papéis e responsabilidades bem definidos**: Os membros de um comitê geralmente têm cargos ou funções específicas, como presidente, secretário, entre outros, para facilitar a organização e os processos decisórios.</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4. **Documentação de decisões**: Um comitê costuma registrar em atas as discussões e decisões tomadas, para garantir transparência e continuidade.</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5. **Mandato claro**: A existência de um comitê é definida por um regulamento ou estrutura organizacional que estabelece sua missão, escopo de atuação e duração (quando aplicável).</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Se esses elementos fossem adicionados à união dos times, ela se encaixaria melhor na definição de um comitê. Caso contrário, sem essas características, ela continua mais próxima de uma força-tarefa ou equipe colaborativa focada na execução. Faz sentido para você? </a:t>
            </a:r>
            <a:r>
              <a:rPr lang="pt-BR" sz="1000" dirty="0">
                <a:effectLst/>
                <a:latin typeface="Segoe UI Emoji" panose="020B0502040204020203" pitchFamily="34" charset="0"/>
                <a:ea typeface="Times New Roman" panose="02020603050405020304" pitchFamily="18" charset="0"/>
                <a:cs typeface="Segoe UI Emoji" panose="020B0502040204020203" pitchFamily="34" charset="0"/>
              </a:rPr>
              <a:t>😊</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5" name="CaixaDeTexto 4">
            <a:extLst>
              <a:ext uri="{FF2B5EF4-FFF2-40B4-BE49-F238E27FC236}">
                <a16:creationId xmlns:a16="http://schemas.microsoft.com/office/drawing/2014/main" id="{959954BC-992B-0B72-10E4-A4F25A2937BA}"/>
              </a:ext>
            </a:extLst>
          </p:cNvPr>
          <p:cNvSpPr txBox="1"/>
          <p:nvPr/>
        </p:nvSpPr>
        <p:spPr>
          <a:xfrm>
            <a:off x="6266047" y="317500"/>
            <a:ext cx="6096000" cy="2708434"/>
          </a:xfrm>
          <a:prstGeom prst="rect">
            <a:avLst/>
          </a:prstGeom>
          <a:noFill/>
        </p:spPr>
        <p:txBody>
          <a:bodyPr wrap="square">
            <a:spAutoFit/>
          </a:bodyPr>
          <a:lstStyle/>
          <a:p>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Um comitê e uma comissão são grupos formados para realizar tarefas específicas ou tomar decisões. No entanto, há diferenças sutis entre eles:</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**Comitê**: É geralmente um grupo permanente, formado para discutir, deliberar e decidir sobre assuntos contínuos ou estratégicos dentro de uma organização, empresa ou governo. Um exemplo clássico seria o Comitê de Ética, que analisa questões éticas regularmente.</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**Comissão**: É mais frequentemente um grupo temporário, criado para cumprir uma tarefa específica ou investigar um tema pontual. Uma vez que o objetivo é concluído ou o prazo termina, a comissão pode ser dissolvida. Por exemplo, uma Comissão de Inquérito é formada para investigar uma ocorrência específica.</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A principal diferença está na **durabilidade e no propósito**. Um comitê é mais estável e contínuo, enquanto uma comissão é mais voltada para propósitos e prazos definidos.</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 </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a:p>
            <a:r>
              <a:rPr lang="pt-BR" sz="1000" dirty="0">
                <a:effectLst/>
                <a:latin typeface="Aptos" panose="020B0004020202020204" pitchFamily="34" charset="0"/>
                <a:ea typeface="Times New Roman" panose="02020603050405020304" pitchFamily="18" charset="0"/>
                <a:cs typeface="Aptos" panose="020B0004020202020204" pitchFamily="34" charset="0"/>
              </a:rPr>
              <a:t>Se precisar de mais detalhes ou exemplos, é só me avisar! </a:t>
            </a:r>
            <a:r>
              <a:rPr lang="pt-BR" sz="1000" dirty="0">
                <a:effectLst/>
                <a:latin typeface="Segoe UI Emoji" panose="020B0502040204020203" pitchFamily="34" charset="0"/>
                <a:ea typeface="Times New Roman" panose="02020603050405020304" pitchFamily="18" charset="0"/>
                <a:cs typeface="Segoe UI Emoji" panose="020B0502040204020203" pitchFamily="34" charset="0"/>
              </a:rPr>
              <a:t>😊</a:t>
            </a:r>
            <a:endParaRPr lang="pt-BR" sz="100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7" name="CaixaDeTexto 6">
            <a:extLst>
              <a:ext uri="{FF2B5EF4-FFF2-40B4-BE49-F238E27FC236}">
                <a16:creationId xmlns:a16="http://schemas.microsoft.com/office/drawing/2014/main" id="{A4E0F078-CBC3-D1D3-B331-1CD01FCACD5A}"/>
              </a:ext>
            </a:extLst>
          </p:cNvPr>
          <p:cNvSpPr txBox="1"/>
          <p:nvPr/>
        </p:nvSpPr>
        <p:spPr>
          <a:xfrm>
            <a:off x="6752586" y="4153305"/>
            <a:ext cx="5341328" cy="738664"/>
          </a:xfrm>
          <a:prstGeom prst="rect">
            <a:avLst/>
          </a:prstGeom>
          <a:no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tem um propósito de longo prazo, voltado para discussões e decisões estratégicas, e não apenas para execução de tarefas específicas. registrar em atas as discussões e decisões tomadas, para garantir transparência e continuidade.</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a:p>
            <a:endParaRPr lang="pt-BR" sz="1050" dirty="0"/>
          </a:p>
        </p:txBody>
      </p:sp>
      <p:sp>
        <p:nvSpPr>
          <p:cNvPr id="8" name="CaixaDeTexto 7">
            <a:extLst>
              <a:ext uri="{FF2B5EF4-FFF2-40B4-BE49-F238E27FC236}">
                <a16:creationId xmlns:a16="http://schemas.microsoft.com/office/drawing/2014/main" id="{CD693E41-5B96-EDE9-D86A-B6D24B87FF77}"/>
              </a:ext>
            </a:extLst>
          </p:cNvPr>
          <p:cNvSpPr txBox="1"/>
          <p:nvPr/>
        </p:nvSpPr>
        <p:spPr>
          <a:xfrm>
            <a:off x="6752586" y="5332577"/>
            <a:ext cx="5341328" cy="415498"/>
          </a:xfrm>
          <a:prstGeom prst="rect">
            <a:avLst/>
          </a:prstGeom>
          <a:no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monitorar e decidir sobre políticas e práticas de implantação de solução de software na organização.</a:t>
            </a:r>
            <a:endParaRPr lang="pt-BR" sz="1050" dirty="0"/>
          </a:p>
        </p:txBody>
      </p:sp>
      <p:sp>
        <p:nvSpPr>
          <p:cNvPr id="10" name="CaixaDeTexto 9">
            <a:extLst>
              <a:ext uri="{FF2B5EF4-FFF2-40B4-BE49-F238E27FC236}">
                <a16:creationId xmlns:a16="http://schemas.microsoft.com/office/drawing/2014/main" id="{62710E2D-C37D-1133-1D3D-03174AD36CC9}"/>
              </a:ext>
            </a:extLst>
          </p:cNvPr>
          <p:cNvSpPr txBox="1"/>
          <p:nvPr/>
        </p:nvSpPr>
        <p:spPr>
          <a:xfrm>
            <a:off x="6752586" y="4870912"/>
            <a:ext cx="5508362" cy="430887"/>
          </a:xfrm>
          <a:prstGeom prst="rect">
            <a:avLst/>
          </a:prstGeom>
          <a:no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realizar reuniões de maneira estruturada e com frequência definida, para discutir questões relevantes e tomar decisões colaborativas.</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12" name="CaixaDeTexto 11">
            <a:extLst>
              <a:ext uri="{FF2B5EF4-FFF2-40B4-BE49-F238E27FC236}">
                <a16:creationId xmlns:a16="http://schemas.microsoft.com/office/drawing/2014/main" id="{718FBE76-8EFA-7593-E244-3A7F26693A75}"/>
              </a:ext>
            </a:extLst>
          </p:cNvPr>
          <p:cNvSpPr txBox="1"/>
          <p:nvPr/>
        </p:nvSpPr>
        <p:spPr>
          <a:xfrm>
            <a:off x="6752586" y="5794242"/>
            <a:ext cx="5591881" cy="430887"/>
          </a:xfrm>
          <a:prstGeom prst="rect">
            <a:avLst/>
          </a:prstGeom>
          <a:noFill/>
        </p:spPr>
        <p:txBody>
          <a:bodyPr wrap="square">
            <a:spAutoFit/>
          </a:bodyPr>
          <a:lstStyle/>
          <a:p>
            <a:r>
              <a:rPr lang="pt-BR" sz="1050" dirty="0">
                <a:effectLst/>
                <a:latin typeface="Aptos" panose="020B0004020202020204" pitchFamily="34" charset="0"/>
                <a:ea typeface="Times New Roman" panose="02020603050405020304" pitchFamily="18" charset="0"/>
                <a:cs typeface="Aptos" panose="020B0004020202020204" pitchFamily="34" charset="0"/>
              </a:rPr>
              <a:t>- cargos ou funções específicas, como presidente, secretário, entre outros, para facilitar a organização e os processos decisórios.</a:t>
            </a:r>
            <a:endParaRPr lang="pt-BR" sz="105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14" name="CaixaDeTexto 13">
            <a:extLst>
              <a:ext uri="{FF2B5EF4-FFF2-40B4-BE49-F238E27FC236}">
                <a16:creationId xmlns:a16="http://schemas.microsoft.com/office/drawing/2014/main" id="{6A463E82-03E3-0046-E605-00C841252300}"/>
              </a:ext>
            </a:extLst>
          </p:cNvPr>
          <p:cNvSpPr txBox="1"/>
          <p:nvPr/>
        </p:nvSpPr>
        <p:spPr>
          <a:xfrm>
            <a:off x="6728407" y="6255907"/>
            <a:ext cx="5633640" cy="430887"/>
          </a:xfrm>
          <a:prstGeom prst="rect">
            <a:avLst/>
          </a:prstGeom>
          <a:noFill/>
        </p:spPr>
        <p:txBody>
          <a:bodyPr wrap="square">
            <a:spAutoFit/>
          </a:bodyPr>
          <a:lstStyle>
            <a:defPPr>
              <a:defRPr lang="pt-BR"/>
            </a:defPPr>
            <a:lvl1pPr>
              <a:defRPr sz="1200">
                <a:effectLst/>
                <a:latin typeface="Aptos" panose="020B0004020202020204" pitchFamily="34" charset="0"/>
                <a:ea typeface="Times New Roman" panose="02020603050405020304" pitchFamily="18" charset="0"/>
                <a:cs typeface="Aptos" panose="020B0004020202020204" pitchFamily="34" charset="0"/>
              </a:defRPr>
            </a:lvl1pPr>
          </a:lstStyle>
          <a:p>
            <a:r>
              <a:rPr lang="pt-BR" sz="1050" dirty="0"/>
              <a:t>- A existência de um comitê é definida por um regulamento ou estrutura organizacional que estabelece sua missão, escopo de atuação e duração (quando aplicável).</a:t>
            </a:r>
          </a:p>
        </p:txBody>
      </p:sp>
      <p:sp>
        <p:nvSpPr>
          <p:cNvPr id="16" name="CaixaDeTexto 15">
            <a:extLst>
              <a:ext uri="{FF2B5EF4-FFF2-40B4-BE49-F238E27FC236}">
                <a16:creationId xmlns:a16="http://schemas.microsoft.com/office/drawing/2014/main" id="{155B91A9-CAB4-20EB-6DE6-DB018CBAC8A8}"/>
              </a:ext>
            </a:extLst>
          </p:cNvPr>
          <p:cNvSpPr txBox="1"/>
          <p:nvPr/>
        </p:nvSpPr>
        <p:spPr>
          <a:xfrm>
            <a:off x="6455018" y="3440591"/>
            <a:ext cx="6186486" cy="646331"/>
          </a:xfrm>
          <a:prstGeom prst="rect">
            <a:avLst/>
          </a:prstGeom>
          <a:noFill/>
        </p:spPr>
        <p:txBody>
          <a:bodyPr wrap="square">
            <a:spAutoFit/>
          </a:bodyPr>
          <a:lstStyle/>
          <a:p>
            <a:r>
              <a:rPr lang="pt-BR" sz="1800" dirty="0">
                <a:effectLst/>
                <a:latin typeface="Aptos" panose="020B0004020202020204" pitchFamily="34" charset="0"/>
                <a:ea typeface="Times New Roman" panose="02020603050405020304" pitchFamily="18" charset="0"/>
                <a:cs typeface="Aptos" panose="020B0004020202020204" pitchFamily="34" charset="0"/>
              </a:rPr>
              <a:t>Exige necessariamente reuniões formais de decisão, e o principal objetivo é a execução conjunta.</a:t>
            </a:r>
            <a:endParaRPr lang="pt-BR" sz="1800" dirty="0">
              <a:effectLst/>
              <a:latin typeface="Aptos" panose="020B0004020202020204" pitchFamily="34" charset="0"/>
              <a:ea typeface="Yu Gothic" panose="020B0400000000000000" pitchFamily="34" charset="-128"/>
              <a:cs typeface="Aptos" panose="020B0004020202020204" pitchFamily="34" charset="0"/>
            </a:endParaRPr>
          </a:p>
        </p:txBody>
      </p:sp>
      <p:sp>
        <p:nvSpPr>
          <p:cNvPr id="18" name="CaixaDeTexto 17">
            <a:extLst>
              <a:ext uri="{FF2B5EF4-FFF2-40B4-BE49-F238E27FC236}">
                <a16:creationId xmlns:a16="http://schemas.microsoft.com/office/drawing/2014/main" id="{7C3E3C5B-2F4B-3BCA-25C6-9C0807FB5621}"/>
              </a:ext>
            </a:extLst>
          </p:cNvPr>
          <p:cNvSpPr txBox="1"/>
          <p:nvPr/>
        </p:nvSpPr>
        <p:spPr>
          <a:xfrm>
            <a:off x="6006384" y="0"/>
            <a:ext cx="6319836" cy="369332"/>
          </a:xfrm>
          <a:prstGeom prst="rect">
            <a:avLst/>
          </a:prstGeom>
          <a:solidFill>
            <a:schemeClr val="bg1"/>
          </a:solidFill>
        </p:spPr>
        <p:txBody>
          <a:bodyPr wrap="square">
            <a:spAutoFit/>
          </a:bodyPr>
          <a:lstStyle/>
          <a:p>
            <a:endParaRPr lang="pt-BR" dirty="0"/>
          </a:p>
        </p:txBody>
      </p:sp>
    </p:spTree>
    <p:extLst>
      <p:ext uri="{BB962C8B-B14F-4D97-AF65-F5344CB8AC3E}">
        <p14:creationId xmlns:p14="http://schemas.microsoft.com/office/powerpoint/2010/main" val="173885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2270DE-E308-3CDE-BA21-2940751AB746}"/>
              </a:ext>
            </a:extLst>
          </p:cNvPr>
          <p:cNvSpPr>
            <a:spLocks noGrp="1"/>
          </p:cNvSpPr>
          <p:nvPr>
            <p:ph type="title"/>
          </p:nvPr>
        </p:nvSpPr>
        <p:spPr>
          <a:xfrm>
            <a:off x="1115961" y="365125"/>
            <a:ext cx="10515600" cy="1325563"/>
          </a:xfrm>
        </p:spPr>
        <p:txBody>
          <a:bodyPr/>
          <a:lstStyle/>
          <a:p>
            <a:endParaRPr lang="pt-BR"/>
          </a:p>
        </p:txBody>
      </p:sp>
      <p:pic>
        <p:nvPicPr>
          <p:cNvPr id="5" name="Espaço Reservado para Conteúdo 4" descr="Interface gráfica do usuário, Aplicativo&#10;&#10;O conteúdo gerado por IA pode estar incorreto.">
            <a:extLst>
              <a:ext uri="{FF2B5EF4-FFF2-40B4-BE49-F238E27FC236}">
                <a16:creationId xmlns:a16="http://schemas.microsoft.com/office/drawing/2014/main" id="{9AA1BD68-4258-D0E3-2432-6EE690CE2C3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28254"/>
          <a:stretch/>
        </p:blipFill>
        <p:spPr>
          <a:xfrm>
            <a:off x="277761" y="-1117600"/>
            <a:ext cx="11636477" cy="4920343"/>
          </a:xfrm>
        </p:spPr>
      </p:pic>
      <p:pic>
        <p:nvPicPr>
          <p:cNvPr id="7" name="Imagem 6" descr="Interface gráfica do usuário, Aplicativo&#10;&#10;O conteúdo gerado por IA pode estar incorreto.">
            <a:extLst>
              <a:ext uri="{FF2B5EF4-FFF2-40B4-BE49-F238E27FC236}">
                <a16:creationId xmlns:a16="http://schemas.microsoft.com/office/drawing/2014/main" id="{05A28649-2C73-896E-7EDD-06EE29718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60" y="4125884"/>
            <a:ext cx="11636477" cy="4943101"/>
          </a:xfrm>
          <a:prstGeom prst="rect">
            <a:avLst/>
          </a:prstGeom>
        </p:spPr>
      </p:pic>
      <p:sp>
        <p:nvSpPr>
          <p:cNvPr id="8" name="CaixaDeTexto 7">
            <a:extLst>
              <a:ext uri="{FF2B5EF4-FFF2-40B4-BE49-F238E27FC236}">
                <a16:creationId xmlns:a16="http://schemas.microsoft.com/office/drawing/2014/main" id="{A4CC3D28-45B9-67CF-D407-9B5C97065F72}"/>
              </a:ext>
            </a:extLst>
          </p:cNvPr>
          <p:cNvSpPr txBox="1"/>
          <p:nvPr/>
        </p:nvSpPr>
        <p:spPr>
          <a:xfrm rot="19984940">
            <a:off x="4544813" y="2268884"/>
            <a:ext cx="2138919" cy="646331"/>
          </a:xfrm>
          <a:prstGeom prst="rect">
            <a:avLst/>
          </a:prstGeom>
          <a:solidFill>
            <a:schemeClr val="bg1"/>
          </a:solidFill>
        </p:spPr>
        <p:txBody>
          <a:bodyPr wrap="none" rtlCol="0">
            <a:spAutoFit/>
          </a:bodyPr>
          <a:lstStyle/>
          <a:p>
            <a:r>
              <a:rPr lang="pt-BR" sz="3600">
                <a:solidFill>
                  <a:srgbClr val="FF0000"/>
                </a:solidFill>
              </a:rPr>
              <a:t>VARIAÇÃO</a:t>
            </a:r>
          </a:p>
        </p:txBody>
      </p:sp>
      <p:sp>
        <p:nvSpPr>
          <p:cNvPr id="10" name="CaixaDeTexto 9">
            <a:extLst>
              <a:ext uri="{FF2B5EF4-FFF2-40B4-BE49-F238E27FC236}">
                <a16:creationId xmlns:a16="http://schemas.microsoft.com/office/drawing/2014/main" id="{937889A9-48F9-45B8-E4F8-C13F2FFEA40D}"/>
              </a:ext>
            </a:extLst>
          </p:cNvPr>
          <p:cNvSpPr txBox="1"/>
          <p:nvPr/>
        </p:nvSpPr>
        <p:spPr>
          <a:xfrm>
            <a:off x="277760" y="3796115"/>
            <a:ext cx="2717437" cy="276999"/>
          </a:xfrm>
          <a:prstGeom prst="rect">
            <a:avLst/>
          </a:prstGeom>
          <a:noFill/>
        </p:spPr>
        <p:txBody>
          <a:bodyPr wrap="square">
            <a:spAutoFit/>
          </a:bodyPr>
          <a:lstStyle/>
          <a:p>
            <a:r>
              <a:rPr lang="pt-BR" sz="1200" dirty="0"/>
              <a:t>acordado em comitê que </a:t>
            </a:r>
          </a:p>
        </p:txBody>
      </p:sp>
      <p:sp>
        <p:nvSpPr>
          <p:cNvPr id="4" name="CaixaDeTexto 3">
            <a:extLst>
              <a:ext uri="{FF2B5EF4-FFF2-40B4-BE49-F238E27FC236}">
                <a16:creationId xmlns:a16="http://schemas.microsoft.com/office/drawing/2014/main" id="{ED8C66B3-4651-7113-E121-5CD736C12D3F}"/>
              </a:ext>
            </a:extLst>
          </p:cNvPr>
          <p:cNvSpPr txBox="1"/>
          <p:nvPr/>
        </p:nvSpPr>
        <p:spPr>
          <a:xfrm>
            <a:off x="4114373" y="3789147"/>
            <a:ext cx="7991881" cy="1815882"/>
          </a:xfrm>
          <a:prstGeom prst="rect">
            <a:avLst/>
          </a:prstGeom>
          <a:solidFill>
            <a:schemeClr val="bg1"/>
          </a:solidFill>
          <a:ln>
            <a:solidFill>
              <a:schemeClr val="accent1"/>
            </a:solidFill>
          </a:ln>
        </p:spPr>
        <p:txBody>
          <a:bodyPr wrap="square">
            <a:spAutoFit/>
          </a:bodyPr>
          <a:lstStyle/>
          <a:p>
            <a:r>
              <a:rPr lang="pt-BR" sz="1600" dirty="0"/>
              <a:t>- Estamos trabalhando para finalizar esse tema o quanto antes.</a:t>
            </a:r>
          </a:p>
          <a:p>
            <a:r>
              <a:rPr lang="pt-BR" sz="1600" dirty="0"/>
              <a:t>- Concluímos os conceitos de estruturação e o plano de implantação desse tema, tanto para o comitê quanto para regularização das aplicações (). </a:t>
            </a:r>
          </a:p>
          <a:p>
            <a:r>
              <a:rPr lang="pt-BR" sz="1600" dirty="0"/>
              <a:t>- Estamos em fase de </a:t>
            </a:r>
            <a:r>
              <a:rPr lang="pt-BR" sz="1600" dirty="0" err="1"/>
              <a:t>Soudan</a:t>
            </a:r>
            <a:r>
              <a:rPr lang="pt-BR" sz="1600" dirty="0"/>
              <a:t> com os gerentes. No entanto, durante alguns desse </a:t>
            </a:r>
            <a:r>
              <a:rPr lang="pt-BR" sz="1600" dirty="0" err="1"/>
              <a:t>soudans</a:t>
            </a:r>
            <a:r>
              <a:rPr lang="pt-BR" sz="1600" dirty="0"/>
              <a:t>, foi solicitado uma mudança de estratégia de </a:t>
            </a:r>
            <a:r>
              <a:rPr lang="pt-BR" sz="1600" dirty="0" err="1"/>
              <a:t>cuttover</a:t>
            </a:r>
            <a:r>
              <a:rPr lang="pt-BR" sz="1600" dirty="0"/>
              <a:t>, pra que ela seja feita de forma faseada. As </a:t>
            </a:r>
            <a:r>
              <a:rPr lang="pt-BR" sz="1600" dirty="0" err="1"/>
              <a:t>prox</a:t>
            </a:r>
            <a:r>
              <a:rPr lang="pt-BR" sz="1600" dirty="0"/>
              <a:t> fases é divulgação das mudanças para a supervisão, e posteriormente comunicado para os analistas sobre a mudança nos processos.</a:t>
            </a:r>
          </a:p>
        </p:txBody>
      </p:sp>
      <p:sp>
        <p:nvSpPr>
          <p:cNvPr id="6" name="CaixaDeTexto 5">
            <a:extLst>
              <a:ext uri="{FF2B5EF4-FFF2-40B4-BE49-F238E27FC236}">
                <a16:creationId xmlns:a16="http://schemas.microsoft.com/office/drawing/2014/main" id="{A6C16654-E3E9-7E4A-71F6-F74BBC9E81B7}"/>
              </a:ext>
            </a:extLst>
          </p:cNvPr>
          <p:cNvSpPr txBox="1"/>
          <p:nvPr/>
        </p:nvSpPr>
        <p:spPr>
          <a:xfrm>
            <a:off x="4114373" y="6029818"/>
            <a:ext cx="7991881" cy="584775"/>
          </a:xfrm>
          <a:prstGeom prst="rect">
            <a:avLst/>
          </a:prstGeom>
          <a:solidFill>
            <a:schemeClr val="bg1"/>
          </a:solidFill>
          <a:ln>
            <a:solidFill>
              <a:schemeClr val="accent1"/>
            </a:solidFill>
          </a:ln>
        </p:spPr>
        <p:txBody>
          <a:bodyPr wrap="square">
            <a:spAutoFit/>
          </a:bodyPr>
          <a:lstStyle/>
          <a:p>
            <a:r>
              <a:rPr lang="pt-BR" sz="1600" dirty="0"/>
              <a:t>Plano de ação (É a recomendação do Claudio):</a:t>
            </a:r>
          </a:p>
          <a:p>
            <a:r>
              <a:rPr lang="pt-BR" sz="1600" dirty="0"/>
              <a:t>- Implantação faseada..... Assim e assim e assim....</a:t>
            </a:r>
          </a:p>
        </p:txBody>
      </p:sp>
    </p:spTree>
    <p:extLst>
      <p:ext uri="{BB962C8B-B14F-4D97-AF65-F5344CB8AC3E}">
        <p14:creationId xmlns:p14="http://schemas.microsoft.com/office/powerpoint/2010/main" val="2019048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Seta: Pentágono 94">
            <a:extLst>
              <a:ext uri="{FF2B5EF4-FFF2-40B4-BE49-F238E27FC236}">
                <a16:creationId xmlns:a16="http://schemas.microsoft.com/office/drawing/2014/main" id="{6EB53DAA-41C5-038D-0A9B-7EE8A05C60AC}"/>
              </a:ext>
            </a:extLst>
          </p:cNvPr>
          <p:cNvSpPr/>
          <p:nvPr/>
        </p:nvSpPr>
        <p:spPr>
          <a:xfrm rot="5400000">
            <a:off x="10953443" y="815784"/>
            <a:ext cx="276227" cy="1278196"/>
          </a:xfrm>
          <a:prstGeom prst="homePlate">
            <a:avLst>
              <a:gd name="adj" fmla="val 39116"/>
            </a:avLst>
          </a:prstGeom>
          <a:solidFill>
            <a:schemeClr val="accent4">
              <a:lumMod val="20000"/>
              <a:lumOff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sp>
        <p:nvSpPr>
          <p:cNvPr id="99" name="Seta: Pentágono 98">
            <a:extLst>
              <a:ext uri="{FF2B5EF4-FFF2-40B4-BE49-F238E27FC236}">
                <a16:creationId xmlns:a16="http://schemas.microsoft.com/office/drawing/2014/main" id="{FF5182E1-8D9F-D6E1-ADC0-286BAE6F01D3}"/>
              </a:ext>
            </a:extLst>
          </p:cNvPr>
          <p:cNvSpPr/>
          <p:nvPr/>
        </p:nvSpPr>
        <p:spPr>
          <a:xfrm>
            <a:off x="192094" y="2377835"/>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102" name="Seta: Divisa 101">
            <a:extLst>
              <a:ext uri="{FF2B5EF4-FFF2-40B4-BE49-F238E27FC236}">
                <a16:creationId xmlns:a16="http://schemas.microsoft.com/office/drawing/2014/main" id="{FD70796D-1DB8-AA9B-91A1-4049B68CE3D9}"/>
              </a:ext>
            </a:extLst>
          </p:cNvPr>
          <p:cNvSpPr/>
          <p:nvPr/>
        </p:nvSpPr>
        <p:spPr>
          <a:xfrm>
            <a:off x="2125492" y="2377834"/>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104" name="Seta: Divisa 103">
            <a:extLst>
              <a:ext uri="{FF2B5EF4-FFF2-40B4-BE49-F238E27FC236}">
                <a16:creationId xmlns:a16="http://schemas.microsoft.com/office/drawing/2014/main" id="{2506A22A-0F74-BDF4-6D73-AF1FB88102B3}"/>
              </a:ext>
            </a:extLst>
          </p:cNvPr>
          <p:cNvSpPr/>
          <p:nvPr/>
        </p:nvSpPr>
        <p:spPr>
          <a:xfrm>
            <a:off x="4269464" y="2377834"/>
            <a:ext cx="2268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107" name="Seta: Divisa 106">
            <a:extLst>
              <a:ext uri="{FF2B5EF4-FFF2-40B4-BE49-F238E27FC236}">
                <a16:creationId xmlns:a16="http://schemas.microsoft.com/office/drawing/2014/main" id="{F888F91F-828C-E132-8A8C-754DAF183614}"/>
              </a:ext>
            </a:extLst>
          </p:cNvPr>
          <p:cNvSpPr/>
          <p:nvPr/>
        </p:nvSpPr>
        <p:spPr>
          <a:xfrm>
            <a:off x="6479662" y="2377833"/>
            <a:ext cx="1908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108" name="Seta: Divisa 107">
            <a:extLst>
              <a:ext uri="{FF2B5EF4-FFF2-40B4-BE49-F238E27FC236}">
                <a16:creationId xmlns:a16="http://schemas.microsoft.com/office/drawing/2014/main" id="{5F3886C7-76DE-CA5C-E34E-20F2CB0AD04B}"/>
              </a:ext>
            </a:extLst>
          </p:cNvPr>
          <p:cNvSpPr/>
          <p:nvPr/>
        </p:nvSpPr>
        <p:spPr>
          <a:xfrm>
            <a:off x="10148912" y="2377832"/>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Jul’25</a:t>
            </a:r>
          </a:p>
        </p:txBody>
      </p:sp>
      <p:sp>
        <p:nvSpPr>
          <p:cNvPr id="110" name="Triângulo isósceles 109">
            <a:extLst>
              <a:ext uri="{FF2B5EF4-FFF2-40B4-BE49-F238E27FC236}">
                <a16:creationId xmlns:a16="http://schemas.microsoft.com/office/drawing/2014/main" id="{0C29C4F4-26C0-289A-2011-F11C798D9A07}"/>
              </a:ext>
            </a:extLst>
          </p:cNvPr>
          <p:cNvSpPr/>
          <p:nvPr/>
        </p:nvSpPr>
        <p:spPr>
          <a:xfrm>
            <a:off x="1050613" y="2230201"/>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4" name="Triângulo isósceles 113">
            <a:extLst>
              <a:ext uri="{FF2B5EF4-FFF2-40B4-BE49-F238E27FC236}">
                <a16:creationId xmlns:a16="http://schemas.microsoft.com/office/drawing/2014/main" id="{31D67168-616D-DDD7-C662-F28FAB3DA8BB}"/>
              </a:ext>
            </a:extLst>
          </p:cNvPr>
          <p:cNvSpPr/>
          <p:nvPr/>
        </p:nvSpPr>
        <p:spPr>
          <a:xfrm>
            <a:off x="3080874" y="2230201"/>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6" name="Triângulo isósceles 115">
            <a:extLst>
              <a:ext uri="{FF2B5EF4-FFF2-40B4-BE49-F238E27FC236}">
                <a16:creationId xmlns:a16="http://schemas.microsoft.com/office/drawing/2014/main" id="{C1AB4CA7-CFA4-E69B-0D98-4B7429E5FE2F}"/>
              </a:ext>
            </a:extLst>
          </p:cNvPr>
          <p:cNvSpPr/>
          <p:nvPr/>
        </p:nvSpPr>
        <p:spPr>
          <a:xfrm>
            <a:off x="10980317" y="2232243"/>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7" name="Triângulo isósceles 116">
            <a:extLst>
              <a:ext uri="{FF2B5EF4-FFF2-40B4-BE49-F238E27FC236}">
                <a16:creationId xmlns:a16="http://schemas.microsoft.com/office/drawing/2014/main" id="{132C7770-40FA-2564-6619-556307AE586F}"/>
              </a:ext>
            </a:extLst>
          </p:cNvPr>
          <p:cNvSpPr/>
          <p:nvPr/>
        </p:nvSpPr>
        <p:spPr>
          <a:xfrm>
            <a:off x="5279412" y="2237345"/>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8" name="Triângulo isósceles 117">
            <a:extLst>
              <a:ext uri="{FF2B5EF4-FFF2-40B4-BE49-F238E27FC236}">
                <a16:creationId xmlns:a16="http://schemas.microsoft.com/office/drawing/2014/main" id="{0770BDB6-0F2F-B3E9-7337-BF3F4FE68929}"/>
              </a:ext>
            </a:extLst>
          </p:cNvPr>
          <p:cNvSpPr/>
          <p:nvPr/>
        </p:nvSpPr>
        <p:spPr>
          <a:xfrm>
            <a:off x="7311811" y="2237345"/>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9" name="Conector reto 118">
            <a:extLst>
              <a:ext uri="{FF2B5EF4-FFF2-40B4-BE49-F238E27FC236}">
                <a16:creationId xmlns:a16="http://schemas.microsoft.com/office/drawing/2014/main" id="{BFB5A2C4-DF37-5E34-96EB-921CECF0615E}"/>
              </a:ext>
            </a:extLst>
          </p:cNvPr>
          <p:cNvCxnSpPr>
            <a:cxnSpLocks/>
          </p:cNvCxnSpPr>
          <p:nvPr/>
        </p:nvCxnSpPr>
        <p:spPr>
          <a:xfrm>
            <a:off x="498164" y="2070495"/>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120" name="Conector reto 119">
            <a:extLst>
              <a:ext uri="{FF2B5EF4-FFF2-40B4-BE49-F238E27FC236}">
                <a16:creationId xmlns:a16="http://schemas.microsoft.com/office/drawing/2014/main" id="{B6E4786B-4B61-C98F-BE07-A0D7C2652066}"/>
              </a:ext>
            </a:extLst>
          </p:cNvPr>
          <p:cNvCxnSpPr>
            <a:cxnSpLocks/>
          </p:cNvCxnSpPr>
          <p:nvPr/>
        </p:nvCxnSpPr>
        <p:spPr>
          <a:xfrm>
            <a:off x="2509374" y="2070495"/>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121" name="Conector reto 120">
            <a:extLst>
              <a:ext uri="{FF2B5EF4-FFF2-40B4-BE49-F238E27FC236}">
                <a16:creationId xmlns:a16="http://schemas.microsoft.com/office/drawing/2014/main" id="{8511823A-8260-61CF-F374-4E72B74D7D1B}"/>
              </a:ext>
            </a:extLst>
          </p:cNvPr>
          <p:cNvCxnSpPr>
            <a:cxnSpLocks/>
          </p:cNvCxnSpPr>
          <p:nvPr/>
        </p:nvCxnSpPr>
        <p:spPr>
          <a:xfrm>
            <a:off x="10444740" y="2049282"/>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122" name="Conector reto 121">
            <a:extLst>
              <a:ext uri="{FF2B5EF4-FFF2-40B4-BE49-F238E27FC236}">
                <a16:creationId xmlns:a16="http://schemas.microsoft.com/office/drawing/2014/main" id="{20F773F0-D62D-5001-4C82-2C1363718E5B}"/>
              </a:ext>
            </a:extLst>
          </p:cNvPr>
          <p:cNvCxnSpPr>
            <a:cxnSpLocks/>
          </p:cNvCxnSpPr>
          <p:nvPr/>
        </p:nvCxnSpPr>
        <p:spPr>
          <a:xfrm>
            <a:off x="4696498" y="2052239"/>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123" name="Conector reto 122">
            <a:extLst>
              <a:ext uri="{FF2B5EF4-FFF2-40B4-BE49-F238E27FC236}">
                <a16:creationId xmlns:a16="http://schemas.microsoft.com/office/drawing/2014/main" id="{B0A01860-0136-8DF8-04BD-11D41D326C35}"/>
              </a:ext>
            </a:extLst>
          </p:cNvPr>
          <p:cNvCxnSpPr>
            <a:cxnSpLocks/>
          </p:cNvCxnSpPr>
          <p:nvPr/>
        </p:nvCxnSpPr>
        <p:spPr>
          <a:xfrm>
            <a:off x="6738422" y="2057828"/>
            <a:ext cx="1334102"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124" name="Conector reto 123">
            <a:extLst>
              <a:ext uri="{FF2B5EF4-FFF2-40B4-BE49-F238E27FC236}">
                <a16:creationId xmlns:a16="http://schemas.microsoft.com/office/drawing/2014/main" id="{BB4404C1-39BF-B008-0AD8-65D58995A047}"/>
              </a:ext>
            </a:extLst>
          </p:cNvPr>
          <p:cNvCxnSpPr>
            <a:cxnSpLocks/>
            <a:endCxn id="110" idx="0"/>
          </p:cNvCxnSpPr>
          <p:nvPr/>
        </p:nvCxnSpPr>
        <p:spPr>
          <a:xfrm>
            <a:off x="1160151" y="1806335"/>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125" name="Conector reto 124">
            <a:extLst>
              <a:ext uri="{FF2B5EF4-FFF2-40B4-BE49-F238E27FC236}">
                <a16:creationId xmlns:a16="http://schemas.microsoft.com/office/drawing/2014/main" id="{ADB02979-3376-29FE-3C03-CBEA6980F5B5}"/>
              </a:ext>
            </a:extLst>
          </p:cNvPr>
          <p:cNvCxnSpPr>
            <a:cxnSpLocks/>
          </p:cNvCxnSpPr>
          <p:nvPr/>
        </p:nvCxnSpPr>
        <p:spPr>
          <a:xfrm>
            <a:off x="3190411" y="2070495"/>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126" name="Conector reto 125">
            <a:extLst>
              <a:ext uri="{FF2B5EF4-FFF2-40B4-BE49-F238E27FC236}">
                <a16:creationId xmlns:a16="http://schemas.microsoft.com/office/drawing/2014/main" id="{D3F8050A-0535-1E34-B03F-CD1CCD508349}"/>
              </a:ext>
            </a:extLst>
          </p:cNvPr>
          <p:cNvCxnSpPr>
            <a:cxnSpLocks/>
          </p:cNvCxnSpPr>
          <p:nvPr/>
        </p:nvCxnSpPr>
        <p:spPr>
          <a:xfrm>
            <a:off x="11084134" y="2077639"/>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Conector reto 1024">
            <a:extLst>
              <a:ext uri="{FF2B5EF4-FFF2-40B4-BE49-F238E27FC236}">
                <a16:creationId xmlns:a16="http://schemas.microsoft.com/office/drawing/2014/main" id="{ABC94075-36C9-C8DF-076F-5C5238D79C1E}"/>
              </a:ext>
            </a:extLst>
          </p:cNvPr>
          <p:cNvCxnSpPr>
            <a:cxnSpLocks/>
          </p:cNvCxnSpPr>
          <p:nvPr/>
        </p:nvCxnSpPr>
        <p:spPr>
          <a:xfrm>
            <a:off x="5361168" y="2070495"/>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1026" name="Conector reto 1025">
            <a:extLst>
              <a:ext uri="{FF2B5EF4-FFF2-40B4-BE49-F238E27FC236}">
                <a16:creationId xmlns:a16="http://schemas.microsoft.com/office/drawing/2014/main" id="{22B5C44B-12FC-589A-F0D2-0D0A780E9482}"/>
              </a:ext>
            </a:extLst>
          </p:cNvPr>
          <p:cNvCxnSpPr>
            <a:cxnSpLocks/>
          </p:cNvCxnSpPr>
          <p:nvPr/>
        </p:nvCxnSpPr>
        <p:spPr>
          <a:xfrm>
            <a:off x="7406267" y="2077639"/>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1030" name="CaixaDeTexto 1029">
            <a:extLst>
              <a:ext uri="{FF2B5EF4-FFF2-40B4-BE49-F238E27FC236}">
                <a16:creationId xmlns:a16="http://schemas.microsoft.com/office/drawing/2014/main" id="{E3E53DCD-3904-B57F-01D6-328229258765}"/>
              </a:ext>
            </a:extLst>
          </p:cNvPr>
          <p:cNvSpPr txBox="1"/>
          <p:nvPr/>
        </p:nvSpPr>
        <p:spPr>
          <a:xfrm>
            <a:off x="448999" y="1639410"/>
            <a:ext cx="1430556"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Kickof</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 alinhamento do tema c/ HDA;</a:t>
            </a:r>
          </a:p>
        </p:txBody>
      </p:sp>
      <p:sp>
        <p:nvSpPr>
          <p:cNvPr id="1031" name="CaixaDeTexto 1030">
            <a:extLst>
              <a:ext uri="{FF2B5EF4-FFF2-40B4-BE49-F238E27FC236}">
                <a16:creationId xmlns:a16="http://schemas.microsoft.com/office/drawing/2014/main" id="{C22C9814-E000-D932-7AFE-EF85E1EF9145}"/>
              </a:ext>
            </a:extLst>
          </p:cNvPr>
          <p:cNvSpPr txBox="1"/>
          <p:nvPr/>
        </p:nvSpPr>
        <p:spPr>
          <a:xfrm>
            <a:off x="2509214" y="1638161"/>
            <a:ext cx="1380801"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32" name="CaixaDeTexto 1031">
            <a:extLst>
              <a:ext uri="{FF2B5EF4-FFF2-40B4-BE49-F238E27FC236}">
                <a16:creationId xmlns:a16="http://schemas.microsoft.com/office/drawing/2014/main" id="{406DF4DB-7D1C-5C6A-D351-E98944D4090F}"/>
              </a:ext>
            </a:extLst>
          </p:cNvPr>
          <p:cNvSpPr txBox="1"/>
          <p:nvPr/>
        </p:nvSpPr>
        <p:spPr>
          <a:xfrm>
            <a:off x="4620149" y="1629558"/>
            <a:ext cx="1447200"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33" name="CaixaDeTexto 1032">
            <a:extLst>
              <a:ext uri="{FF2B5EF4-FFF2-40B4-BE49-F238E27FC236}">
                <a16:creationId xmlns:a16="http://schemas.microsoft.com/office/drawing/2014/main" id="{C23BE9C5-EB5E-F1B5-086F-6D3A69D1678B}"/>
              </a:ext>
            </a:extLst>
          </p:cNvPr>
          <p:cNvSpPr txBox="1"/>
          <p:nvPr/>
        </p:nvSpPr>
        <p:spPr>
          <a:xfrm>
            <a:off x="6670224" y="1638161"/>
            <a:ext cx="1503214"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Avaliação de Propostas troubleshooting HDA</a:t>
            </a:r>
          </a:p>
        </p:txBody>
      </p:sp>
      <p:sp>
        <p:nvSpPr>
          <p:cNvPr id="1034" name="CaixaDeTexto 1033">
            <a:extLst>
              <a:ext uri="{FF2B5EF4-FFF2-40B4-BE49-F238E27FC236}">
                <a16:creationId xmlns:a16="http://schemas.microsoft.com/office/drawing/2014/main" id="{8BB94979-C9A4-D592-7BD7-64E6615F2E38}"/>
              </a:ext>
            </a:extLst>
          </p:cNvPr>
          <p:cNvSpPr txBox="1"/>
          <p:nvPr/>
        </p:nvSpPr>
        <p:spPr>
          <a:xfrm>
            <a:off x="10528744" y="1640861"/>
            <a:ext cx="1180894"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accent5">
                    <a:lumMod val="50000"/>
                  </a:schemeClr>
                </a:solidFill>
                <a:effectLst/>
                <a:uLnTx/>
                <a:uFillTx/>
                <a:latin typeface="Arial" panose="020B0604020202020204" pitchFamily="34" charset="0"/>
                <a:ea typeface="+mn-ea"/>
                <a:cs typeface="Arial" panose="020B0604020202020204" pitchFamily="34" charset="0"/>
              </a:rPr>
              <a:t>(Desenvolvimento e Implantação)</a:t>
            </a:r>
          </a:p>
        </p:txBody>
      </p:sp>
      <p:sp>
        <p:nvSpPr>
          <p:cNvPr id="1035" name="CaixaDeTexto 1034">
            <a:extLst>
              <a:ext uri="{FF2B5EF4-FFF2-40B4-BE49-F238E27FC236}">
                <a16:creationId xmlns:a16="http://schemas.microsoft.com/office/drawing/2014/main" id="{B226DC48-4FF1-FCF7-E990-030C0F6AFD13}"/>
              </a:ext>
            </a:extLst>
          </p:cNvPr>
          <p:cNvSpPr txBox="1"/>
          <p:nvPr/>
        </p:nvSpPr>
        <p:spPr>
          <a:xfrm>
            <a:off x="126133" y="2713271"/>
            <a:ext cx="1961945" cy="338554"/>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Alinhamento com equipe do projeto </a:t>
            </a:r>
            <a:r>
              <a:rPr lang="pt-BR" sz="800" b="0" i="0" err="1">
                <a:solidFill>
                  <a:srgbClr val="242424"/>
                </a:solidFill>
                <a:effectLst/>
                <a:latin typeface="Segoe UI" panose="020B0502040204020203" pitchFamily="34" charset="0"/>
              </a:rPr>
              <a:t>Shinrai</a:t>
            </a:r>
            <a:r>
              <a:rPr lang="pt-BR" sz="800" b="0" i="0">
                <a:solidFill>
                  <a:srgbClr val="242424"/>
                </a:solidFill>
                <a:effectLst/>
                <a:latin typeface="Segoe UI" panose="020B0502040204020203" pitchFamily="34" charset="0"/>
              </a:rPr>
              <a:t> da HDA;</a:t>
            </a:r>
          </a:p>
        </p:txBody>
      </p:sp>
      <p:sp>
        <p:nvSpPr>
          <p:cNvPr id="1036" name="CaixaDeTexto 1035">
            <a:extLst>
              <a:ext uri="{FF2B5EF4-FFF2-40B4-BE49-F238E27FC236}">
                <a16:creationId xmlns:a16="http://schemas.microsoft.com/office/drawing/2014/main" id="{2BF83B11-0319-3CCB-5B40-C95A199464BB}"/>
              </a:ext>
            </a:extLst>
          </p:cNvPr>
          <p:cNvSpPr txBox="1"/>
          <p:nvPr/>
        </p:nvSpPr>
        <p:spPr>
          <a:xfrm>
            <a:off x="2095236" y="2721335"/>
            <a:ext cx="2193763" cy="461665"/>
          </a:xfrm>
          <a:prstGeom prst="rect">
            <a:avLst/>
          </a:prstGeom>
          <a:noFill/>
        </p:spPr>
        <p:txBody>
          <a:bodyPr wrap="square">
            <a:spAutoFit/>
          </a:bodyPr>
          <a:lstStyle/>
          <a:p>
            <a:pPr algn="l"/>
            <a:r>
              <a:rPr lang="pt-BR" sz="800">
                <a:solidFill>
                  <a:srgbClr val="242424"/>
                </a:solidFill>
                <a:latin typeface="Segoe UI" panose="020B0502040204020203" pitchFamily="34" charset="0"/>
              </a:rPr>
              <a:t>- Identificar aplicações com arquivo texto para armazenamento de senhas de usuário de banco de dados. (Christyan, Alan e </a:t>
            </a:r>
            <a:r>
              <a:rPr lang="pt-BR" sz="800" err="1">
                <a:solidFill>
                  <a:srgbClr val="242424"/>
                </a:solidFill>
                <a:latin typeface="Segoe UI" panose="020B0502040204020203" pitchFamily="34" charset="0"/>
              </a:rPr>
              <a:t>BP’s</a:t>
            </a:r>
            <a:r>
              <a:rPr lang="pt-BR" sz="800">
                <a:solidFill>
                  <a:srgbClr val="242424"/>
                </a:solidFill>
                <a:latin typeface="Segoe UI" panose="020B0502040204020203" pitchFamily="34" charset="0"/>
              </a:rPr>
              <a:t>)</a:t>
            </a:r>
            <a:r>
              <a:rPr lang="pt-BR" sz="800" b="0" i="0">
                <a:solidFill>
                  <a:srgbClr val="242424"/>
                </a:solidFill>
                <a:effectLst/>
                <a:latin typeface="Segoe UI" panose="020B0502040204020203" pitchFamily="34" charset="0"/>
              </a:rPr>
              <a:t>;</a:t>
            </a:r>
          </a:p>
        </p:txBody>
      </p:sp>
      <p:sp>
        <p:nvSpPr>
          <p:cNvPr id="1037" name="CaixaDeTexto 1036">
            <a:extLst>
              <a:ext uri="{FF2B5EF4-FFF2-40B4-BE49-F238E27FC236}">
                <a16:creationId xmlns:a16="http://schemas.microsoft.com/office/drawing/2014/main" id="{FA3D19B3-127C-CC22-A259-428A6B076EA2}"/>
              </a:ext>
            </a:extLst>
          </p:cNvPr>
          <p:cNvSpPr txBox="1"/>
          <p:nvPr/>
        </p:nvSpPr>
        <p:spPr>
          <a:xfrm>
            <a:off x="4111838" y="2686901"/>
            <a:ext cx="2588483" cy="707886"/>
          </a:xfrm>
          <a:prstGeom prst="rect">
            <a:avLst/>
          </a:prstGeom>
          <a:noFill/>
        </p:spPr>
        <p:txBody>
          <a:bodyPr wrap="square">
            <a:spAutoFit/>
          </a:bodyPr>
          <a:lstStyle/>
          <a:p>
            <a:r>
              <a:rPr lang="pt-BR" sz="800" b="0" i="0">
                <a:solidFill>
                  <a:srgbClr val="242424"/>
                </a:solidFill>
                <a:effectLst/>
                <a:latin typeface="Segoe UI" panose="020B0502040204020203" pitchFamily="34" charset="0"/>
              </a:rPr>
              <a:t>- HSA levantar próximos passos do tema;</a:t>
            </a:r>
          </a:p>
          <a:p>
            <a:r>
              <a:rPr lang="pt-BR" sz="800" b="0" i="0">
                <a:solidFill>
                  <a:srgbClr val="242424"/>
                </a:solidFill>
                <a:effectLst/>
                <a:latin typeface="Segoe UI" panose="020B0502040204020203" pitchFamily="34" charset="0"/>
              </a:rPr>
              <a:t>- Identificações usuários das aplicações: (Marcio, Wesley, Alan, Christyan);</a:t>
            </a:r>
          </a:p>
          <a:p>
            <a:r>
              <a:rPr lang="pt-BR" sz="800" b="0" i="0">
                <a:solidFill>
                  <a:srgbClr val="242424"/>
                </a:solidFill>
                <a:effectLst/>
                <a:latin typeface="Segoe UI" panose="020B0502040204020203" pitchFamily="34" charset="0"/>
              </a:rPr>
              <a:t>- Revisões da propriedade de login ao S.O. ativa</a:t>
            </a:r>
          </a:p>
          <a:p>
            <a:r>
              <a:rPr lang="pt-BR" sz="800" b="0" i="0">
                <a:solidFill>
                  <a:srgbClr val="242424"/>
                </a:solidFill>
                <a:effectLst/>
                <a:latin typeface="Segoe UI" panose="020B0502040204020203" pitchFamily="34" charset="0"/>
              </a:rPr>
              <a:t>(Wantuil e Laercio);</a:t>
            </a:r>
          </a:p>
        </p:txBody>
      </p:sp>
      <p:sp>
        <p:nvSpPr>
          <p:cNvPr id="1038" name="CaixaDeTexto 1037">
            <a:extLst>
              <a:ext uri="{FF2B5EF4-FFF2-40B4-BE49-F238E27FC236}">
                <a16:creationId xmlns:a16="http://schemas.microsoft.com/office/drawing/2014/main" id="{6323B93F-31AD-62BA-DE96-BBF1F69CBC21}"/>
              </a:ext>
            </a:extLst>
          </p:cNvPr>
          <p:cNvSpPr txBox="1"/>
          <p:nvPr/>
        </p:nvSpPr>
        <p:spPr>
          <a:xfrm>
            <a:off x="6425044" y="2681674"/>
            <a:ext cx="1961563" cy="707886"/>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Brainstorming de ações para mitigação dos problemas na HDA (Wantuil, Christyan e Laercio);</a:t>
            </a:r>
          </a:p>
          <a:p>
            <a:pPr algn="l"/>
            <a:r>
              <a:rPr lang="pt-BR" sz="800" b="0" i="0">
                <a:solidFill>
                  <a:srgbClr val="242424"/>
                </a:solidFill>
                <a:effectLst/>
                <a:latin typeface="Segoe UI" panose="020B0502040204020203" pitchFamily="34" charset="0"/>
              </a:rPr>
              <a:t>- Confirmação das Propostas de soluções;</a:t>
            </a:r>
          </a:p>
        </p:txBody>
      </p:sp>
      <p:sp>
        <p:nvSpPr>
          <p:cNvPr id="1039" name="CaixaDeTexto 1038">
            <a:extLst>
              <a:ext uri="{FF2B5EF4-FFF2-40B4-BE49-F238E27FC236}">
                <a16:creationId xmlns:a16="http://schemas.microsoft.com/office/drawing/2014/main" id="{C3027CB5-03C5-A010-A8A7-D52F7FEAA809}"/>
              </a:ext>
            </a:extLst>
          </p:cNvPr>
          <p:cNvSpPr txBox="1"/>
          <p:nvPr/>
        </p:nvSpPr>
        <p:spPr>
          <a:xfrm>
            <a:off x="8146051" y="2676570"/>
            <a:ext cx="2219601" cy="338554"/>
          </a:xfrm>
          <a:prstGeom prst="rect">
            <a:avLst/>
          </a:prstGeom>
          <a:noFill/>
        </p:spPr>
        <p:txBody>
          <a:bodyPr wrap="square">
            <a:spAutoFit/>
          </a:bodyPr>
          <a:lstStyle>
            <a:defPPr>
              <a:defRPr lang="pt-BR"/>
            </a:defPPr>
            <a:lvl1pPr>
              <a:defRPr sz="800" b="0" i="0">
                <a:solidFill>
                  <a:srgbClr val="242424"/>
                </a:solidFill>
                <a:effectLst/>
                <a:latin typeface="Segoe UI" panose="020B0502040204020203" pitchFamily="34" charset="0"/>
              </a:defRPr>
            </a:lvl1pPr>
          </a:lstStyle>
          <a:p>
            <a:r>
              <a:rPr lang="pt-BR"/>
              <a:t>- Aprovação da Proposta HDA (Gerencia);</a:t>
            </a:r>
          </a:p>
          <a:p>
            <a:r>
              <a:rPr lang="pt-BR"/>
              <a:t>- Levantamentos Solicitados (Gerencia)</a:t>
            </a:r>
          </a:p>
        </p:txBody>
      </p:sp>
      <p:sp>
        <p:nvSpPr>
          <p:cNvPr id="1040" name="Retângulo: Cantos Arredondados 1039">
            <a:extLst>
              <a:ext uri="{FF2B5EF4-FFF2-40B4-BE49-F238E27FC236}">
                <a16:creationId xmlns:a16="http://schemas.microsoft.com/office/drawing/2014/main" id="{01CAF78B-561B-519B-DBD3-47166979033C}"/>
              </a:ext>
            </a:extLst>
          </p:cNvPr>
          <p:cNvSpPr/>
          <p:nvPr/>
        </p:nvSpPr>
        <p:spPr>
          <a:xfrm>
            <a:off x="102291" y="1336230"/>
            <a:ext cx="11987418" cy="204697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041" name="Seta: Divisa 1040">
            <a:extLst>
              <a:ext uri="{FF2B5EF4-FFF2-40B4-BE49-F238E27FC236}">
                <a16:creationId xmlns:a16="http://schemas.microsoft.com/office/drawing/2014/main" id="{563ED62F-5702-1867-3138-4FB886EC2D94}"/>
              </a:ext>
            </a:extLst>
          </p:cNvPr>
          <p:cNvSpPr/>
          <p:nvPr/>
        </p:nvSpPr>
        <p:spPr>
          <a:xfrm>
            <a:off x="8334648" y="2367335"/>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042" name="Triângulo isósceles 1041">
            <a:extLst>
              <a:ext uri="{FF2B5EF4-FFF2-40B4-BE49-F238E27FC236}">
                <a16:creationId xmlns:a16="http://schemas.microsoft.com/office/drawing/2014/main" id="{C31E7740-A39F-4680-51D3-5AE5AAF471C5}"/>
              </a:ext>
            </a:extLst>
          </p:cNvPr>
          <p:cNvSpPr/>
          <p:nvPr/>
        </p:nvSpPr>
        <p:spPr>
          <a:xfrm>
            <a:off x="9192197" y="2226847"/>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43" name="Conector reto 1042">
            <a:extLst>
              <a:ext uri="{FF2B5EF4-FFF2-40B4-BE49-F238E27FC236}">
                <a16:creationId xmlns:a16="http://schemas.microsoft.com/office/drawing/2014/main" id="{7D08A101-D92B-CABF-3891-999E462769B3}"/>
              </a:ext>
            </a:extLst>
          </p:cNvPr>
          <p:cNvCxnSpPr>
            <a:cxnSpLocks/>
          </p:cNvCxnSpPr>
          <p:nvPr/>
        </p:nvCxnSpPr>
        <p:spPr>
          <a:xfrm>
            <a:off x="8618808" y="2047330"/>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4" name="Conector reto 1043">
            <a:extLst>
              <a:ext uri="{FF2B5EF4-FFF2-40B4-BE49-F238E27FC236}">
                <a16:creationId xmlns:a16="http://schemas.microsoft.com/office/drawing/2014/main" id="{2475C1B9-64FB-0785-8E28-20B0C8C2235A}"/>
              </a:ext>
            </a:extLst>
          </p:cNvPr>
          <p:cNvCxnSpPr>
            <a:cxnSpLocks/>
          </p:cNvCxnSpPr>
          <p:nvPr/>
        </p:nvCxnSpPr>
        <p:spPr>
          <a:xfrm>
            <a:off x="9286653" y="2067141"/>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45" name="CaixaDeTexto 1044">
            <a:extLst>
              <a:ext uri="{FF2B5EF4-FFF2-40B4-BE49-F238E27FC236}">
                <a16:creationId xmlns:a16="http://schemas.microsoft.com/office/drawing/2014/main" id="{DCC598EE-1546-22DC-4785-D91C6304B8E7}"/>
              </a:ext>
            </a:extLst>
          </p:cNvPr>
          <p:cNvSpPr txBox="1"/>
          <p:nvPr/>
        </p:nvSpPr>
        <p:spPr>
          <a:xfrm>
            <a:off x="8552103" y="1683058"/>
            <a:ext cx="1467512" cy="315323"/>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Definição da Solução a ser adotada na HDA</a:t>
            </a:r>
          </a:p>
        </p:txBody>
      </p:sp>
      <p:pic>
        <p:nvPicPr>
          <p:cNvPr id="1046" name="Gráfico 1045" descr="Marca de seleção">
            <a:extLst>
              <a:ext uri="{FF2B5EF4-FFF2-40B4-BE49-F238E27FC236}">
                <a16:creationId xmlns:a16="http://schemas.microsoft.com/office/drawing/2014/main" id="{135B17D1-DF53-CE69-6F07-B7311D77EC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2095" y="1553112"/>
            <a:ext cx="260559" cy="260559"/>
          </a:xfrm>
          <a:prstGeom prst="rect">
            <a:avLst/>
          </a:prstGeom>
        </p:spPr>
      </p:pic>
      <p:pic>
        <p:nvPicPr>
          <p:cNvPr id="1047" name="Gráfico 1046" descr="Marca de seleção">
            <a:extLst>
              <a:ext uri="{FF2B5EF4-FFF2-40B4-BE49-F238E27FC236}">
                <a16:creationId xmlns:a16="http://schemas.microsoft.com/office/drawing/2014/main" id="{91F7B155-FC27-AF37-80BB-C0544FFD32E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6113" y="1560636"/>
            <a:ext cx="260559" cy="260559"/>
          </a:xfrm>
          <a:prstGeom prst="rect">
            <a:avLst/>
          </a:prstGeom>
        </p:spPr>
      </p:pic>
      <p:pic>
        <p:nvPicPr>
          <p:cNvPr id="1048" name="Gráfico 1047" descr="Marca de seleção">
            <a:extLst>
              <a:ext uri="{FF2B5EF4-FFF2-40B4-BE49-F238E27FC236}">
                <a16:creationId xmlns:a16="http://schemas.microsoft.com/office/drawing/2014/main" id="{35D73724-DF7A-8F0E-3B63-817C9314D8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9129" y="1570885"/>
            <a:ext cx="260559" cy="260559"/>
          </a:xfrm>
          <a:prstGeom prst="rect">
            <a:avLst/>
          </a:prstGeom>
        </p:spPr>
      </p:pic>
      <p:pic>
        <p:nvPicPr>
          <p:cNvPr id="128" name="Gráfico 127" descr="Marca de seleção">
            <a:extLst>
              <a:ext uri="{FF2B5EF4-FFF2-40B4-BE49-F238E27FC236}">
                <a16:creationId xmlns:a16="http://schemas.microsoft.com/office/drawing/2014/main" id="{9A22D58D-1356-B0B4-2068-C1C2ECF852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9808" y="1560637"/>
            <a:ext cx="260559" cy="260559"/>
          </a:xfrm>
          <a:prstGeom prst="rect">
            <a:avLst/>
          </a:prstGeom>
        </p:spPr>
      </p:pic>
      <p:sp>
        <p:nvSpPr>
          <p:cNvPr id="130" name="CaixaDeTexto 129">
            <a:extLst>
              <a:ext uri="{FF2B5EF4-FFF2-40B4-BE49-F238E27FC236}">
                <a16:creationId xmlns:a16="http://schemas.microsoft.com/office/drawing/2014/main" id="{513CC74D-0E18-4729-3CD2-9A4F11A7FA52}"/>
              </a:ext>
            </a:extLst>
          </p:cNvPr>
          <p:cNvSpPr txBox="1"/>
          <p:nvPr/>
        </p:nvSpPr>
        <p:spPr>
          <a:xfrm>
            <a:off x="10086822" y="2672159"/>
            <a:ext cx="1979045" cy="338554"/>
          </a:xfrm>
          <a:prstGeom prst="rect">
            <a:avLst/>
          </a:prstGeom>
          <a:noFill/>
        </p:spPr>
        <p:txBody>
          <a:bodyPr wrap="square">
            <a:spAutoFit/>
          </a:bodyPr>
          <a:lstStyle/>
          <a:p>
            <a:pPr algn="l"/>
            <a:r>
              <a:rPr lang="pt-BR" sz="800">
                <a:solidFill>
                  <a:srgbClr val="00B0F0"/>
                </a:solidFill>
                <a:latin typeface="Segoe UI" panose="020B0502040204020203" pitchFamily="34" charset="0"/>
              </a:rPr>
              <a:t>- Aprovação (Gerencia) do Step1: </a:t>
            </a:r>
            <a:r>
              <a:rPr lang="pt-BR" sz="800" b="0" i="0">
                <a:solidFill>
                  <a:srgbClr val="00B0F0"/>
                </a:solidFill>
                <a:effectLst/>
                <a:latin typeface="Segoe UI" panose="020B0502040204020203" pitchFamily="34" charset="0"/>
              </a:rPr>
              <a:t>Regularização das 17 aplicações</a:t>
            </a:r>
          </a:p>
        </p:txBody>
      </p:sp>
      <p:pic>
        <p:nvPicPr>
          <p:cNvPr id="139" name="Gráfico 138" descr="Marca de seleção">
            <a:extLst>
              <a:ext uri="{FF2B5EF4-FFF2-40B4-BE49-F238E27FC236}">
                <a16:creationId xmlns:a16="http://schemas.microsoft.com/office/drawing/2014/main" id="{91B3A1F7-DB9E-1468-A0A8-C955471EEEA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8939" y="1586248"/>
            <a:ext cx="260559" cy="260559"/>
          </a:xfrm>
          <a:prstGeom prst="rect">
            <a:avLst/>
          </a:prstGeom>
        </p:spPr>
      </p:pic>
      <p:pic>
        <p:nvPicPr>
          <p:cNvPr id="106" name="Imagem 105" descr="Interface gráfica do usuário, Aplicativo&#10;&#10;Descrição gerada automaticamente">
            <a:extLst>
              <a:ext uri="{FF2B5EF4-FFF2-40B4-BE49-F238E27FC236}">
                <a16:creationId xmlns:a16="http://schemas.microsoft.com/office/drawing/2014/main" id="{E728A31A-C708-B407-67D3-2B00B9E8C8BB}"/>
              </a:ext>
            </a:extLst>
          </p:cNvPr>
          <p:cNvPicPr>
            <a:picLocks noChangeAspect="1"/>
          </p:cNvPicPr>
          <p:nvPr/>
        </p:nvPicPr>
        <p:blipFill rotWithShape="1">
          <a:blip r:embed="rId4">
            <a:extLst>
              <a:ext uri="{28A0092B-C50C-407E-A947-70E740481C1C}">
                <a14:useLocalDpi xmlns:a14="http://schemas.microsoft.com/office/drawing/2010/main" val="0"/>
              </a:ext>
            </a:extLst>
          </a:blip>
          <a:srcRect l="71348"/>
          <a:stretch/>
        </p:blipFill>
        <p:spPr>
          <a:xfrm>
            <a:off x="7134229" y="3710272"/>
            <a:ext cx="1877768" cy="2523735"/>
          </a:xfrm>
          <a:prstGeom prst="rect">
            <a:avLst/>
          </a:prstGeom>
        </p:spPr>
      </p:pic>
      <p:sp>
        <p:nvSpPr>
          <p:cNvPr id="1089" name="Retângulo de cantos arredondados 3">
            <a:extLst>
              <a:ext uri="{FF2B5EF4-FFF2-40B4-BE49-F238E27FC236}">
                <a16:creationId xmlns:a16="http://schemas.microsoft.com/office/drawing/2014/main" id="{CFC908F1-0023-30D3-2BE1-41AE9C867C0C}"/>
              </a:ext>
            </a:extLst>
          </p:cNvPr>
          <p:cNvSpPr/>
          <p:nvPr/>
        </p:nvSpPr>
        <p:spPr>
          <a:xfrm>
            <a:off x="99430" y="3482522"/>
            <a:ext cx="12053447" cy="2913542"/>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Briefing</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448311"/>
            <a:ext cx="10709839" cy="334313"/>
          </a:xfrm>
          <a:prstGeom prst="rect">
            <a:avLst/>
          </a:prstGeom>
          <a:noFill/>
        </p:spPr>
        <p:txBody>
          <a:bodyPr wrap="square" lIns="36000" tIns="36000" rIns="36000" bIns="36000" anchor="b">
            <a:spAutoFit/>
          </a:bodyPr>
          <a:lstStyle/>
          <a:p>
            <a:pPr algn="r">
              <a:lnSpc>
                <a:spcPct val="85000"/>
              </a:lnSpc>
              <a:spcAft>
                <a:spcPts val="600"/>
              </a:spcAft>
              <a:defRPr/>
            </a:pPr>
            <a:r>
              <a:rPr lang="en-US" sz="1000" b="1">
                <a:latin typeface="Segoe UI" panose="020B0502040204020203" pitchFamily="34" charset="0"/>
                <a:cs typeface="Segoe UI" panose="020B0502040204020203" pitchFamily="34" charset="0"/>
              </a:rPr>
              <a:t>O </a:t>
            </a:r>
            <a:r>
              <a:rPr lang="en-US" sz="1000" b="1" err="1">
                <a:latin typeface="Segoe UI" panose="020B0502040204020203" pitchFamily="34" charset="0"/>
                <a:cs typeface="Segoe UI" panose="020B0502040204020203" pitchFamily="34" charset="0"/>
              </a:rPr>
              <a:t>escopo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desse</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tema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envolve</a:t>
            </a:r>
            <a:r>
              <a:rPr lang="en-US" sz="1000" b="1">
                <a:latin typeface="Segoe UI" panose="020B0502040204020203" pitchFamily="34" charset="0"/>
                <a:cs typeface="Segoe UI" panose="020B0502040204020203" pitchFamily="34" charset="0"/>
              </a:rPr>
              <a:t> as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 HDA, HSA e HSF e </a:t>
            </a:r>
            <a:r>
              <a:rPr lang="en-US" sz="1000" b="1" err="1">
                <a:latin typeface="Segoe UI" panose="020B0502040204020203" pitchFamily="34" charset="0"/>
                <a:cs typeface="Segoe UI" panose="020B0502040204020203" pitchFamily="34" charset="0"/>
              </a:rPr>
              <a:t>tem</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previsão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em</a:t>
            </a:r>
            <a:r>
              <a:rPr lang="en-US" sz="1000" b="1">
                <a:latin typeface="Segoe UI" panose="020B0502040204020203" pitchFamily="34" charset="0"/>
                <a:cs typeface="Segoe UI" panose="020B0502040204020203" pitchFamily="34" charset="0"/>
              </a:rPr>
              <a:t> abr’25. </a:t>
            </a:r>
            <a:r>
              <a:rPr lang="en-US" sz="1000" b="1" err="1">
                <a:latin typeface="Segoe UI" panose="020B0502040204020203" pitchFamily="34" charset="0"/>
                <a:cs typeface="Segoe UI" panose="020B0502040204020203" pitchFamily="34" charset="0"/>
              </a:rPr>
              <a:t>Devido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diferenças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na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estrutura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organizacional</a:t>
            </a:r>
            <a:r>
              <a:rPr lang="en-US" sz="1000" b="1">
                <a:latin typeface="Segoe UI" panose="020B0502040204020203" pitchFamily="34" charset="0"/>
                <a:cs typeface="Segoe UI" panose="020B0502040204020203" pitchFamily="34" charset="0"/>
              </a:rPr>
              <a:t> do TI HDA, </a:t>
            </a:r>
            <a:r>
              <a:rPr lang="en-US" sz="1000" b="1" err="1">
                <a:latin typeface="Segoe UI" panose="020B0502040204020203" pitchFamily="34" charset="0"/>
                <a:cs typeface="Segoe UI" panose="020B0502040204020203" pitchFamily="34" charset="0"/>
              </a:rPr>
              <a:t>teremos</a:t>
            </a:r>
            <a:r>
              <a:rPr lang="en-US" sz="1000" b="1">
                <a:latin typeface="Segoe UI" panose="020B0502040204020203" pitchFamily="34" charset="0"/>
                <a:cs typeface="Segoe UI" panose="020B0502040204020203" pitchFamily="34" charset="0"/>
              </a:rPr>
              <a:t> que </a:t>
            </a:r>
            <a:r>
              <a:rPr lang="en-US" sz="1000" b="1" err="1">
                <a:latin typeface="Segoe UI" panose="020B0502040204020203" pitchFamily="34" charset="0"/>
                <a:cs typeface="Segoe UI" panose="020B0502040204020203" pitchFamily="34" charset="0"/>
              </a:rPr>
              <a:t>adotar</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solução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diferenciada</a:t>
            </a:r>
            <a:r>
              <a:rPr lang="en-US" sz="1000" b="1">
                <a:latin typeface="Segoe UI" panose="020B0502040204020203" pitchFamily="34" charset="0"/>
                <a:cs typeface="Segoe UI" panose="020B0502040204020203" pitchFamily="34" charset="0"/>
              </a:rPr>
              <a:t> da </a:t>
            </a:r>
            <a:r>
              <a:rPr lang="en-US" sz="1000" b="1" err="1">
                <a:latin typeface="Segoe UI" panose="020B0502040204020203" pitchFamily="34" charset="0"/>
                <a:cs typeface="Segoe UI" panose="020B0502040204020203" pitchFamily="34" charset="0"/>
              </a:rPr>
              <a:t>definida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pelas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demais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3" name="txtPage">
            <a:extLst>
              <a:ext uri="{FF2B5EF4-FFF2-40B4-BE49-F238E27FC236}">
                <a16:creationId xmlns:a16="http://schemas.microsoft.com/office/drawing/2014/main" id="{0B1CC2B9-117C-DA7C-85F1-48060C502B55}"/>
              </a:ext>
            </a:extLst>
          </p:cNvPr>
          <p:cNvSpPr txBox="1"/>
          <p:nvPr/>
        </p:nvSpPr>
        <p:spPr>
          <a:xfrm>
            <a:off x="11303867" y="-308385"/>
            <a:ext cx="762000" cy="215444"/>
          </a:xfrm>
          <a:prstGeom prst="rect">
            <a:avLst/>
          </a:prstGeom>
          <a:noFill/>
        </p:spPr>
        <p:txBody>
          <a:bodyPr vert="horz" rtlCol="0">
            <a:spAutoFit/>
          </a:bodyPr>
          <a:lstStyle/>
          <a:p>
            <a:pPr algn="r"/>
            <a:r>
              <a:rPr lang="pt-BR" sz="800">
                <a:solidFill>
                  <a:srgbClr val="1F497F"/>
                </a:solidFill>
              </a:rPr>
              <a:t>Page: 1 / 7</a:t>
            </a:r>
          </a:p>
        </p:txBody>
      </p:sp>
      <p:pic>
        <p:nvPicPr>
          <p:cNvPr id="94" name="Imagem 93" descr="Tabela&#10;&#10;Descrição gerada automaticamente">
            <a:extLst>
              <a:ext uri="{FF2B5EF4-FFF2-40B4-BE49-F238E27FC236}">
                <a16:creationId xmlns:a16="http://schemas.microsoft.com/office/drawing/2014/main" id="{71F9157A-5321-8928-3E63-E6B989B7264A}"/>
              </a:ext>
            </a:extLst>
          </p:cNvPr>
          <p:cNvPicPr>
            <a:picLocks noChangeAspect="1"/>
          </p:cNvPicPr>
          <p:nvPr/>
        </p:nvPicPr>
        <p:blipFill rotWithShape="1">
          <a:blip r:embed="rId9">
            <a:extLst>
              <a:ext uri="{28A0092B-C50C-407E-A947-70E740481C1C}">
                <a14:useLocalDpi xmlns:a14="http://schemas.microsoft.com/office/drawing/2010/main" val="0"/>
              </a:ext>
            </a:extLst>
          </a:blip>
          <a:srcRect t="15591" b="7915"/>
          <a:stretch/>
        </p:blipFill>
        <p:spPr>
          <a:xfrm>
            <a:off x="-3495137" y="-2168116"/>
            <a:ext cx="4313170" cy="1525529"/>
          </a:xfrm>
          <a:prstGeom prst="rect">
            <a:avLst/>
          </a:prstGeom>
        </p:spPr>
      </p:pic>
      <p:pic>
        <p:nvPicPr>
          <p:cNvPr id="96" name="Imagem 95" descr="Uma imagem contendo Tabela&#10;&#10;Descrição gerada automaticamente">
            <a:extLst>
              <a:ext uri="{FF2B5EF4-FFF2-40B4-BE49-F238E27FC236}">
                <a16:creationId xmlns:a16="http://schemas.microsoft.com/office/drawing/2014/main" id="{D0136A7F-B2B3-A5E0-EF99-659FCAC046B2}"/>
              </a:ext>
            </a:extLst>
          </p:cNvPr>
          <p:cNvPicPr>
            <a:picLocks noChangeAspect="1"/>
          </p:cNvPicPr>
          <p:nvPr/>
        </p:nvPicPr>
        <p:blipFill rotWithShape="1">
          <a:blip r:embed="rId10">
            <a:extLst>
              <a:ext uri="{28A0092B-C50C-407E-A947-70E740481C1C}">
                <a14:useLocalDpi xmlns:a14="http://schemas.microsoft.com/office/drawing/2010/main" val="0"/>
              </a:ext>
            </a:extLst>
          </a:blip>
          <a:srcRect t="43045" r="39579"/>
          <a:stretch/>
        </p:blipFill>
        <p:spPr>
          <a:xfrm>
            <a:off x="2020169" y="3957995"/>
            <a:ext cx="2825795" cy="1393027"/>
          </a:xfrm>
          <a:prstGeom prst="rect">
            <a:avLst/>
          </a:prstGeom>
          <a:ln>
            <a:solidFill>
              <a:schemeClr val="bg1">
                <a:lumMod val="50000"/>
              </a:schemeClr>
            </a:solidFill>
          </a:ln>
        </p:spPr>
      </p:pic>
      <p:sp>
        <p:nvSpPr>
          <p:cNvPr id="97" name="CaixaDeTexto 96">
            <a:extLst>
              <a:ext uri="{FF2B5EF4-FFF2-40B4-BE49-F238E27FC236}">
                <a16:creationId xmlns:a16="http://schemas.microsoft.com/office/drawing/2014/main" id="{B144BFEB-A6DE-9ACF-BB09-4E8ED2B9FAD2}"/>
              </a:ext>
            </a:extLst>
          </p:cNvPr>
          <p:cNvSpPr txBox="1"/>
          <p:nvPr/>
        </p:nvSpPr>
        <p:spPr>
          <a:xfrm>
            <a:off x="1210354" y="5469011"/>
            <a:ext cx="4701225" cy="215444"/>
          </a:xfrm>
          <a:prstGeom prst="rect">
            <a:avLst/>
          </a:prstGeom>
          <a:solidFill>
            <a:schemeClr val="accent4">
              <a:lumMod val="20000"/>
              <a:lumOff val="80000"/>
            </a:schemeClr>
          </a:solidFill>
        </p:spPr>
        <p:txBody>
          <a:bodyPr wrap="square" rtlCol="0">
            <a:spAutoFit/>
          </a:bodyPr>
          <a:lstStyle/>
          <a:p>
            <a:pPr algn="ctr"/>
            <a:r>
              <a:rPr lang="en-US" sz="800" err="1"/>
              <a:t>Arquivos</a:t>
            </a:r>
            <a:r>
              <a:rPr lang="en-US" sz="800"/>
              <a:t> de </a:t>
            </a:r>
            <a:r>
              <a:rPr lang="en-US" sz="800" err="1"/>
              <a:t>configuração</a:t>
            </a:r>
            <a:r>
              <a:rPr lang="en-US" sz="800"/>
              <a:t> </a:t>
            </a:r>
            <a:r>
              <a:rPr lang="en-US" sz="800" err="1"/>
              <a:t>armazenam</a:t>
            </a:r>
            <a:r>
              <a:rPr lang="en-US" sz="800"/>
              <a:t> </a:t>
            </a:r>
            <a:r>
              <a:rPr lang="en-US" sz="800" err="1"/>
              <a:t>informações</a:t>
            </a:r>
            <a:r>
              <a:rPr lang="en-US" sz="800"/>
              <a:t> </a:t>
            </a:r>
            <a:r>
              <a:rPr lang="en-US" sz="800" err="1"/>
              <a:t>sensíveis</a:t>
            </a:r>
            <a:r>
              <a:rPr lang="en-US" sz="800"/>
              <a:t>, </a:t>
            </a:r>
            <a:r>
              <a:rPr lang="en-US" sz="800" err="1"/>
              <a:t>como</a:t>
            </a:r>
            <a:r>
              <a:rPr lang="en-US" sz="800"/>
              <a:t> </a:t>
            </a:r>
            <a:r>
              <a:rPr lang="en-US" sz="800" err="1"/>
              <a:t>credenciais</a:t>
            </a:r>
            <a:r>
              <a:rPr lang="en-US" sz="800"/>
              <a:t> de Banco de Dados, etc.</a:t>
            </a:r>
            <a:endParaRPr lang="pt-BR" sz="800"/>
          </a:p>
        </p:txBody>
      </p:sp>
      <p:sp>
        <p:nvSpPr>
          <p:cNvPr id="98" name="CaixaDeTexto 97">
            <a:extLst>
              <a:ext uri="{FF2B5EF4-FFF2-40B4-BE49-F238E27FC236}">
                <a16:creationId xmlns:a16="http://schemas.microsoft.com/office/drawing/2014/main" id="{4AF55B25-8F0F-4ABC-41C3-A31B91A19029}"/>
              </a:ext>
            </a:extLst>
          </p:cNvPr>
          <p:cNvSpPr txBox="1"/>
          <p:nvPr/>
        </p:nvSpPr>
        <p:spPr>
          <a:xfrm>
            <a:off x="279498" y="5908827"/>
            <a:ext cx="6521722" cy="338554"/>
          </a:xfrm>
          <a:prstGeom prst="rect">
            <a:avLst/>
          </a:prstGeom>
          <a:solidFill>
            <a:srgbClr val="FF0000">
              <a:alpha val="29000"/>
            </a:srgbClr>
          </a:solidFill>
          <a:ln w="25400">
            <a:noFill/>
          </a:ln>
        </p:spPr>
        <p:txBody>
          <a:bodyPr wrap="square" rtlCol="0">
            <a:spAutoFit/>
          </a:bodyPr>
          <a:lstStyle/>
          <a:p>
            <a:pPr algn="just"/>
            <a:r>
              <a:rPr lang="pt-BR" sz="800" u="sng"/>
              <a:t>O QUE</a:t>
            </a:r>
            <a:r>
              <a:rPr lang="pt-BR" sz="800"/>
              <a:t>: Acesso não autorizado à informações sensíveis de Servidores de Homologação e Produção (credenciais) por meio do código-fonte das aplicações;</a:t>
            </a:r>
          </a:p>
          <a:p>
            <a:pPr algn="just"/>
            <a:r>
              <a:rPr lang="pt-BR" sz="800" u="sng"/>
              <a:t>QUEM</a:t>
            </a:r>
            <a:r>
              <a:rPr lang="pt-BR" sz="800"/>
              <a:t>: Todos os analistas que precisam ter acesso ao código-fonte das aplicações;</a:t>
            </a:r>
          </a:p>
        </p:txBody>
      </p:sp>
      <p:sp>
        <p:nvSpPr>
          <p:cNvPr id="100" name="Seta: para a Direita 99">
            <a:extLst>
              <a:ext uri="{FF2B5EF4-FFF2-40B4-BE49-F238E27FC236}">
                <a16:creationId xmlns:a16="http://schemas.microsoft.com/office/drawing/2014/main" id="{A04585C7-4DC6-9319-27BE-C96F4E2349D5}"/>
              </a:ext>
            </a:extLst>
          </p:cNvPr>
          <p:cNvSpPr/>
          <p:nvPr/>
        </p:nvSpPr>
        <p:spPr>
          <a:xfrm>
            <a:off x="-1641173" y="264922"/>
            <a:ext cx="147035" cy="117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Triângulo isósceles 100">
            <a:extLst>
              <a:ext uri="{FF2B5EF4-FFF2-40B4-BE49-F238E27FC236}">
                <a16:creationId xmlns:a16="http://schemas.microsoft.com/office/drawing/2014/main" id="{9CD2B25A-69AD-13D1-97E8-0272A1A5042E}"/>
              </a:ext>
            </a:extLst>
          </p:cNvPr>
          <p:cNvSpPr/>
          <p:nvPr/>
        </p:nvSpPr>
        <p:spPr>
          <a:xfrm flipV="1">
            <a:off x="3227524" y="577384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 name="Imagem 102" descr="Interface gráfica do usuário, Aplicativo&#10;&#10;Descrição gerada automaticamente">
            <a:extLst>
              <a:ext uri="{FF2B5EF4-FFF2-40B4-BE49-F238E27FC236}">
                <a16:creationId xmlns:a16="http://schemas.microsoft.com/office/drawing/2014/main" id="{62FE9F16-666F-23E8-50F6-A2F7422DBF15}"/>
              </a:ext>
            </a:extLst>
          </p:cNvPr>
          <p:cNvPicPr>
            <a:picLocks noChangeAspect="1"/>
          </p:cNvPicPr>
          <p:nvPr/>
        </p:nvPicPr>
        <p:blipFill rotWithShape="1">
          <a:blip r:embed="rId4">
            <a:extLst>
              <a:ext uri="{28A0092B-C50C-407E-A947-70E740481C1C}">
                <a14:useLocalDpi xmlns:a14="http://schemas.microsoft.com/office/drawing/2010/main" val="0"/>
              </a:ext>
            </a:extLst>
          </a:blip>
          <a:srcRect r="70128"/>
          <a:stretch/>
        </p:blipFill>
        <p:spPr>
          <a:xfrm>
            <a:off x="12523722" y="2818948"/>
            <a:ext cx="728224" cy="1432150"/>
          </a:xfrm>
          <a:prstGeom prst="rect">
            <a:avLst/>
          </a:prstGeom>
        </p:spPr>
      </p:pic>
      <p:pic>
        <p:nvPicPr>
          <p:cNvPr id="105" name="Imagem 104" descr="Interface gráfica do usuário&#10;&#10;Descrição gerada automaticamente">
            <a:extLst>
              <a:ext uri="{FF2B5EF4-FFF2-40B4-BE49-F238E27FC236}">
                <a16:creationId xmlns:a16="http://schemas.microsoft.com/office/drawing/2014/main" id="{CE751D1F-5A5F-0AFF-1914-3C2A6F782E37}"/>
              </a:ext>
            </a:extLst>
          </p:cNvPr>
          <p:cNvPicPr>
            <a:picLocks noChangeAspect="1"/>
          </p:cNvPicPr>
          <p:nvPr/>
        </p:nvPicPr>
        <p:blipFill rotWithShape="1">
          <a:blip r:embed="rId11">
            <a:extLst>
              <a:ext uri="{28A0092B-C50C-407E-A947-70E740481C1C}">
                <a14:useLocalDpi xmlns:a14="http://schemas.microsoft.com/office/drawing/2010/main" val="0"/>
              </a:ext>
            </a:extLst>
          </a:blip>
          <a:srcRect l="41837" r="32177"/>
          <a:stretch/>
        </p:blipFill>
        <p:spPr>
          <a:xfrm>
            <a:off x="9578829" y="3917706"/>
            <a:ext cx="2197465" cy="2383615"/>
          </a:xfrm>
          <a:prstGeom prst="rect">
            <a:avLst/>
          </a:prstGeom>
          <a:ln>
            <a:solidFill>
              <a:schemeClr val="bg1">
                <a:lumMod val="50000"/>
              </a:schemeClr>
            </a:solidFill>
          </a:ln>
        </p:spPr>
      </p:pic>
      <p:grpSp>
        <p:nvGrpSpPr>
          <p:cNvPr id="109" name="Agrupar 108">
            <a:extLst>
              <a:ext uri="{FF2B5EF4-FFF2-40B4-BE49-F238E27FC236}">
                <a16:creationId xmlns:a16="http://schemas.microsoft.com/office/drawing/2014/main" id="{DEDF5229-46C4-F064-5371-6A297E41231B}"/>
              </a:ext>
            </a:extLst>
          </p:cNvPr>
          <p:cNvGrpSpPr/>
          <p:nvPr/>
        </p:nvGrpSpPr>
        <p:grpSpPr>
          <a:xfrm>
            <a:off x="11408245" y="7466751"/>
            <a:ext cx="1036084" cy="815248"/>
            <a:chOff x="4258170" y="4906705"/>
            <a:chExt cx="1036084" cy="815248"/>
          </a:xfrm>
        </p:grpSpPr>
        <p:sp>
          <p:nvSpPr>
            <p:cNvPr id="111" name="CaixaDeTexto 110">
              <a:extLst>
                <a:ext uri="{FF2B5EF4-FFF2-40B4-BE49-F238E27FC236}">
                  <a16:creationId xmlns:a16="http://schemas.microsoft.com/office/drawing/2014/main" id="{08315378-5A70-921A-AD3F-C95E7360CE1E}"/>
                </a:ext>
              </a:extLst>
            </p:cNvPr>
            <p:cNvSpPr txBox="1"/>
            <p:nvPr/>
          </p:nvSpPr>
          <p:spPr>
            <a:xfrm>
              <a:off x="4258170" y="4906705"/>
              <a:ext cx="1036084" cy="276999"/>
            </a:xfrm>
            <a:prstGeom prst="rect">
              <a:avLst/>
            </a:prstGeom>
            <a:noFill/>
          </p:spPr>
          <p:txBody>
            <a:bodyPr wrap="square" rtlCol="0">
              <a:spAutoFit/>
            </a:bodyPr>
            <a:lstStyle/>
            <a:p>
              <a:r>
                <a:rPr lang="en-US" sz="1200" b="1"/>
                <a:t>WebSphere</a:t>
              </a:r>
              <a:endParaRPr lang="pt-BR" sz="1200" b="1"/>
            </a:p>
          </p:txBody>
        </p:sp>
        <p:pic>
          <p:nvPicPr>
            <p:cNvPr id="112" name="Imagem 111" descr="Diagrama&#10;&#10;Descrição gerada automaticamente">
              <a:extLst>
                <a:ext uri="{FF2B5EF4-FFF2-40B4-BE49-F238E27FC236}">
                  <a16:creationId xmlns:a16="http://schemas.microsoft.com/office/drawing/2014/main" id="{20063E65-2931-CB77-2596-7CA68D49A2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42169" y="5133078"/>
              <a:ext cx="589789" cy="588875"/>
            </a:xfrm>
            <a:prstGeom prst="rect">
              <a:avLst/>
            </a:prstGeom>
          </p:spPr>
        </p:pic>
      </p:grpSp>
      <p:sp>
        <p:nvSpPr>
          <p:cNvPr id="113" name="CaixaDeTexto 112">
            <a:extLst>
              <a:ext uri="{FF2B5EF4-FFF2-40B4-BE49-F238E27FC236}">
                <a16:creationId xmlns:a16="http://schemas.microsoft.com/office/drawing/2014/main" id="{F97B2855-6340-BF50-3D9D-1E40C84EC917}"/>
              </a:ext>
            </a:extLst>
          </p:cNvPr>
          <p:cNvSpPr txBox="1"/>
          <p:nvPr/>
        </p:nvSpPr>
        <p:spPr>
          <a:xfrm>
            <a:off x="11658600" y="8663498"/>
            <a:ext cx="1313655" cy="461665"/>
          </a:xfrm>
          <a:prstGeom prst="rect">
            <a:avLst/>
          </a:prstGeom>
          <a:noFill/>
        </p:spPr>
        <p:txBody>
          <a:bodyPr wrap="square" rtlCol="0">
            <a:spAutoFit/>
          </a:bodyPr>
          <a:lstStyle/>
          <a:p>
            <a:r>
              <a:rPr lang="en-US" sz="1200" b="1"/>
              <a:t>Pipeline CI / CD</a:t>
            </a:r>
            <a:endParaRPr lang="pt-BR" sz="1200" b="1"/>
          </a:p>
        </p:txBody>
      </p:sp>
      <p:pic>
        <p:nvPicPr>
          <p:cNvPr id="115" name="Imagem 114" descr="Desenho de um círculo&#10;&#10;Descrição gerada automaticamente com confiança média">
            <a:extLst>
              <a:ext uri="{FF2B5EF4-FFF2-40B4-BE49-F238E27FC236}">
                <a16:creationId xmlns:a16="http://schemas.microsoft.com/office/drawing/2014/main" id="{78DBC137-A1DA-6DAA-AD21-868B3F7991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10495" y="7575504"/>
            <a:ext cx="1281205" cy="567637"/>
          </a:xfrm>
          <a:prstGeom prst="rect">
            <a:avLst/>
          </a:prstGeom>
          <a:ln>
            <a:solidFill>
              <a:schemeClr val="tx1"/>
            </a:solidFill>
          </a:ln>
        </p:spPr>
      </p:pic>
      <p:pic>
        <p:nvPicPr>
          <p:cNvPr id="127" name="Imagem 126">
            <a:extLst>
              <a:ext uri="{FF2B5EF4-FFF2-40B4-BE49-F238E27FC236}">
                <a16:creationId xmlns:a16="http://schemas.microsoft.com/office/drawing/2014/main" id="{0833EC1F-87B9-4CAB-2004-DAB3E6B495AF}"/>
              </a:ext>
            </a:extLst>
          </p:cNvPr>
          <p:cNvPicPr>
            <a:picLocks noChangeAspect="1"/>
          </p:cNvPicPr>
          <p:nvPr/>
        </p:nvPicPr>
        <p:blipFill>
          <a:blip r:embed="rId14"/>
          <a:stretch>
            <a:fillRect/>
          </a:stretch>
        </p:blipFill>
        <p:spPr>
          <a:xfrm>
            <a:off x="2362317" y="-2301744"/>
            <a:ext cx="8229842" cy="2167073"/>
          </a:xfrm>
          <a:prstGeom prst="rect">
            <a:avLst/>
          </a:prstGeom>
        </p:spPr>
      </p:pic>
      <p:sp>
        <p:nvSpPr>
          <p:cNvPr id="1024" name="Google Shape;239;p38">
            <a:extLst>
              <a:ext uri="{FF2B5EF4-FFF2-40B4-BE49-F238E27FC236}">
                <a16:creationId xmlns:a16="http://schemas.microsoft.com/office/drawing/2014/main" id="{80DA2555-7AC7-C462-ECA5-3889A7E19CE8}"/>
              </a:ext>
            </a:extLst>
          </p:cNvPr>
          <p:cNvSpPr txBox="1">
            <a:spLocks/>
          </p:cNvSpPr>
          <p:nvPr/>
        </p:nvSpPr>
        <p:spPr>
          <a:xfrm>
            <a:off x="1899983" y="-2386355"/>
            <a:ext cx="1592539" cy="719034"/>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2800" err="1">
                <a:solidFill>
                  <a:schemeClr val="tx1">
                    <a:lumMod val="75000"/>
                    <a:lumOff val="25000"/>
                  </a:schemeClr>
                </a:solidFill>
                <a:latin typeface="Segoe UI Black" panose="020B0A02040204020203" pitchFamily="34" charset="0"/>
              </a:rPr>
              <a:t>Ciclo</a:t>
            </a:r>
            <a:r>
              <a:rPr lang="en-US" sz="2800">
                <a:solidFill>
                  <a:schemeClr val="tx1">
                    <a:lumMod val="75000"/>
                    <a:lumOff val="25000"/>
                  </a:schemeClr>
                </a:solidFill>
                <a:latin typeface="Segoe UI Black" panose="020B0A02040204020203" pitchFamily="34" charset="0"/>
              </a:rPr>
              <a:t> de Deploy</a:t>
            </a:r>
            <a:endParaRPr kumimoji="0" lang="en-US" sz="2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078" name="Retângulo de cantos arredondados 3">
            <a:extLst>
              <a:ext uri="{FF2B5EF4-FFF2-40B4-BE49-F238E27FC236}">
                <a16:creationId xmlns:a16="http://schemas.microsoft.com/office/drawing/2014/main" id="{10FF68BA-3DAC-5912-5E09-44C3F3D56BE5}"/>
              </a:ext>
            </a:extLst>
          </p:cNvPr>
          <p:cNvSpPr/>
          <p:nvPr/>
        </p:nvSpPr>
        <p:spPr>
          <a:xfrm>
            <a:off x="102291" y="710483"/>
            <a:ext cx="11987418" cy="425715"/>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r>
              <a:rPr lang="pt-BR" sz="1200" b="1">
                <a:solidFill>
                  <a:schemeClr val="tx1"/>
                </a:solidFill>
                <a:latin typeface="Calibri" panose="020F0502020204030204" pitchFamily="34" charset="0"/>
                <a:cs typeface="Arial" charset="0"/>
              </a:rPr>
              <a:t>Evitar acesso não autorizado à informações sensíveis de Servidores de Homologação e Produção (credenciais) por meio do código-fonte das aplicações. </a:t>
            </a:r>
          </a:p>
        </p:txBody>
      </p:sp>
      <p:sp>
        <p:nvSpPr>
          <p:cNvPr id="1079" name="Retângulo 1078">
            <a:extLst>
              <a:ext uri="{FF2B5EF4-FFF2-40B4-BE49-F238E27FC236}">
                <a16:creationId xmlns:a16="http://schemas.microsoft.com/office/drawing/2014/main" id="{43FB62F0-83A2-BC4C-E205-2F736339A608}"/>
              </a:ext>
            </a:extLst>
          </p:cNvPr>
          <p:cNvSpPr/>
          <p:nvPr/>
        </p:nvSpPr>
        <p:spPr>
          <a:xfrm>
            <a:off x="2202862" y="-926442"/>
            <a:ext cx="1297663" cy="307777"/>
          </a:xfrm>
          <a:prstGeom prst="rect">
            <a:avLst/>
          </a:prstGeom>
          <a:solidFill>
            <a:schemeClr val="bg1"/>
          </a:solidFill>
        </p:spPr>
        <p:txBody>
          <a:bodyPr wrap="square">
            <a:spAutoFit/>
          </a:bodyPr>
          <a:lstStyle/>
          <a:p>
            <a:r>
              <a:rPr lang="pt-BR" sz="1400" b="1">
                <a:solidFill>
                  <a:schemeClr val="tx2">
                    <a:lumMod val="75000"/>
                  </a:schemeClr>
                </a:solidFill>
                <a:cs typeface="Microsoft Sans Serif" pitchFamily="34" charset="0"/>
              </a:rPr>
              <a:t>Desenvolvedor</a:t>
            </a:r>
            <a:endParaRPr lang="pt-BR" sz="1400" b="1">
              <a:solidFill>
                <a:schemeClr val="tx2">
                  <a:lumMod val="75000"/>
                </a:schemeClr>
              </a:solidFill>
            </a:endParaRPr>
          </a:p>
        </p:txBody>
      </p:sp>
      <p:grpSp>
        <p:nvGrpSpPr>
          <p:cNvPr id="1081" name="Agrupar 6">
            <a:extLst>
              <a:ext uri="{FF2B5EF4-FFF2-40B4-BE49-F238E27FC236}">
                <a16:creationId xmlns:a16="http://schemas.microsoft.com/office/drawing/2014/main" id="{AC3FCFCB-8785-AD67-7B2A-2910D558A847}"/>
              </a:ext>
            </a:extLst>
          </p:cNvPr>
          <p:cNvGrpSpPr/>
          <p:nvPr/>
        </p:nvGrpSpPr>
        <p:grpSpPr>
          <a:xfrm>
            <a:off x="182145" y="462747"/>
            <a:ext cx="1366558" cy="342691"/>
            <a:chOff x="-19022" y="1142851"/>
            <a:chExt cx="1574150" cy="414916"/>
          </a:xfrm>
        </p:grpSpPr>
        <p:sp>
          <p:nvSpPr>
            <p:cNvPr id="1082" name="CaixaDeTexto 7">
              <a:extLst>
                <a:ext uri="{FF2B5EF4-FFF2-40B4-BE49-F238E27FC236}">
                  <a16:creationId xmlns:a16="http://schemas.microsoft.com/office/drawing/2014/main" id="{CF3284EC-DCB5-8C4B-1EBE-37EFD945E222}"/>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3" name="CaixaDeTexto 8">
              <a:extLst>
                <a:ext uri="{FF2B5EF4-FFF2-40B4-BE49-F238E27FC236}">
                  <a16:creationId xmlns:a16="http://schemas.microsoft.com/office/drawing/2014/main" id="{FE94B5FF-0778-96A4-6F07-F675A04374E1}"/>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4" name="CaixaDeTexto 9">
              <a:extLst>
                <a:ext uri="{FF2B5EF4-FFF2-40B4-BE49-F238E27FC236}">
                  <a16:creationId xmlns:a16="http://schemas.microsoft.com/office/drawing/2014/main" id="{C788C33D-9383-D5B3-6245-2F11928656EE}"/>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Objetivo</a:t>
              </a:r>
            </a:p>
          </p:txBody>
        </p:sp>
      </p:grpSp>
      <p:pic>
        <p:nvPicPr>
          <p:cNvPr id="1077" name="Picture 10" descr="http://blog.fortinet.com/uploads/general/target.jpg">
            <a:extLst>
              <a:ext uri="{FF2B5EF4-FFF2-40B4-BE49-F238E27FC236}">
                <a16:creationId xmlns:a16="http://schemas.microsoft.com/office/drawing/2014/main" id="{7BCF42EB-3898-18F9-4C30-6806B2CEF590}"/>
              </a:ext>
            </a:extLst>
          </p:cNvPr>
          <p:cNvPicPr>
            <a:picLocks noChangeAspect="1" noChangeArrowheads="1"/>
          </p:cNvPicPr>
          <p:nvPr/>
        </p:nvPicPr>
        <p:blipFill>
          <a:blip r:embed="rId15"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rot="452802" flipH="1">
            <a:off x="11453117" y="550291"/>
            <a:ext cx="681665" cy="728274"/>
          </a:xfrm>
          <a:prstGeom prst="rect">
            <a:avLst/>
          </a:prstGeom>
          <a:noFill/>
        </p:spPr>
      </p:pic>
      <p:grpSp>
        <p:nvGrpSpPr>
          <p:cNvPr id="1085" name="Agrupar 6">
            <a:extLst>
              <a:ext uri="{FF2B5EF4-FFF2-40B4-BE49-F238E27FC236}">
                <a16:creationId xmlns:a16="http://schemas.microsoft.com/office/drawing/2014/main" id="{73EC9974-A5FE-1ABD-2AB8-E5D56A53EE46}"/>
              </a:ext>
            </a:extLst>
          </p:cNvPr>
          <p:cNvGrpSpPr/>
          <p:nvPr/>
        </p:nvGrpSpPr>
        <p:grpSpPr>
          <a:xfrm>
            <a:off x="191765" y="3386740"/>
            <a:ext cx="3108079" cy="338554"/>
            <a:chOff x="-19022" y="1142851"/>
            <a:chExt cx="1784333" cy="450900"/>
          </a:xfrm>
        </p:grpSpPr>
        <p:sp>
          <p:nvSpPr>
            <p:cNvPr id="1086" name="CaixaDeTexto 7">
              <a:extLst>
                <a:ext uri="{FF2B5EF4-FFF2-40B4-BE49-F238E27FC236}">
                  <a16:creationId xmlns:a16="http://schemas.microsoft.com/office/drawing/2014/main" id="{52CB00A1-1D5C-6998-0054-171E0AA3BA1D}"/>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7" name="CaixaDeTexto 8">
              <a:extLst>
                <a:ext uri="{FF2B5EF4-FFF2-40B4-BE49-F238E27FC236}">
                  <a16:creationId xmlns:a16="http://schemas.microsoft.com/office/drawing/2014/main" id="{EEDFEA5A-F080-94CA-D3D9-B822649B7C7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8" name="CaixaDeTexto 9">
              <a:extLst>
                <a:ext uri="{FF2B5EF4-FFF2-40B4-BE49-F238E27FC236}">
                  <a16:creationId xmlns:a16="http://schemas.microsoft.com/office/drawing/2014/main" id="{145A3C32-FD0F-C980-75E8-DA1B28C52DB5}"/>
                </a:ext>
              </a:extLst>
            </p:cNvPr>
            <p:cNvSpPr txBox="1"/>
            <p:nvPr/>
          </p:nvSpPr>
          <p:spPr>
            <a:xfrm>
              <a:off x="-19022" y="1142851"/>
              <a:ext cx="1784333" cy="450900"/>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Resumo HSA / HSF</a:t>
              </a:r>
            </a:p>
          </p:txBody>
        </p:sp>
      </p:grpSp>
      <p:grpSp>
        <p:nvGrpSpPr>
          <p:cNvPr id="1127" name="Agrupar 6">
            <a:extLst>
              <a:ext uri="{FF2B5EF4-FFF2-40B4-BE49-F238E27FC236}">
                <a16:creationId xmlns:a16="http://schemas.microsoft.com/office/drawing/2014/main" id="{7A182115-D39A-B785-9E33-58ACBE751086}"/>
              </a:ext>
            </a:extLst>
          </p:cNvPr>
          <p:cNvGrpSpPr/>
          <p:nvPr/>
        </p:nvGrpSpPr>
        <p:grpSpPr>
          <a:xfrm>
            <a:off x="174155" y="1159381"/>
            <a:ext cx="1366558" cy="311537"/>
            <a:chOff x="-19022" y="1142851"/>
            <a:chExt cx="1574150" cy="414916"/>
          </a:xfrm>
        </p:grpSpPr>
        <p:sp>
          <p:nvSpPr>
            <p:cNvPr id="1128"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29"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30"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sp>
        <p:nvSpPr>
          <p:cNvPr id="1131" name="Retângulo 1130">
            <a:extLst>
              <a:ext uri="{FF2B5EF4-FFF2-40B4-BE49-F238E27FC236}">
                <a16:creationId xmlns:a16="http://schemas.microsoft.com/office/drawing/2014/main" id="{E6761AA3-6EEC-5B75-0429-49C05C7E7F2C}"/>
              </a:ext>
            </a:extLst>
          </p:cNvPr>
          <p:cNvSpPr/>
          <p:nvPr/>
        </p:nvSpPr>
        <p:spPr>
          <a:xfrm>
            <a:off x="9496857" y="-1752177"/>
            <a:ext cx="928728" cy="1096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2" name="Retângulo 1131">
            <a:extLst>
              <a:ext uri="{FF2B5EF4-FFF2-40B4-BE49-F238E27FC236}">
                <a16:creationId xmlns:a16="http://schemas.microsoft.com/office/drawing/2014/main" id="{B42C4625-A7B9-D1AE-C892-A87731C5610B}"/>
              </a:ext>
            </a:extLst>
          </p:cNvPr>
          <p:cNvSpPr/>
          <p:nvPr/>
        </p:nvSpPr>
        <p:spPr>
          <a:xfrm>
            <a:off x="7697407" y="-968640"/>
            <a:ext cx="1297663" cy="710964"/>
          </a:xfrm>
          <a:prstGeom prst="rect">
            <a:avLst/>
          </a:prstGeom>
          <a:solidFill>
            <a:schemeClr val="bg1"/>
          </a:solidFill>
        </p:spPr>
        <p:txBody>
          <a:bodyPr wrap="square">
            <a:spAutoFit/>
          </a:bodyPr>
          <a:lstStyle/>
          <a:p>
            <a:r>
              <a:rPr lang="pt-BR" sz="1200">
                <a:cs typeface="Microsoft Sans Serif" pitchFamily="34" charset="0"/>
              </a:rPr>
              <a:t>Build </a:t>
            </a:r>
            <a:r>
              <a:rPr lang="pt-BR" sz="1200" err="1">
                <a:cs typeface="Microsoft Sans Serif" pitchFamily="34" charset="0"/>
              </a:rPr>
              <a:t>and</a:t>
            </a:r>
            <a:r>
              <a:rPr lang="pt-BR" sz="1200">
                <a:cs typeface="Microsoft Sans Serif" pitchFamily="34" charset="0"/>
              </a:rPr>
              <a:t> </a:t>
            </a:r>
            <a:r>
              <a:rPr lang="pt-BR" sz="1200" err="1">
                <a:cs typeface="Microsoft Sans Serif" pitchFamily="34" charset="0"/>
              </a:rPr>
              <a:t>deploy</a:t>
            </a:r>
            <a:r>
              <a:rPr lang="pt-BR" sz="1200">
                <a:cs typeface="Microsoft Sans Serif" pitchFamily="34" charset="0"/>
              </a:rPr>
              <a:t> Project in Nexus </a:t>
            </a:r>
            <a:r>
              <a:rPr lang="pt-BR" sz="1200" err="1">
                <a:cs typeface="Microsoft Sans Serif" pitchFamily="34" charset="0"/>
              </a:rPr>
              <a:t>artifact</a:t>
            </a:r>
            <a:r>
              <a:rPr lang="pt-BR" sz="1200">
                <a:cs typeface="Microsoft Sans Serif" pitchFamily="34" charset="0"/>
              </a:rPr>
              <a:t> </a:t>
            </a:r>
            <a:r>
              <a:rPr lang="pt-BR" sz="1200" err="1">
                <a:cs typeface="Microsoft Sans Serif" pitchFamily="34" charset="0"/>
              </a:rPr>
              <a:t>repository</a:t>
            </a:r>
            <a:endParaRPr lang="pt-BR" sz="1200"/>
          </a:p>
        </p:txBody>
      </p:sp>
      <p:sp>
        <p:nvSpPr>
          <p:cNvPr id="1135" name="Triângulo isósceles 1134">
            <a:extLst>
              <a:ext uri="{FF2B5EF4-FFF2-40B4-BE49-F238E27FC236}">
                <a16:creationId xmlns:a16="http://schemas.microsoft.com/office/drawing/2014/main" id="{2293544B-A5AE-8783-5AEC-8ADE864ACC21}"/>
              </a:ext>
            </a:extLst>
          </p:cNvPr>
          <p:cNvSpPr/>
          <p:nvPr/>
        </p:nvSpPr>
        <p:spPr>
          <a:xfrm rot="16200000" flipV="1">
            <a:off x="8981054" y="469733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0" name="Retângulo 1139">
            <a:extLst>
              <a:ext uri="{FF2B5EF4-FFF2-40B4-BE49-F238E27FC236}">
                <a16:creationId xmlns:a16="http://schemas.microsoft.com/office/drawing/2014/main" id="{647E7304-DCC1-8600-7A49-376A1D5AC886}"/>
              </a:ext>
            </a:extLst>
          </p:cNvPr>
          <p:cNvSpPr/>
          <p:nvPr/>
        </p:nvSpPr>
        <p:spPr>
          <a:xfrm>
            <a:off x="276006" y="3840552"/>
            <a:ext cx="6521722" cy="2441440"/>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2" name="CaixaDeTexto 1141">
            <a:extLst>
              <a:ext uri="{FF2B5EF4-FFF2-40B4-BE49-F238E27FC236}">
                <a16:creationId xmlns:a16="http://schemas.microsoft.com/office/drawing/2014/main" id="{0DABBD66-86A6-47CD-B2B9-685CCC2924A0}"/>
              </a:ext>
            </a:extLst>
          </p:cNvPr>
          <p:cNvSpPr txBox="1"/>
          <p:nvPr/>
        </p:nvSpPr>
        <p:spPr>
          <a:xfrm>
            <a:off x="193990" y="5728324"/>
            <a:ext cx="886006" cy="237827"/>
          </a:xfrm>
          <a:prstGeom prst="rect">
            <a:avLst/>
          </a:prstGeom>
          <a:noFill/>
        </p:spPr>
        <p:txBody>
          <a:bodyPr wrap="square">
            <a:spAutoFit/>
          </a:bodyPr>
          <a:lstStyle/>
          <a:p>
            <a:pPr algn="ctr"/>
            <a:r>
              <a:rPr lang="en-US" sz="1050" b="1"/>
              <a:t>PROBLEMA</a:t>
            </a:r>
          </a:p>
        </p:txBody>
      </p:sp>
      <p:sp>
        <p:nvSpPr>
          <p:cNvPr id="1143" name="Google Shape;239;p38">
            <a:extLst>
              <a:ext uri="{FF2B5EF4-FFF2-40B4-BE49-F238E27FC236}">
                <a16:creationId xmlns:a16="http://schemas.microsoft.com/office/drawing/2014/main" id="{E5852DF0-88FA-C4BF-64DE-0FAB0E2A7A27}"/>
              </a:ext>
            </a:extLst>
          </p:cNvPr>
          <p:cNvSpPr txBox="1">
            <a:spLocks/>
          </p:cNvSpPr>
          <p:nvPr/>
        </p:nvSpPr>
        <p:spPr>
          <a:xfrm>
            <a:off x="2989702" y="3693293"/>
            <a:ext cx="898946" cy="203145"/>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BEFORE</a:t>
            </a:r>
          </a:p>
        </p:txBody>
      </p:sp>
      <p:sp>
        <p:nvSpPr>
          <p:cNvPr id="1144" name="Retângulo 1143">
            <a:extLst>
              <a:ext uri="{FF2B5EF4-FFF2-40B4-BE49-F238E27FC236}">
                <a16:creationId xmlns:a16="http://schemas.microsoft.com/office/drawing/2014/main" id="{45DC5887-4787-FDE4-B154-CE473FF8A6EE}"/>
              </a:ext>
            </a:extLst>
          </p:cNvPr>
          <p:cNvSpPr/>
          <p:nvPr/>
        </p:nvSpPr>
        <p:spPr>
          <a:xfrm>
            <a:off x="7031454" y="3667415"/>
            <a:ext cx="4855632" cy="2650518"/>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5" name="Google Shape;239;p38">
            <a:extLst>
              <a:ext uri="{FF2B5EF4-FFF2-40B4-BE49-F238E27FC236}">
                <a16:creationId xmlns:a16="http://schemas.microsoft.com/office/drawing/2014/main" id="{EFF5ED2E-D401-4DBE-26D9-87C5F6877450}"/>
              </a:ext>
            </a:extLst>
          </p:cNvPr>
          <p:cNvSpPr txBox="1">
            <a:spLocks/>
          </p:cNvSpPr>
          <p:nvPr/>
        </p:nvSpPr>
        <p:spPr>
          <a:xfrm>
            <a:off x="8946017" y="3535023"/>
            <a:ext cx="742931" cy="161583"/>
          </a:xfrm>
          <a:prstGeom prst="rect">
            <a:avLst/>
          </a:prstGeom>
          <a:solidFill>
            <a:schemeClr val="accent4">
              <a:lumMod val="60000"/>
              <a:lumOff val="40000"/>
            </a:schemeClr>
          </a:solidFill>
          <a:ln>
            <a:noFill/>
          </a:ln>
        </p:spPr>
        <p:txBody>
          <a:bodyPr spcFirstLastPara="1" wrap="square" lIns="36000" tIns="0" rIns="36000" bIns="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AFTER</a:t>
            </a:r>
          </a:p>
        </p:txBody>
      </p:sp>
      <p:sp>
        <p:nvSpPr>
          <p:cNvPr id="1146" name="CaixaDeTexto 1145">
            <a:extLst>
              <a:ext uri="{FF2B5EF4-FFF2-40B4-BE49-F238E27FC236}">
                <a16:creationId xmlns:a16="http://schemas.microsoft.com/office/drawing/2014/main" id="{3FC007BF-1587-A8FC-447E-553BD9339B25}"/>
              </a:ext>
            </a:extLst>
          </p:cNvPr>
          <p:cNvSpPr txBox="1"/>
          <p:nvPr/>
        </p:nvSpPr>
        <p:spPr>
          <a:xfrm>
            <a:off x="7593392" y="3755856"/>
            <a:ext cx="1553593" cy="152884"/>
          </a:xfrm>
          <a:prstGeom prst="rect">
            <a:avLst/>
          </a:prstGeom>
          <a:solidFill>
            <a:schemeClr val="accent4">
              <a:lumMod val="20000"/>
              <a:lumOff val="80000"/>
            </a:schemeClr>
          </a:solidFill>
        </p:spPr>
        <p:txBody>
          <a:bodyPr wrap="square" lIns="0" tIns="0" rIns="0" bIns="0" rtlCol="0">
            <a:spAutoFit/>
          </a:bodyPr>
          <a:lstStyle/>
          <a:p>
            <a:pPr algn="ctr"/>
            <a:r>
              <a:rPr lang="en-US" sz="800" b="1" err="1"/>
              <a:t>Segregação</a:t>
            </a:r>
            <a:r>
              <a:rPr lang="en-US" sz="800" b="1"/>
              <a:t> de Acessos </a:t>
            </a:r>
            <a:r>
              <a:rPr lang="en-US" sz="800" b="1" err="1"/>
              <a:t>por</a:t>
            </a:r>
            <a:r>
              <a:rPr lang="en-US" sz="800" b="1"/>
              <a:t> </a:t>
            </a:r>
            <a:r>
              <a:rPr lang="en-US" sz="800" b="1" err="1"/>
              <a:t>funções</a:t>
            </a:r>
            <a:endParaRPr lang="pt-BR" sz="800" b="1"/>
          </a:p>
        </p:txBody>
      </p:sp>
      <p:sp>
        <p:nvSpPr>
          <p:cNvPr id="1147" name="CaixaDeTexto 1146">
            <a:extLst>
              <a:ext uri="{FF2B5EF4-FFF2-40B4-BE49-F238E27FC236}">
                <a16:creationId xmlns:a16="http://schemas.microsoft.com/office/drawing/2014/main" id="{53BE30DC-C46C-4D2D-5025-ED12BEF32D73}"/>
              </a:ext>
            </a:extLst>
          </p:cNvPr>
          <p:cNvSpPr txBox="1"/>
          <p:nvPr/>
        </p:nvSpPr>
        <p:spPr>
          <a:xfrm>
            <a:off x="9506277" y="3727592"/>
            <a:ext cx="2325627" cy="138985"/>
          </a:xfrm>
          <a:prstGeom prst="rect">
            <a:avLst/>
          </a:prstGeom>
          <a:solidFill>
            <a:schemeClr val="accent4">
              <a:lumMod val="20000"/>
              <a:lumOff val="80000"/>
            </a:schemeClr>
          </a:solidFill>
        </p:spPr>
        <p:txBody>
          <a:bodyPr wrap="square" lIns="0" tIns="0" rIns="0" bIns="0" rtlCol="0">
            <a:spAutoFit/>
          </a:bodyPr>
          <a:lstStyle/>
          <a:p>
            <a:pPr algn="ctr"/>
            <a:r>
              <a:rPr lang="en-US" sz="800" b="1" err="1"/>
              <a:t>Reestruturação</a:t>
            </a:r>
            <a:r>
              <a:rPr lang="en-US" sz="800" b="1"/>
              <a:t> </a:t>
            </a:r>
            <a:r>
              <a:rPr lang="en-US" sz="800" b="1" err="1"/>
              <a:t>Credenciais</a:t>
            </a:r>
            <a:r>
              <a:rPr lang="en-US" sz="800" b="1"/>
              <a:t> no Fonte das </a:t>
            </a:r>
            <a:r>
              <a:rPr lang="en-US" sz="800" b="1" err="1"/>
              <a:t>Aplicações</a:t>
            </a:r>
            <a:endParaRPr lang="pt-BR" sz="800" b="1"/>
          </a:p>
        </p:txBody>
      </p:sp>
      <p:sp>
        <p:nvSpPr>
          <p:cNvPr id="1152" name="Retângulo 1151">
            <a:extLst>
              <a:ext uri="{FF2B5EF4-FFF2-40B4-BE49-F238E27FC236}">
                <a16:creationId xmlns:a16="http://schemas.microsoft.com/office/drawing/2014/main" id="{AA8A6547-164C-8EA5-6192-7E4B6EF21E14}"/>
              </a:ext>
            </a:extLst>
          </p:cNvPr>
          <p:cNvSpPr/>
          <p:nvPr/>
        </p:nvSpPr>
        <p:spPr>
          <a:xfrm>
            <a:off x="99430" y="3668250"/>
            <a:ext cx="11761751" cy="2708894"/>
          </a:xfrm>
          <a:prstGeom prst="rect">
            <a:avLst/>
          </a:prstGeom>
          <a:solidFill>
            <a:srgbClr val="D9D9D9">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51" name="Agrupar 1150">
            <a:extLst>
              <a:ext uri="{FF2B5EF4-FFF2-40B4-BE49-F238E27FC236}">
                <a16:creationId xmlns:a16="http://schemas.microsoft.com/office/drawing/2014/main" id="{BDD16DB8-9A74-D853-84F0-EBCA6DFF910B}"/>
              </a:ext>
            </a:extLst>
          </p:cNvPr>
          <p:cNvGrpSpPr/>
          <p:nvPr/>
        </p:nvGrpSpPr>
        <p:grpSpPr>
          <a:xfrm>
            <a:off x="6936723" y="4439965"/>
            <a:ext cx="5139107" cy="1535042"/>
            <a:chOff x="6834243" y="4405813"/>
            <a:chExt cx="5139107" cy="1740436"/>
          </a:xfrm>
        </p:grpSpPr>
        <p:grpSp>
          <p:nvGrpSpPr>
            <p:cNvPr id="1148" name="Agrupar 1147">
              <a:extLst>
                <a:ext uri="{FF2B5EF4-FFF2-40B4-BE49-F238E27FC236}">
                  <a16:creationId xmlns:a16="http://schemas.microsoft.com/office/drawing/2014/main" id="{4B598AD6-D80C-1968-DBE6-AB22DD8621DB}"/>
                </a:ext>
              </a:extLst>
            </p:cNvPr>
            <p:cNvGrpSpPr/>
            <p:nvPr/>
          </p:nvGrpSpPr>
          <p:grpSpPr>
            <a:xfrm>
              <a:off x="6834243" y="4405813"/>
              <a:ext cx="5139107" cy="1740436"/>
              <a:chOff x="8476147" y="8116377"/>
              <a:chExt cx="5139107" cy="1740436"/>
            </a:xfrm>
          </p:grpSpPr>
          <p:sp>
            <p:nvSpPr>
              <p:cNvPr id="1139" name="Retângulo 1138">
                <a:extLst>
                  <a:ext uri="{FF2B5EF4-FFF2-40B4-BE49-F238E27FC236}">
                    <a16:creationId xmlns:a16="http://schemas.microsoft.com/office/drawing/2014/main" id="{86096EAF-990D-6D9E-705E-47CE08C9EFF7}"/>
                  </a:ext>
                </a:extLst>
              </p:cNvPr>
              <p:cNvSpPr/>
              <p:nvPr/>
            </p:nvSpPr>
            <p:spPr>
              <a:xfrm>
                <a:off x="8476711" y="8170790"/>
                <a:ext cx="5138543" cy="1686023"/>
              </a:xfrm>
              <a:prstGeom prst="rect">
                <a:avLst/>
              </a:prstGeom>
              <a:solidFill>
                <a:schemeClr val="bg1"/>
              </a:solidFill>
              <a:ln w="38100">
                <a:solidFill>
                  <a:schemeClr val="bg1">
                    <a:lumMod val="50000"/>
                  </a:schemeClr>
                </a:solidFill>
                <a:prstDash val="sysDot"/>
              </a:ln>
            </p:spPr>
            <p:style>
              <a:lnRef idx="0">
                <a:schemeClr val="accent1"/>
              </a:lnRef>
              <a:fillRef idx="3">
                <a:schemeClr val="accent1"/>
              </a:fillRef>
              <a:effectRef idx="3">
                <a:schemeClr val="accent1"/>
              </a:effectRef>
              <a:fontRef idx="minor">
                <a:schemeClr val="lt1"/>
              </a:fontRef>
            </p:style>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36" name="CaixaDeTexto 1135">
                <a:extLst>
                  <a:ext uri="{FF2B5EF4-FFF2-40B4-BE49-F238E27FC236}">
                    <a16:creationId xmlns:a16="http://schemas.microsoft.com/office/drawing/2014/main" id="{48157027-9FB8-A508-F193-39496A84B422}"/>
                  </a:ext>
                </a:extLst>
              </p:cNvPr>
              <p:cNvSpPr txBox="1"/>
              <p:nvPr/>
            </p:nvSpPr>
            <p:spPr>
              <a:xfrm>
                <a:off x="12099226" y="8755005"/>
                <a:ext cx="1405831" cy="710965"/>
              </a:xfrm>
              <a:prstGeom prst="rect">
                <a:avLst/>
              </a:prstGeom>
              <a:noFill/>
              <a:ln>
                <a:solidFill>
                  <a:schemeClr val="bg1">
                    <a:lumMod val="50000"/>
                  </a:schemeClr>
                </a:solidFill>
                <a:prstDash val="sysDot"/>
              </a:ln>
            </p:spPr>
            <p:txBody>
              <a:bodyPr wrap="square" rtlCol="0">
                <a:spAutoFit/>
              </a:bodyPr>
              <a:lstStyle/>
              <a:p>
                <a:pPr algn="ctr"/>
                <a:r>
                  <a:rPr lang="pt-BR" sz="1200" b="1"/>
                  <a:t>Estrutura Atual de </a:t>
                </a:r>
              </a:p>
              <a:p>
                <a:pPr algn="ctr"/>
                <a:r>
                  <a:rPr lang="pt-BR" sz="1200" b="1"/>
                  <a:t>Funções no TI HSA/HSF</a:t>
                </a:r>
              </a:p>
            </p:txBody>
          </p:sp>
          <p:sp>
            <p:nvSpPr>
              <p:cNvPr id="1137" name="Sinal de Adição 1136">
                <a:extLst>
                  <a:ext uri="{FF2B5EF4-FFF2-40B4-BE49-F238E27FC236}">
                    <a16:creationId xmlns:a16="http://schemas.microsoft.com/office/drawing/2014/main" id="{A52F1B6B-09CB-8435-BE46-81C3D5E97508}"/>
                  </a:ext>
                </a:extLst>
              </p:cNvPr>
              <p:cNvSpPr/>
              <p:nvPr/>
            </p:nvSpPr>
            <p:spPr>
              <a:xfrm>
                <a:off x="11828984" y="9013801"/>
                <a:ext cx="236655" cy="286870"/>
              </a:xfrm>
              <a:prstGeom prst="mathPlus">
                <a:avLst/>
              </a:prstGeom>
              <a:ln>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9" name="CaixaDeTexto 1148">
                <a:extLst>
                  <a:ext uri="{FF2B5EF4-FFF2-40B4-BE49-F238E27FC236}">
                    <a16:creationId xmlns:a16="http://schemas.microsoft.com/office/drawing/2014/main" id="{4EDF366F-7156-DDA8-8E70-16F429A1B928}"/>
                  </a:ext>
                </a:extLst>
              </p:cNvPr>
              <p:cNvSpPr txBox="1"/>
              <p:nvPr/>
            </p:nvSpPr>
            <p:spPr>
              <a:xfrm>
                <a:off x="8476147" y="8116377"/>
                <a:ext cx="863164" cy="276999"/>
              </a:xfrm>
              <a:prstGeom prst="rect">
                <a:avLst/>
              </a:prstGeom>
              <a:noFill/>
              <a:ln>
                <a:solidFill>
                  <a:schemeClr val="bg1">
                    <a:lumMod val="50000"/>
                  </a:schemeClr>
                </a:solidFill>
                <a:prstDash val="sysDot"/>
              </a:ln>
            </p:spPr>
            <p:txBody>
              <a:bodyPr wrap="square" rtlCol="0">
                <a:spAutoFit/>
              </a:bodyPr>
              <a:lstStyle/>
              <a:p>
                <a:r>
                  <a:rPr lang="pt-BR" sz="1200" b="1">
                    <a:solidFill>
                      <a:srgbClr val="00B0F0"/>
                    </a:solidFill>
                  </a:rPr>
                  <a:t>DEVIDO A:</a:t>
                </a:r>
              </a:p>
            </p:txBody>
          </p:sp>
        </p:grpSp>
        <p:pic>
          <p:nvPicPr>
            <p:cNvPr id="1150" name="Imagem 1149">
              <a:extLst>
                <a:ext uri="{FF2B5EF4-FFF2-40B4-BE49-F238E27FC236}">
                  <a16:creationId xmlns:a16="http://schemas.microsoft.com/office/drawing/2014/main" id="{E057D3B5-8F33-0BB8-82E3-040309275541}"/>
                </a:ext>
              </a:extLst>
            </p:cNvPr>
            <p:cNvPicPr>
              <a:picLocks noChangeAspect="1"/>
            </p:cNvPicPr>
            <p:nvPr/>
          </p:nvPicPr>
          <p:blipFill>
            <a:blip r:embed="rId16"/>
            <a:stretch>
              <a:fillRect/>
            </a:stretch>
          </p:blipFill>
          <p:spPr>
            <a:xfrm>
              <a:off x="7051884" y="4749945"/>
              <a:ext cx="3075518" cy="1141215"/>
            </a:xfrm>
            <a:prstGeom prst="rect">
              <a:avLst/>
            </a:prstGeom>
            <a:ln>
              <a:solidFill>
                <a:schemeClr val="bg1">
                  <a:lumMod val="50000"/>
                </a:schemeClr>
              </a:solidFill>
              <a:prstDash val="sysDot"/>
            </a:ln>
          </p:spPr>
        </p:pic>
      </p:grpSp>
      <p:pic>
        <p:nvPicPr>
          <p:cNvPr id="1159" name="Imagem 1158">
            <a:extLst>
              <a:ext uri="{FF2B5EF4-FFF2-40B4-BE49-F238E27FC236}">
                <a16:creationId xmlns:a16="http://schemas.microsoft.com/office/drawing/2014/main" id="{6C0ECF50-87D1-8578-A490-8FE889FBAB04}"/>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0602960" y="8245"/>
            <a:ext cx="1027308" cy="967925"/>
          </a:xfrm>
          <a:prstGeom prst="rect">
            <a:avLst/>
          </a:prstGeom>
        </p:spPr>
      </p:pic>
      <p:pic>
        <p:nvPicPr>
          <p:cNvPr id="1080" name="Picture 3" descr="W:\financeiro\Governança de TI\Banco de Imagens\Icones Médios\seta-direita-verde.png">
            <a:extLst>
              <a:ext uri="{FF2B5EF4-FFF2-40B4-BE49-F238E27FC236}">
                <a16:creationId xmlns:a16="http://schemas.microsoft.com/office/drawing/2014/main" id="{6BD301E1-4A58-0275-1F39-FF7C537FEF79}"/>
              </a:ext>
            </a:extLst>
          </p:cNvPr>
          <p:cNvPicPr>
            <a:picLocks noChangeAspect="1" noChangeArrowheads="1"/>
          </p:cNvPicPr>
          <p:nvPr/>
        </p:nvPicPr>
        <p:blipFill>
          <a:blip r:embed="rId18" cstate="print">
            <a:grayscl/>
            <a:extLst>
              <a:ext uri="{28A0092B-C50C-407E-A947-70E740481C1C}">
                <a14:useLocalDpi xmlns:a14="http://schemas.microsoft.com/office/drawing/2010/main" val="0"/>
              </a:ext>
            </a:extLst>
          </a:blip>
          <a:srcRect/>
          <a:stretch>
            <a:fillRect/>
          </a:stretch>
        </p:blipFill>
        <p:spPr bwMode="auto">
          <a:xfrm rot="4738333" flipV="1">
            <a:off x="12674118" y="-265905"/>
            <a:ext cx="284279" cy="26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46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Effect transition="in" filter="fade">
                                      <p:cBhvr>
                                        <p:cTn id="7" dur="500"/>
                                        <p:tgtEl>
                                          <p:spTgt spid="1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2"/>
                                        </p:tgtEl>
                                        <p:attrNameLst>
                                          <p:attrName>style.visibility</p:attrName>
                                        </p:attrNameLst>
                                      </p:cBhvr>
                                      <p:to>
                                        <p:strVal val="visible"/>
                                      </p:to>
                                    </p:set>
                                    <p:animEffect transition="in" filter="fade">
                                      <p:cBhvr>
                                        <p:cTn id="10"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7" name="Picture 10">
            <a:extLst>
              <a:ext uri="{FF2B5EF4-FFF2-40B4-BE49-F238E27FC236}">
                <a16:creationId xmlns:a16="http://schemas.microsoft.com/office/drawing/2014/main" id="{79697704-EADD-269B-4048-B90EF185D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115" y="1974393"/>
            <a:ext cx="345547" cy="34269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AS IS</a:t>
            </a:r>
          </a:p>
        </p:txBody>
      </p:sp>
      <p:pic>
        <p:nvPicPr>
          <p:cNvPr id="5" name="Graphic 21">
            <a:extLst>
              <a:ext uri="{FF2B5EF4-FFF2-40B4-BE49-F238E27FC236}">
                <a16:creationId xmlns:a16="http://schemas.microsoft.com/office/drawing/2014/main" id="{A5A2EB24-B7CB-A48C-E966-1A591A0751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4006" y="1713566"/>
            <a:ext cx="813588" cy="81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áfico 7" descr="Usuários">
            <a:extLst>
              <a:ext uri="{FF2B5EF4-FFF2-40B4-BE49-F238E27FC236}">
                <a16:creationId xmlns:a16="http://schemas.microsoft.com/office/drawing/2014/main" id="{1DAD7D1B-0401-0819-1447-E574610E10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7925" y="4103568"/>
            <a:ext cx="672428" cy="672428"/>
          </a:xfrm>
          <a:prstGeom prst="rect">
            <a:avLst/>
          </a:prstGeom>
        </p:spPr>
      </p:pic>
      <p:pic>
        <p:nvPicPr>
          <p:cNvPr id="9" name="Gráfico 8" descr="Laptop">
            <a:extLst>
              <a:ext uri="{FF2B5EF4-FFF2-40B4-BE49-F238E27FC236}">
                <a16:creationId xmlns:a16="http://schemas.microsoft.com/office/drawing/2014/main" id="{B9C146CF-A8B5-1F9F-F91C-A0B2366FA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215" y="2912840"/>
            <a:ext cx="914400" cy="914400"/>
          </a:xfrm>
          <a:prstGeom prst="rect">
            <a:avLst/>
          </a:prstGeom>
        </p:spPr>
      </p:pic>
      <p:sp>
        <p:nvSpPr>
          <p:cNvPr id="11" name="CaixaDeTexto 10">
            <a:extLst>
              <a:ext uri="{FF2B5EF4-FFF2-40B4-BE49-F238E27FC236}">
                <a16:creationId xmlns:a16="http://schemas.microsoft.com/office/drawing/2014/main" id="{BE423B58-48FE-D10F-FA35-852B110CBF40}"/>
              </a:ext>
            </a:extLst>
          </p:cNvPr>
          <p:cNvSpPr txBox="1"/>
          <p:nvPr/>
        </p:nvSpPr>
        <p:spPr>
          <a:xfrm>
            <a:off x="2564882" y="4614348"/>
            <a:ext cx="1135247" cy="246221"/>
          </a:xfrm>
          <a:prstGeom prst="rect">
            <a:avLst/>
          </a:prstGeom>
          <a:noFill/>
        </p:spPr>
        <p:txBody>
          <a:bodyPr wrap="none" rtlCol="0">
            <a:spAutoFit/>
          </a:bodyPr>
          <a:lstStyle/>
          <a:p>
            <a:r>
              <a:rPr lang="en-US" sz="1000"/>
              <a:t>BP’s &amp; Developers</a:t>
            </a:r>
          </a:p>
        </p:txBody>
      </p:sp>
      <p:cxnSp>
        <p:nvCxnSpPr>
          <p:cNvPr id="12" name="Conector de Seta Reta 11">
            <a:extLst>
              <a:ext uri="{FF2B5EF4-FFF2-40B4-BE49-F238E27FC236}">
                <a16:creationId xmlns:a16="http://schemas.microsoft.com/office/drawing/2014/main" id="{176E9C90-5CA2-A10B-FA71-C396C840FA98}"/>
              </a:ext>
            </a:extLst>
          </p:cNvPr>
          <p:cNvCxnSpPr>
            <a:cxnSpLocks/>
          </p:cNvCxnSpPr>
          <p:nvPr/>
        </p:nvCxnSpPr>
        <p:spPr>
          <a:xfrm>
            <a:off x="3243587" y="2193202"/>
            <a:ext cx="0" cy="691446"/>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65F6AC1-91C9-A70E-68F2-5AB9BBC7AE5C}"/>
              </a:ext>
            </a:extLst>
          </p:cNvPr>
          <p:cNvCxnSpPr>
            <a:cxnSpLocks/>
          </p:cNvCxnSpPr>
          <p:nvPr/>
        </p:nvCxnSpPr>
        <p:spPr>
          <a:xfrm>
            <a:off x="3099571" y="2164568"/>
            <a:ext cx="0" cy="691446"/>
          </a:xfrm>
          <a:prstGeom prst="straightConnector1">
            <a:avLst/>
          </a:prstGeom>
          <a:ln w="12700">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CA26A9B6-8BC7-C726-8655-438DAA1197F1}"/>
              </a:ext>
            </a:extLst>
          </p:cNvPr>
          <p:cNvSpPr txBox="1"/>
          <p:nvPr/>
        </p:nvSpPr>
        <p:spPr>
          <a:xfrm>
            <a:off x="2286863" y="3608134"/>
            <a:ext cx="1674550" cy="507831"/>
          </a:xfrm>
          <a:prstGeom prst="rect">
            <a:avLst/>
          </a:prstGeom>
          <a:noFill/>
        </p:spPr>
        <p:txBody>
          <a:bodyPr wrap="square" rtlCol="0">
            <a:spAutoFit/>
          </a:bodyPr>
          <a:lstStyle/>
          <a:p>
            <a:pPr algn="ctr"/>
            <a:r>
              <a:rPr lang="en-US" sz="900" err="1"/>
              <a:t>Codificam</a:t>
            </a:r>
            <a:r>
              <a:rPr lang="en-US" sz="900"/>
              <a:t> e </a:t>
            </a:r>
            <a:r>
              <a:rPr lang="en-US" sz="900" err="1"/>
              <a:t>Compilam</a:t>
            </a:r>
            <a:r>
              <a:rPr lang="en-US" sz="900"/>
              <a:t> </a:t>
            </a:r>
            <a:r>
              <a:rPr lang="en-US" sz="900" err="1"/>
              <a:t>Aplicações</a:t>
            </a:r>
            <a:r>
              <a:rPr lang="en-US" sz="900"/>
              <a:t> com </a:t>
            </a:r>
            <a:r>
              <a:rPr lang="en-US" sz="900" err="1"/>
              <a:t>Senha</a:t>
            </a:r>
            <a:r>
              <a:rPr lang="en-US" sz="900"/>
              <a:t> BD PRD</a:t>
            </a:r>
          </a:p>
        </p:txBody>
      </p:sp>
      <p:cxnSp>
        <p:nvCxnSpPr>
          <p:cNvPr id="17" name="Conector de Seta Reta 16">
            <a:extLst>
              <a:ext uri="{FF2B5EF4-FFF2-40B4-BE49-F238E27FC236}">
                <a16:creationId xmlns:a16="http://schemas.microsoft.com/office/drawing/2014/main" id="{23910D8F-4EA9-F858-30A5-44CC953AA0C1}"/>
              </a:ext>
            </a:extLst>
          </p:cNvPr>
          <p:cNvCxnSpPr>
            <a:cxnSpLocks/>
            <a:endCxn id="16" idx="2"/>
          </p:cNvCxnSpPr>
          <p:nvPr/>
        </p:nvCxnSpPr>
        <p:spPr>
          <a:xfrm flipH="1" flipV="1">
            <a:off x="3124138" y="3996473"/>
            <a:ext cx="1" cy="29602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5" name="Graphic 21">
            <a:extLst>
              <a:ext uri="{FF2B5EF4-FFF2-40B4-BE49-F238E27FC236}">
                <a16:creationId xmlns:a16="http://schemas.microsoft.com/office/drawing/2014/main" id="{F347A46A-A21B-4D2C-1E62-7750A7A862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7303" y="3269922"/>
            <a:ext cx="989968" cy="98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áfico 36" descr="Homem">
            <a:extLst>
              <a:ext uri="{FF2B5EF4-FFF2-40B4-BE49-F238E27FC236}">
                <a16:creationId xmlns:a16="http://schemas.microsoft.com/office/drawing/2014/main" id="{C9E5DE0C-9B3A-7240-99DE-9E0E7177DA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4333" y="1807359"/>
            <a:ext cx="606251" cy="606251"/>
          </a:xfrm>
          <a:prstGeom prst="rect">
            <a:avLst/>
          </a:prstGeom>
        </p:spPr>
      </p:pic>
      <p:cxnSp>
        <p:nvCxnSpPr>
          <p:cNvPr id="38" name="Conector de Seta Reta 37">
            <a:extLst>
              <a:ext uri="{FF2B5EF4-FFF2-40B4-BE49-F238E27FC236}">
                <a16:creationId xmlns:a16="http://schemas.microsoft.com/office/drawing/2014/main" id="{152CDDC2-0F02-C1F2-F845-075C4CF81FA0}"/>
              </a:ext>
            </a:extLst>
          </p:cNvPr>
          <p:cNvCxnSpPr>
            <a:cxnSpLocks/>
          </p:cNvCxnSpPr>
          <p:nvPr/>
        </p:nvCxnSpPr>
        <p:spPr>
          <a:xfrm>
            <a:off x="5400394" y="4031196"/>
            <a:ext cx="1265947" cy="46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CaixaDeTexto 38">
            <a:extLst>
              <a:ext uri="{FF2B5EF4-FFF2-40B4-BE49-F238E27FC236}">
                <a16:creationId xmlns:a16="http://schemas.microsoft.com/office/drawing/2014/main" id="{FFEA6FF5-FD40-C83E-A6D1-AC78F84D4AEA}"/>
              </a:ext>
            </a:extLst>
          </p:cNvPr>
          <p:cNvSpPr txBox="1"/>
          <p:nvPr/>
        </p:nvSpPr>
        <p:spPr>
          <a:xfrm>
            <a:off x="4653115" y="2370145"/>
            <a:ext cx="428322" cy="246221"/>
          </a:xfrm>
          <a:prstGeom prst="rect">
            <a:avLst/>
          </a:prstGeom>
          <a:noFill/>
        </p:spPr>
        <p:txBody>
          <a:bodyPr wrap="none" rtlCol="0">
            <a:spAutoFit/>
          </a:bodyPr>
          <a:lstStyle/>
          <a:p>
            <a:r>
              <a:rPr lang="en-US" sz="1000"/>
              <a:t>Infra</a:t>
            </a:r>
          </a:p>
        </p:txBody>
      </p:sp>
      <p:sp>
        <p:nvSpPr>
          <p:cNvPr id="45" name="CaixaDeTexto 44">
            <a:extLst>
              <a:ext uri="{FF2B5EF4-FFF2-40B4-BE49-F238E27FC236}">
                <a16:creationId xmlns:a16="http://schemas.microsoft.com/office/drawing/2014/main" id="{3970CE25-C60B-917F-4C53-C7E13AEE8372}"/>
              </a:ext>
            </a:extLst>
          </p:cNvPr>
          <p:cNvSpPr txBox="1"/>
          <p:nvPr/>
        </p:nvSpPr>
        <p:spPr>
          <a:xfrm>
            <a:off x="5489247" y="3999534"/>
            <a:ext cx="879467" cy="553998"/>
          </a:xfrm>
          <a:prstGeom prst="rect">
            <a:avLst/>
          </a:prstGeom>
          <a:noFill/>
        </p:spPr>
        <p:txBody>
          <a:bodyPr wrap="square" rtlCol="0">
            <a:spAutoFit/>
          </a:bodyPr>
          <a:lstStyle/>
          <a:p>
            <a:r>
              <a:rPr lang="en-US" sz="1000"/>
              <a:t>Deploy of</a:t>
            </a:r>
          </a:p>
          <a:p>
            <a:r>
              <a:rPr lang="en-US" sz="1000"/>
              <a:t>Exe, war, ear package</a:t>
            </a:r>
          </a:p>
        </p:txBody>
      </p:sp>
      <p:grpSp>
        <p:nvGrpSpPr>
          <p:cNvPr id="52" name="Agrupar 51">
            <a:extLst>
              <a:ext uri="{FF2B5EF4-FFF2-40B4-BE49-F238E27FC236}">
                <a16:creationId xmlns:a16="http://schemas.microsoft.com/office/drawing/2014/main" id="{9F2BDF8A-E478-A0FC-862A-1E4FE3BA36EC}"/>
              </a:ext>
            </a:extLst>
          </p:cNvPr>
          <p:cNvGrpSpPr/>
          <p:nvPr/>
        </p:nvGrpSpPr>
        <p:grpSpPr>
          <a:xfrm>
            <a:off x="6484522" y="3222152"/>
            <a:ext cx="455574" cy="407619"/>
            <a:chOff x="320538" y="2200247"/>
            <a:chExt cx="609205" cy="547025"/>
          </a:xfrm>
        </p:grpSpPr>
        <p:sp>
          <p:nvSpPr>
            <p:cNvPr id="53" name="Elipse 52">
              <a:extLst>
                <a:ext uri="{FF2B5EF4-FFF2-40B4-BE49-F238E27FC236}">
                  <a16:creationId xmlns:a16="http://schemas.microsoft.com/office/drawing/2014/main" id="{EBA4AE34-BAD4-5D1D-E66D-3A5BAF25B6E4}"/>
                </a:ext>
              </a:extLst>
            </p:cNvPr>
            <p:cNvSpPr/>
            <p:nvPr/>
          </p:nvSpPr>
          <p:spPr>
            <a:xfrm>
              <a:off x="335795" y="2200247"/>
              <a:ext cx="573859" cy="538870"/>
            </a:xfrm>
            <a:prstGeom prst="ellipse">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 Código QR&#10;&#10;Descrição gerada automaticamente">
              <a:extLst>
                <a:ext uri="{FF2B5EF4-FFF2-40B4-BE49-F238E27FC236}">
                  <a16:creationId xmlns:a16="http://schemas.microsoft.com/office/drawing/2014/main" id="{4DB56D3F-E21F-FE68-71AC-A1F4AF73D9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805" y="2200247"/>
              <a:ext cx="458026" cy="458026"/>
            </a:xfrm>
            <a:prstGeom prst="rect">
              <a:avLst/>
            </a:prstGeom>
          </p:spPr>
        </p:pic>
        <p:sp>
          <p:nvSpPr>
            <p:cNvPr id="55" name="CaixaDeTexto 54">
              <a:extLst>
                <a:ext uri="{FF2B5EF4-FFF2-40B4-BE49-F238E27FC236}">
                  <a16:creationId xmlns:a16="http://schemas.microsoft.com/office/drawing/2014/main" id="{E3037010-8657-277E-D188-E82DC54E85BC}"/>
                </a:ext>
              </a:extLst>
            </p:cNvPr>
            <p:cNvSpPr txBox="1"/>
            <p:nvPr/>
          </p:nvSpPr>
          <p:spPr>
            <a:xfrm>
              <a:off x="320538" y="2540754"/>
              <a:ext cx="609205" cy="206518"/>
            </a:xfrm>
            <a:prstGeom prst="rect">
              <a:avLst/>
            </a:prstGeom>
            <a:noFill/>
          </p:spPr>
          <p:txBody>
            <a:bodyPr wrap="none" rtlCol="0">
              <a:spAutoFit/>
            </a:bodyPr>
            <a:lstStyle/>
            <a:p>
              <a:r>
                <a:rPr lang="pt-BR" sz="400" b="1"/>
                <a:t>ON PREMISE</a:t>
              </a:r>
            </a:p>
          </p:txBody>
        </p:sp>
      </p:grpSp>
      <p:pic>
        <p:nvPicPr>
          <p:cNvPr id="56" name="Gráfico 55" descr="Homem">
            <a:extLst>
              <a:ext uri="{FF2B5EF4-FFF2-40B4-BE49-F238E27FC236}">
                <a16:creationId xmlns:a16="http://schemas.microsoft.com/office/drawing/2014/main" id="{4E0F61AF-A61B-625B-A5D2-1E59C94805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36094" y="3426536"/>
            <a:ext cx="606251" cy="606251"/>
          </a:xfrm>
          <a:prstGeom prst="rect">
            <a:avLst/>
          </a:prstGeom>
        </p:spPr>
      </p:pic>
      <p:sp>
        <p:nvSpPr>
          <p:cNvPr id="57" name="CaixaDeTexto 56">
            <a:extLst>
              <a:ext uri="{FF2B5EF4-FFF2-40B4-BE49-F238E27FC236}">
                <a16:creationId xmlns:a16="http://schemas.microsoft.com/office/drawing/2014/main" id="{6C16094D-CD57-BD59-514B-2E53145C6B4D}"/>
              </a:ext>
            </a:extLst>
          </p:cNvPr>
          <p:cNvSpPr txBox="1"/>
          <p:nvPr/>
        </p:nvSpPr>
        <p:spPr>
          <a:xfrm>
            <a:off x="4399242" y="3989161"/>
            <a:ext cx="1135247" cy="246221"/>
          </a:xfrm>
          <a:prstGeom prst="rect">
            <a:avLst/>
          </a:prstGeom>
          <a:noFill/>
        </p:spPr>
        <p:txBody>
          <a:bodyPr wrap="none" rtlCol="0">
            <a:spAutoFit/>
          </a:bodyPr>
          <a:lstStyle/>
          <a:p>
            <a:r>
              <a:rPr lang="en-US" sz="1000"/>
              <a:t>BP’s &amp; Developers</a:t>
            </a:r>
          </a:p>
        </p:txBody>
      </p:sp>
      <p:pic>
        <p:nvPicPr>
          <p:cNvPr id="59" name="Imagem 58" descr="Foto preta e branca de placa de sinalização&#10;&#10;Descrição gerada automaticamente">
            <a:extLst>
              <a:ext uri="{FF2B5EF4-FFF2-40B4-BE49-F238E27FC236}">
                <a16:creationId xmlns:a16="http://schemas.microsoft.com/office/drawing/2014/main" id="{80E82379-7F1C-2376-8759-5FCBD4F123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9495" y="3728251"/>
            <a:ext cx="371621" cy="337291"/>
          </a:xfrm>
          <a:prstGeom prst="rect">
            <a:avLst/>
          </a:prstGeom>
        </p:spPr>
      </p:pic>
      <p:cxnSp>
        <p:nvCxnSpPr>
          <p:cNvPr id="60" name="Conector de Seta Reta 59">
            <a:extLst>
              <a:ext uri="{FF2B5EF4-FFF2-40B4-BE49-F238E27FC236}">
                <a16:creationId xmlns:a16="http://schemas.microsoft.com/office/drawing/2014/main" id="{65DCCF88-B747-C149-8C6C-E55B4CE9D9E9}"/>
              </a:ext>
            </a:extLst>
          </p:cNvPr>
          <p:cNvCxnSpPr>
            <a:cxnSpLocks/>
          </p:cNvCxnSpPr>
          <p:nvPr/>
        </p:nvCxnSpPr>
        <p:spPr>
          <a:xfrm flipV="1">
            <a:off x="4048606" y="2264125"/>
            <a:ext cx="546489" cy="903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de Seta Reta 60">
            <a:extLst>
              <a:ext uri="{FF2B5EF4-FFF2-40B4-BE49-F238E27FC236}">
                <a16:creationId xmlns:a16="http://schemas.microsoft.com/office/drawing/2014/main" id="{B35EFF4E-8EE3-40B7-0D6F-E3B97E5A013E}"/>
              </a:ext>
            </a:extLst>
          </p:cNvPr>
          <p:cNvCxnSpPr>
            <a:cxnSpLocks/>
          </p:cNvCxnSpPr>
          <p:nvPr/>
        </p:nvCxnSpPr>
        <p:spPr>
          <a:xfrm>
            <a:off x="4065205" y="3326580"/>
            <a:ext cx="664982" cy="614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ector de Seta Reta 62">
            <a:extLst>
              <a:ext uri="{FF2B5EF4-FFF2-40B4-BE49-F238E27FC236}">
                <a16:creationId xmlns:a16="http://schemas.microsoft.com/office/drawing/2014/main" id="{1A4F2B71-A913-69F4-198B-448BDFBDD4A6}"/>
              </a:ext>
            </a:extLst>
          </p:cNvPr>
          <p:cNvCxnSpPr>
            <a:cxnSpLocks/>
          </p:cNvCxnSpPr>
          <p:nvPr/>
        </p:nvCxnSpPr>
        <p:spPr>
          <a:xfrm flipV="1">
            <a:off x="5141911" y="2099871"/>
            <a:ext cx="1088318" cy="891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Fluxograma: Conector 63">
            <a:extLst>
              <a:ext uri="{FF2B5EF4-FFF2-40B4-BE49-F238E27FC236}">
                <a16:creationId xmlns:a16="http://schemas.microsoft.com/office/drawing/2014/main" id="{4F864871-FEF1-CA28-22B6-24D64DA28E76}"/>
              </a:ext>
            </a:extLst>
          </p:cNvPr>
          <p:cNvSpPr/>
          <p:nvPr/>
        </p:nvSpPr>
        <p:spPr>
          <a:xfrm>
            <a:off x="5279176" y="1681294"/>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sp>
        <p:nvSpPr>
          <p:cNvPr id="65" name="CaixaDeTexto 64">
            <a:extLst>
              <a:ext uri="{FF2B5EF4-FFF2-40B4-BE49-F238E27FC236}">
                <a16:creationId xmlns:a16="http://schemas.microsoft.com/office/drawing/2014/main" id="{9B697667-6C90-0999-B0D8-A45028DE57DA}"/>
              </a:ext>
            </a:extLst>
          </p:cNvPr>
          <p:cNvSpPr txBox="1"/>
          <p:nvPr/>
        </p:nvSpPr>
        <p:spPr>
          <a:xfrm>
            <a:off x="6643270" y="1534902"/>
            <a:ext cx="450764" cy="276999"/>
          </a:xfrm>
          <a:prstGeom prst="rect">
            <a:avLst/>
          </a:prstGeom>
          <a:noFill/>
        </p:spPr>
        <p:txBody>
          <a:bodyPr wrap="none" rtlCol="0">
            <a:spAutoFit/>
          </a:bodyPr>
          <a:lstStyle/>
          <a:p>
            <a:r>
              <a:rPr lang="pt-BR" sz="1200" b="1"/>
              <a:t>PRD</a:t>
            </a:r>
            <a:endParaRPr lang="pt-BR" b="1"/>
          </a:p>
        </p:txBody>
      </p:sp>
      <p:sp>
        <p:nvSpPr>
          <p:cNvPr id="69" name="CaixaDeTexto 68">
            <a:extLst>
              <a:ext uri="{FF2B5EF4-FFF2-40B4-BE49-F238E27FC236}">
                <a16:creationId xmlns:a16="http://schemas.microsoft.com/office/drawing/2014/main" id="{34119B01-4D7E-27C9-E7F4-61330B1D0FA5}"/>
              </a:ext>
            </a:extLst>
          </p:cNvPr>
          <p:cNvSpPr txBox="1"/>
          <p:nvPr/>
        </p:nvSpPr>
        <p:spPr>
          <a:xfrm>
            <a:off x="2634314" y="1786407"/>
            <a:ext cx="1215397" cy="400110"/>
          </a:xfrm>
          <a:prstGeom prst="rect">
            <a:avLst/>
          </a:prstGeom>
          <a:noFill/>
        </p:spPr>
        <p:txBody>
          <a:bodyPr wrap="none" rtlCol="0">
            <a:spAutoFit/>
          </a:bodyPr>
          <a:lstStyle/>
          <a:p>
            <a:pPr algn="ctr"/>
            <a:r>
              <a:rPr lang="en-US" sz="1000" err="1"/>
              <a:t>Armazenamento</a:t>
            </a:r>
            <a:r>
              <a:rPr lang="en-US" sz="1000"/>
              <a:t> de</a:t>
            </a:r>
          </a:p>
          <a:p>
            <a:pPr algn="ctr"/>
            <a:r>
              <a:rPr lang="en-US" sz="1000"/>
              <a:t> Código Fonte</a:t>
            </a:r>
          </a:p>
        </p:txBody>
      </p:sp>
      <p:sp>
        <p:nvSpPr>
          <p:cNvPr id="70" name="Fluxograma: Conector 69">
            <a:extLst>
              <a:ext uri="{FF2B5EF4-FFF2-40B4-BE49-F238E27FC236}">
                <a16:creationId xmlns:a16="http://schemas.microsoft.com/office/drawing/2014/main" id="{0B14BD70-59E6-2BA6-E084-1602304EC393}"/>
              </a:ext>
            </a:extLst>
          </p:cNvPr>
          <p:cNvSpPr/>
          <p:nvPr/>
        </p:nvSpPr>
        <p:spPr>
          <a:xfrm>
            <a:off x="3173984" y="1119706"/>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grpSp>
        <p:nvGrpSpPr>
          <p:cNvPr id="71" name="Agrupar 70">
            <a:extLst>
              <a:ext uri="{FF2B5EF4-FFF2-40B4-BE49-F238E27FC236}">
                <a16:creationId xmlns:a16="http://schemas.microsoft.com/office/drawing/2014/main" id="{70A89F5B-F97E-00A3-CE09-CD21E807CC44}"/>
              </a:ext>
            </a:extLst>
          </p:cNvPr>
          <p:cNvGrpSpPr/>
          <p:nvPr/>
        </p:nvGrpSpPr>
        <p:grpSpPr>
          <a:xfrm>
            <a:off x="6316953" y="1625714"/>
            <a:ext cx="455574" cy="407619"/>
            <a:chOff x="320538" y="2200247"/>
            <a:chExt cx="609205" cy="547025"/>
          </a:xfrm>
        </p:grpSpPr>
        <p:sp>
          <p:nvSpPr>
            <p:cNvPr id="72" name="Elipse 71">
              <a:extLst>
                <a:ext uri="{FF2B5EF4-FFF2-40B4-BE49-F238E27FC236}">
                  <a16:creationId xmlns:a16="http://schemas.microsoft.com/office/drawing/2014/main" id="{7F771B10-840D-DF33-4D90-C974B293B0B2}"/>
                </a:ext>
              </a:extLst>
            </p:cNvPr>
            <p:cNvSpPr/>
            <p:nvPr/>
          </p:nvSpPr>
          <p:spPr>
            <a:xfrm>
              <a:off x="335795" y="2200247"/>
              <a:ext cx="573859" cy="538870"/>
            </a:xfrm>
            <a:prstGeom prst="ellipse">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3" name="Imagem 72" descr="Ícone, Código QR&#10;&#10;Descrição gerada automaticamente">
              <a:extLst>
                <a:ext uri="{FF2B5EF4-FFF2-40B4-BE49-F238E27FC236}">
                  <a16:creationId xmlns:a16="http://schemas.microsoft.com/office/drawing/2014/main" id="{2B8760CD-B3AB-07AD-1839-AE4E3136D4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805" y="2200247"/>
              <a:ext cx="458026" cy="458026"/>
            </a:xfrm>
            <a:prstGeom prst="rect">
              <a:avLst/>
            </a:prstGeom>
          </p:spPr>
        </p:pic>
        <p:sp>
          <p:nvSpPr>
            <p:cNvPr id="74" name="CaixaDeTexto 73">
              <a:extLst>
                <a:ext uri="{FF2B5EF4-FFF2-40B4-BE49-F238E27FC236}">
                  <a16:creationId xmlns:a16="http://schemas.microsoft.com/office/drawing/2014/main" id="{AED33C5D-DCD7-2AA5-70E4-168F96882BCD}"/>
                </a:ext>
              </a:extLst>
            </p:cNvPr>
            <p:cNvSpPr txBox="1"/>
            <p:nvPr/>
          </p:nvSpPr>
          <p:spPr>
            <a:xfrm>
              <a:off x="320538" y="2540754"/>
              <a:ext cx="609205" cy="206518"/>
            </a:xfrm>
            <a:prstGeom prst="rect">
              <a:avLst/>
            </a:prstGeom>
            <a:noFill/>
          </p:spPr>
          <p:txBody>
            <a:bodyPr wrap="none" rtlCol="0">
              <a:spAutoFit/>
            </a:bodyPr>
            <a:lstStyle/>
            <a:p>
              <a:r>
                <a:rPr lang="pt-BR" sz="400" b="1"/>
                <a:t>ON PREMISE</a:t>
              </a:r>
            </a:p>
          </p:txBody>
        </p:sp>
      </p:grpSp>
      <p:pic>
        <p:nvPicPr>
          <p:cNvPr id="75" name="Picture 2" descr="Como adicionar pastas do Windows aos seus Favoritos [Acesso Rápido] –  Aplicativos e Software – Tecnoblog">
            <a:extLst>
              <a:ext uri="{FF2B5EF4-FFF2-40B4-BE49-F238E27FC236}">
                <a16:creationId xmlns:a16="http://schemas.microsoft.com/office/drawing/2014/main" id="{B7E8B4A6-A08F-736D-AEC7-C121F6A4B3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093" y="1425482"/>
            <a:ext cx="543291" cy="307777"/>
          </a:xfrm>
          <a:prstGeom prst="rect">
            <a:avLst/>
          </a:prstGeom>
          <a:noFill/>
          <a:extLst>
            <a:ext uri="{909E8E84-426E-40DD-AFC4-6F175D3DCCD1}">
              <a14:hiddenFill xmlns:a14="http://schemas.microsoft.com/office/drawing/2010/main">
                <a:solidFill>
                  <a:srgbClr val="FFFFFF"/>
                </a:solidFill>
              </a14:hiddenFill>
            </a:ext>
          </a:extLst>
        </p:spPr>
      </p:pic>
      <p:sp>
        <p:nvSpPr>
          <p:cNvPr id="79" name="CaixaDeTexto 78">
            <a:extLst>
              <a:ext uri="{FF2B5EF4-FFF2-40B4-BE49-F238E27FC236}">
                <a16:creationId xmlns:a16="http://schemas.microsoft.com/office/drawing/2014/main" id="{83844A36-AFFD-A120-C23E-F4B3DD4CB4B1}"/>
              </a:ext>
            </a:extLst>
          </p:cNvPr>
          <p:cNvSpPr txBox="1"/>
          <p:nvPr/>
        </p:nvSpPr>
        <p:spPr>
          <a:xfrm>
            <a:off x="6388861" y="2472881"/>
            <a:ext cx="767332" cy="369332"/>
          </a:xfrm>
          <a:prstGeom prst="rect">
            <a:avLst/>
          </a:prstGeom>
          <a:noFill/>
        </p:spPr>
        <p:txBody>
          <a:bodyPr wrap="square" rtlCol="0">
            <a:spAutoFit/>
          </a:bodyPr>
          <a:lstStyle/>
          <a:p>
            <a:pPr algn="ctr"/>
            <a:r>
              <a:rPr lang="en-US" sz="900" b="1" err="1"/>
              <a:t>Servidor</a:t>
            </a:r>
            <a:r>
              <a:rPr lang="en-US" sz="900" b="1"/>
              <a:t> </a:t>
            </a:r>
            <a:r>
              <a:rPr lang="en-US" sz="900" b="1" err="1"/>
              <a:t>Aplicação</a:t>
            </a:r>
            <a:endParaRPr lang="en-US" sz="900" b="1"/>
          </a:p>
        </p:txBody>
      </p:sp>
      <p:sp>
        <p:nvSpPr>
          <p:cNvPr id="83" name="CaixaDeTexto 82">
            <a:extLst>
              <a:ext uri="{FF2B5EF4-FFF2-40B4-BE49-F238E27FC236}">
                <a16:creationId xmlns:a16="http://schemas.microsoft.com/office/drawing/2014/main" id="{D8DE2EBB-2C8D-94B9-B455-BAFA7158F0EA}"/>
              </a:ext>
            </a:extLst>
          </p:cNvPr>
          <p:cNvSpPr txBox="1"/>
          <p:nvPr/>
        </p:nvSpPr>
        <p:spPr>
          <a:xfrm>
            <a:off x="6591350" y="4182066"/>
            <a:ext cx="767332" cy="369332"/>
          </a:xfrm>
          <a:prstGeom prst="rect">
            <a:avLst/>
          </a:prstGeom>
          <a:noFill/>
        </p:spPr>
        <p:txBody>
          <a:bodyPr wrap="square" rtlCol="0">
            <a:spAutoFit/>
          </a:bodyPr>
          <a:lstStyle/>
          <a:p>
            <a:pPr algn="ctr"/>
            <a:r>
              <a:rPr lang="en-US" sz="900" b="1" err="1"/>
              <a:t>Servidor</a:t>
            </a:r>
            <a:r>
              <a:rPr lang="en-US" sz="900" b="1"/>
              <a:t> </a:t>
            </a:r>
            <a:r>
              <a:rPr lang="en-US" sz="900" b="1" err="1"/>
              <a:t>Aplicação</a:t>
            </a:r>
            <a:endParaRPr lang="en-US" sz="900" b="1"/>
          </a:p>
        </p:txBody>
      </p:sp>
      <p:sp>
        <p:nvSpPr>
          <p:cNvPr id="84" name="CaixaDeTexto 83">
            <a:extLst>
              <a:ext uri="{FF2B5EF4-FFF2-40B4-BE49-F238E27FC236}">
                <a16:creationId xmlns:a16="http://schemas.microsoft.com/office/drawing/2014/main" id="{A248F9D6-71AA-3960-5E93-EBAD70199363}"/>
              </a:ext>
            </a:extLst>
          </p:cNvPr>
          <p:cNvSpPr txBox="1"/>
          <p:nvPr/>
        </p:nvSpPr>
        <p:spPr>
          <a:xfrm>
            <a:off x="6831403" y="3059939"/>
            <a:ext cx="482824" cy="276999"/>
          </a:xfrm>
          <a:prstGeom prst="rect">
            <a:avLst/>
          </a:prstGeom>
          <a:noFill/>
        </p:spPr>
        <p:txBody>
          <a:bodyPr wrap="none" rtlCol="0">
            <a:spAutoFit/>
          </a:bodyPr>
          <a:lstStyle/>
          <a:p>
            <a:r>
              <a:rPr lang="pt-BR" sz="1200" b="1"/>
              <a:t>HML</a:t>
            </a:r>
            <a:endParaRPr lang="pt-BR" b="1"/>
          </a:p>
        </p:txBody>
      </p:sp>
      <p:sp>
        <p:nvSpPr>
          <p:cNvPr id="87" name="CaixaDeTexto 86">
            <a:extLst>
              <a:ext uri="{FF2B5EF4-FFF2-40B4-BE49-F238E27FC236}">
                <a16:creationId xmlns:a16="http://schemas.microsoft.com/office/drawing/2014/main" id="{6DCFE20E-F805-BC40-8D29-BA261B827A3A}"/>
              </a:ext>
            </a:extLst>
          </p:cNvPr>
          <p:cNvSpPr txBox="1"/>
          <p:nvPr/>
        </p:nvSpPr>
        <p:spPr>
          <a:xfrm>
            <a:off x="2873805" y="3131005"/>
            <a:ext cx="645612" cy="307777"/>
          </a:xfrm>
          <a:prstGeom prst="rect">
            <a:avLst/>
          </a:prstGeom>
          <a:noFill/>
        </p:spPr>
        <p:txBody>
          <a:bodyPr wrap="square" rtlCol="0">
            <a:spAutoFit/>
          </a:bodyPr>
          <a:lstStyle/>
          <a:p>
            <a:pPr algn="ctr"/>
            <a:r>
              <a:rPr lang="en-US" sz="1400" b="1"/>
              <a:t>IDE</a:t>
            </a:r>
          </a:p>
        </p:txBody>
      </p:sp>
      <p:pic>
        <p:nvPicPr>
          <p:cNvPr id="1026" name="Picture 2">
            <a:extLst>
              <a:ext uri="{FF2B5EF4-FFF2-40B4-BE49-F238E27FC236}">
                <a16:creationId xmlns:a16="http://schemas.microsoft.com/office/drawing/2014/main" id="{9A57A181-E4A4-D51D-9D89-CA2089D53E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9407" y="2441069"/>
            <a:ext cx="344774" cy="2433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9A39763-3CA5-F44D-A7D8-12364D752C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1328" y="4189189"/>
            <a:ext cx="344774" cy="243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err="1">
                <a:latin typeface="Segoe UI" panose="020B0502040204020203" pitchFamily="34" charset="0"/>
                <a:cs typeface="Segoe UI" panose="020B0502040204020203" pitchFamily="34" charset="0"/>
              </a:rPr>
              <a:t>Foram</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mapeadas</a:t>
            </a:r>
            <a:r>
              <a:rPr lang="en-US" sz="1100" b="1">
                <a:latin typeface="Segoe UI" panose="020B0502040204020203" pitchFamily="34" charset="0"/>
                <a:cs typeface="Segoe UI" panose="020B0502040204020203" pitchFamily="34" charset="0"/>
              </a:rPr>
              <a:t> 17 </a:t>
            </a:r>
            <a:r>
              <a:rPr lang="en-US" sz="1100" b="1" err="1">
                <a:latin typeface="Segoe UI" panose="020B0502040204020203" pitchFamily="34" charset="0"/>
                <a:cs typeface="Segoe UI" panose="020B0502040204020203" pitchFamily="34" charset="0"/>
              </a:rPr>
              <a:t>aplicações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na</a:t>
            </a:r>
            <a:r>
              <a:rPr lang="en-US" sz="1100" b="1">
                <a:latin typeface="Segoe UI" panose="020B0502040204020203" pitchFamily="34" charset="0"/>
                <a:cs typeface="Segoe UI" panose="020B0502040204020203" pitchFamily="34" charset="0"/>
              </a:rPr>
              <a:t> HDA </a:t>
            </a:r>
            <a:r>
              <a:rPr lang="en-US" sz="1100" b="1" err="1">
                <a:latin typeface="Segoe UI" panose="020B0502040204020203" pitchFamily="34" charset="0"/>
                <a:cs typeface="Segoe UI" panose="020B0502040204020203" pitchFamily="34" charset="0"/>
              </a:rPr>
              <a:t>onde</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credenciais</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produção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podem</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atualmente</a:t>
            </a:r>
            <a:r>
              <a:rPr lang="en-US" sz="1100" b="1">
                <a:latin typeface="Segoe UI" panose="020B0502040204020203" pitchFamily="34" charset="0"/>
                <a:cs typeface="Segoe UI" panose="020B0502040204020203" pitchFamily="34" charset="0"/>
              </a:rPr>
              <a:t> ser </a:t>
            </a:r>
            <a:r>
              <a:rPr lang="en-US" sz="1100" b="1" err="1">
                <a:latin typeface="Segoe UI" panose="020B0502040204020203" pitchFamily="34" charset="0"/>
                <a:cs typeface="Segoe UI" panose="020B0502040204020203" pitchFamily="34" charset="0"/>
              </a:rPr>
              <a:t>acessadas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por</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meio</a:t>
            </a:r>
            <a:r>
              <a:rPr lang="en-US" sz="1100" b="1">
                <a:latin typeface="Segoe UI" panose="020B0502040204020203" pitchFamily="34" charset="0"/>
                <a:cs typeface="Segoe UI" panose="020B0502040204020203" pitchFamily="34" charset="0"/>
              </a:rPr>
              <a:t> do Código de </a:t>
            </a:r>
            <a:r>
              <a:rPr lang="en-US" sz="1100" b="1" err="1">
                <a:latin typeface="Segoe UI" panose="020B0502040204020203" pitchFamily="34" charset="0"/>
                <a:cs typeface="Segoe UI" panose="020B0502040204020203" pitchFamily="34" charset="0"/>
              </a:rPr>
              <a:t>fonte</a:t>
            </a:r>
            <a:r>
              <a:rPr lang="en-US" sz="1100" b="1">
                <a:latin typeface="Segoe UI" panose="020B0502040204020203" pitchFamily="34" charset="0"/>
                <a:cs typeface="Segoe UI" panose="020B0502040204020203" pitchFamily="34" charset="0"/>
              </a:rPr>
              <a:t>.</a:t>
            </a:r>
          </a:p>
        </p:txBody>
      </p:sp>
      <p:pic>
        <p:nvPicPr>
          <p:cNvPr id="1032" name="Picture 6" descr="Delphi - ícones de logotipo grátis">
            <a:extLst>
              <a:ext uri="{FF2B5EF4-FFF2-40B4-BE49-F238E27FC236}">
                <a16:creationId xmlns:a16="http://schemas.microsoft.com/office/drawing/2014/main" id="{59206FE4-8481-E26B-DCB3-A18703B2A6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73372" y="2147029"/>
            <a:ext cx="217826" cy="21782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8" descr="Lotus Notes – Wikipédia, a enciclopédia livre">
            <a:extLst>
              <a:ext uri="{FF2B5EF4-FFF2-40B4-BE49-F238E27FC236}">
                <a16:creationId xmlns:a16="http://schemas.microsoft.com/office/drawing/2014/main" id="{071A70ED-B2F0-B9AB-17B9-C9FF5DA7B0A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3024" y="3168407"/>
            <a:ext cx="469589" cy="4695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Lotus Notes – Wikipédia, a enciclopédia livre">
            <a:extLst>
              <a:ext uri="{FF2B5EF4-FFF2-40B4-BE49-F238E27FC236}">
                <a16:creationId xmlns:a16="http://schemas.microsoft.com/office/drawing/2014/main" id="{E3E5B26F-4052-2159-C9E2-8A6FA271EBE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79010" y="1475210"/>
            <a:ext cx="469589" cy="469589"/>
          </a:xfrm>
          <a:prstGeom prst="rect">
            <a:avLst/>
          </a:prstGeom>
          <a:noFill/>
          <a:extLst>
            <a:ext uri="{909E8E84-426E-40DD-AFC4-6F175D3DCCD1}">
              <a14:hiddenFill xmlns:a14="http://schemas.microsoft.com/office/drawing/2010/main">
                <a:solidFill>
                  <a:srgbClr val="FFFFFF"/>
                </a:solidFill>
              </a14:hiddenFill>
            </a:ext>
          </a:extLst>
        </p:spPr>
      </p:pic>
      <p:sp>
        <p:nvSpPr>
          <p:cNvPr id="1035" name="CaixaDeTexto 1034">
            <a:extLst>
              <a:ext uri="{FF2B5EF4-FFF2-40B4-BE49-F238E27FC236}">
                <a16:creationId xmlns:a16="http://schemas.microsoft.com/office/drawing/2014/main" id="{55790025-C33E-391C-FED3-5012C14D0750}"/>
              </a:ext>
            </a:extLst>
          </p:cNvPr>
          <p:cNvSpPr txBox="1"/>
          <p:nvPr/>
        </p:nvSpPr>
        <p:spPr>
          <a:xfrm>
            <a:off x="5231406" y="2075902"/>
            <a:ext cx="879467" cy="553998"/>
          </a:xfrm>
          <a:prstGeom prst="rect">
            <a:avLst/>
          </a:prstGeom>
          <a:noFill/>
        </p:spPr>
        <p:txBody>
          <a:bodyPr wrap="square" rtlCol="0">
            <a:spAutoFit/>
          </a:bodyPr>
          <a:lstStyle/>
          <a:p>
            <a:r>
              <a:rPr lang="en-US" sz="1000"/>
              <a:t>Deploy of</a:t>
            </a:r>
          </a:p>
          <a:p>
            <a:r>
              <a:rPr lang="en-US" sz="1000"/>
              <a:t>Exe, war, ear package</a:t>
            </a:r>
          </a:p>
        </p:txBody>
      </p:sp>
      <p:pic>
        <p:nvPicPr>
          <p:cNvPr id="1039" name="Imagem 1038" descr="Foto preta e branca de placa de sinalização&#10;&#10;Descrição gerada automaticamente">
            <a:extLst>
              <a:ext uri="{FF2B5EF4-FFF2-40B4-BE49-F238E27FC236}">
                <a16:creationId xmlns:a16="http://schemas.microsoft.com/office/drawing/2014/main" id="{6205FAFD-89B6-BE12-5272-042AF879DF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714" y="1807359"/>
            <a:ext cx="371621" cy="337291"/>
          </a:xfrm>
          <a:prstGeom prst="rect">
            <a:avLst/>
          </a:prstGeom>
        </p:spPr>
      </p:pic>
      <p:sp>
        <p:nvSpPr>
          <p:cNvPr id="1040" name="Fluxograma: Disco Magnético 1039">
            <a:extLst>
              <a:ext uri="{FF2B5EF4-FFF2-40B4-BE49-F238E27FC236}">
                <a16:creationId xmlns:a16="http://schemas.microsoft.com/office/drawing/2014/main" id="{2D199B99-C3D8-705E-FC5F-B8B483830D9E}"/>
              </a:ext>
            </a:extLst>
          </p:cNvPr>
          <p:cNvSpPr/>
          <p:nvPr/>
        </p:nvSpPr>
        <p:spPr>
          <a:xfrm>
            <a:off x="451457" y="3432381"/>
            <a:ext cx="681768" cy="579553"/>
          </a:xfrm>
          <a:prstGeom prst="flowChartMagneticDisk">
            <a:avLst/>
          </a:prstGeom>
          <a:solidFill>
            <a:srgbClr val="FFFFFF">
              <a:alpha val="70000"/>
            </a:srgbClr>
          </a:solidFill>
          <a:ln w="9525" cap="flat">
            <a:solidFill>
              <a:schemeClr val="accent1">
                <a:shade val="5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Retângulo: Cantos Arredondados 1040">
            <a:extLst>
              <a:ext uri="{FF2B5EF4-FFF2-40B4-BE49-F238E27FC236}">
                <a16:creationId xmlns:a16="http://schemas.microsoft.com/office/drawing/2014/main" id="{77D5158E-65B6-2274-E6E1-9F5EFF674BCE}"/>
              </a:ext>
            </a:extLst>
          </p:cNvPr>
          <p:cNvSpPr/>
          <p:nvPr/>
        </p:nvSpPr>
        <p:spPr>
          <a:xfrm>
            <a:off x="325621" y="2408773"/>
            <a:ext cx="1113462" cy="17804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6" descr="Txt - ícones de arquivos e pastas grátis">
            <a:extLst>
              <a:ext uri="{FF2B5EF4-FFF2-40B4-BE49-F238E27FC236}">
                <a16:creationId xmlns:a16="http://schemas.microsoft.com/office/drawing/2014/main" id="{1A0AFE8F-6C93-4312-4135-D94A98A53B8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2884" y="3662031"/>
            <a:ext cx="288380" cy="28838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0" descr="Csv, file, plano icon - Download on Iconfinder on Iconfinder">
            <a:extLst>
              <a:ext uri="{FF2B5EF4-FFF2-40B4-BE49-F238E27FC236}">
                <a16:creationId xmlns:a16="http://schemas.microsoft.com/office/drawing/2014/main" id="{29588ED4-2729-ADB3-3653-15779BF4D16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7378" y="3674676"/>
            <a:ext cx="269949" cy="269949"/>
          </a:xfrm>
          <a:prstGeom prst="rect">
            <a:avLst/>
          </a:prstGeom>
          <a:noFill/>
          <a:extLst>
            <a:ext uri="{909E8E84-426E-40DD-AFC4-6F175D3DCCD1}">
              <a14:hiddenFill xmlns:a14="http://schemas.microsoft.com/office/drawing/2010/main">
                <a:solidFill>
                  <a:srgbClr val="FFFFFF"/>
                </a:solidFill>
              </a14:hiddenFill>
            </a:ext>
          </a:extLst>
        </p:spPr>
      </p:pic>
      <p:sp>
        <p:nvSpPr>
          <p:cNvPr id="1044" name="Fluxograma: Disco Magnético 1043">
            <a:extLst>
              <a:ext uri="{FF2B5EF4-FFF2-40B4-BE49-F238E27FC236}">
                <a16:creationId xmlns:a16="http://schemas.microsoft.com/office/drawing/2014/main" id="{D06F6EC8-0CBB-10B6-F1B2-4B532712126B}"/>
              </a:ext>
            </a:extLst>
          </p:cNvPr>
          <p:cNvSpPr/>
          <p:nvPr/>
        </p:nvSpPr>
        <p:spPr>
          <a:xfrm>
            <a:off x="451456" y="2675561"/>
            <a:ext cx="754932" cy="504056"/>
          </a:xfrm>
          <a:prstGeom prst="flowChartMagneticDisk">
            <a:avLst/>
          </a:prstGeom>
          <a:solidFill>
            <a:schemeClr val="accent1">
              <a:lumMod val="60000"/>
              <a:lumOff val="40000"/>
              <a:alpha val="70000"/>
            </a:schemeClr>
          </a:solidFill>
          <a:ln w="9525" cap="flat">
            <a:solidFill>
              <a:schemeClr val="accent1">
                <a:shade val="5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CaixaDeTexto 1044">
            <a:extLst>
              <a:ext uri="{FF2B5EF4-FFF2-40B4-BE49-F238E27FC236}">
                <a16:creationId xmlns:a16="http://schemas.microsoft.com/office/drawing/2014/main" id="{959FF33B-CBA0-9079-CE54-C77970C1DFFF}"/>
              </a:ext>
            </a:extLst>
          </p:cNvPr>
          <p:cNvSpPr txBox="1"/>
          <p:nvPr/>
        </p:nvSpPr>
        <p:spPr>
          <a:xfrm>
            <a:off x="443015" y="2869373"/>
            <a:ext cx="781190" cy="230832"/>
          </a:xfrm>
          <a:prstGeom prst="rect">
            <a:avLst/>
          </a:prstGeom>
          <a:noFill/>
        </p:spPr>
        <p:txBody>
          <a:bodyPr wrap="square" rtlCol="0">
            <a:spAutoFit/>
          </a:bodyPr>
          <a:lstStyle/>
          <a:p>
            <a:pPr algn="ctr"/>
            <a:r>
              <a:rPr lang="en-US" sz="900" b="1"/>
              <a:t>Databases</a:t>
            </a:r>
          </a:p>
        </p:txBody>
      </p:sp>
      <p:cxnSp>
        <p:nvCxnSpPr>
          <p:cNvPr id="1046" name="Conector de Seta Reta 1045">
            <a:extLst>
              <a:ext uri="{FF2B5EF4-FFF2-40B4-BE49-F238E27FC236}">
                <a16:creationId xmlns:a16="http://schemas.microsoft.com/office/drawing/2014/main" id="{5EB39C54-1B95-6FB4-1D18-82BBCED4EA56}"/>
              </a:ext>
            </a:extLst>
          </p:cNvPr>
          <p:cNvCxnSpPr>
            <a:cxnSpLocks/>
            <a:stCxn id="1044" idx="4"/>
          </p:cNvCxnSpPr>
          <p:nvPr/>
        </p:nvCxnSpPr>
        <p:spPr>
          <a:xfrm>
            <a:off x="1206388" y="2927589"/>
            <a:ext cx="1509504" cy="460234"/>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7" name="Conector de Seta Reta 1046">
            <a:extLst>
              <a:ext uri="{FF2B5EF4-FFF2-40B4-BE49-F238E27FC236}">
                <a16:creationId xmlns:a16="http://schemas.microsoft.com/office/drawing/2014/main" id="{54E750B5-A018-98B1-FB52-BF15BC2E840E}"/>
              </a:ext>
            </a:extLst>
          </p:cNvPr>
          <p:cNvCxnSpPr>
            <a:cxnSpLocks/>
            <a:stCxn id="1040" idx="4"/>
          </p:cNvCxnSpPr>
          <p:nvPr/>
        </p:nvCxnSpPr>
        <p:spPr>
          <a:xfrm flipV="1">
            <a:off x="1133225" y="3387823"/>
            <a:ext cx="1582667" cy="334335"/>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048" name="Gráfico 1047" descr="Chave">
            <a:extLst>
              <a:ext uri="{FF2B5EF4-FFF2-40B4-BE49-F238E27FC236}">
                <a16:creationId xmlns:a16="http://schemas.microsoft.com/office/drawing/2014/main" id="{4C758BF7-5E64-4B21-7C13-6F841519178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927581" flipH="1">
            <a:off x="1515586" y="3393329"/>
            <a:ext cx="295749" cy="272897"/>
          </a:xfrm>
          <a:prstGeom prst="rect">
            <a:avLst/>
          </a:prstGeom>
        </p:spPr>
      </p:pic>
      <p:pic>
        <p:nvPicPr>
          <p:cNvPr id="1049" name="Gráfico 1048" descr="Chave">
            <a:extLst>
              <a:ext uri="{FF2B5EF4-FFF2-40B4-BE49-F238E27FC236}">
                <a16:creationId xmlns:a16="http://schemas.microsoft.com/office/drawing/2014/main" id="{D31488FA-C2F1-7ABB-4501-0B0394F2B1C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07858" flipH="1">
            <a:off x="1515586" y="2823286"/>
            <a:ext cx="295749" cy="272897"/>
          </a:xfrm>
          <a:prstGeom prst="rect">
            <a:avLst/>
          </a:prstGeom>
        </p:spPr>
      </p:pic>
      <p:sp>
        <p:nvSpPr>
          <p:cNvPr id="1050" name="Fluxograma: Conector 1049">
            <a:extLst>
              <a:ext uri="{FF2B5EF4-FFF2-40B4-BE49-F238E27FC236}">
                <a16:creationId xmlns:a16="http://schemas.microsoft.com/office/drawing/2014/main" id="{8BEA4459-9FE6-509E-76F7-1084D08A8245}"/>
              </a:ext>
            </a:extLst>
          </p:cNvPr>
          <p:cNvSpPr/>
          <p:nvPr/>
        </p:nvSpPr>
        <p:spPr>
          <a:xfrm>
            <a:off x="1504362" y="317782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sp>
        <p:nvSpPr>
          <p:cNvPr id="1051" name="CaixaDeTexto 1050">
            <a:extLst>
              <a:ext uri="{FF2B5EF4-FFF2-40B4-BE49-F238E27FC236}">
                <a16:creationId xmlns:a16="http://schemas.microsoft.com/office/drawing/2014/main" id="{55DACAEC-C047-650F-2E5C-7EA8DF2EA455}"/>
              </a:ext>
            </a:extLst>
          </p:cNvPr>
          <p:cNvSpPr txBox="1"/>
          <p:nvPr/>
        </p:nvSpPr>
        <p:spPr>
          <a:xfrm>
            <a:off x="294745" y="2394860"/>
            <a:ext cx="1143740" cy="369332"/>
          </a:xfrm>
          <a:prstGeom prst="rect">
            <a:avLst/>
          </a:prstGeom>
          <a:noFill/>
        </p:spPr>
        <p:txBody>
          <a:bodyPr wrap="square" rtlCol="0">
            <a:spAutoFit/>
          </a:bodyPr>
          <a:lstStyle/>
          <a:p>
            <a:pPr algn="ctr"/>
            <a:r>
              <a:rPr lang="en-US" sz="900" b="1"/>
              <a:t>FONTES DE DADOS</a:t>
            </a:r>
          </a:p>
        </p:txBody>
      </p:sp>
      <p:pic>
        <p:nvPicPr>
          <p:cNvPr id="1052" name="Gráfico 1051" descr="Aviso">
            <a:extLst>
              <a:ext uri="{FF2B5EF4-FFF2-40B4-BE49-F238E27FC236}">
                <a16:creationId xmlns:a16="http://schemas.microsoft.com/office/drawing/2014/main" id="{F0B2D3D1-1566-DFEB-18AF-94030F82D49A}"/>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48867" y="3308577"/>
            <a:ext cx="184553" cy="184553"/>
          </a:xfrm>
          <a:prstGeom prst="rect">
            <a:avLst/>
          </a:prstGeom>
        </p:spPr>
      </p:pic>
      <p:pic>
        <p:nvPicPr>
          <p:cNvPr id="1053" name="Gráfico 1052" descr="Aviso">
            <a:extLst>
              <a:ext uri="{FF2B5EF4-FFF2-40B4-BE49-F238E27FC236}">
                <a16:creationId xmlns:a16="http://schemas.microsoft.com/office/drawing/2014/main" id="{D9EF3CF1-2C8C-A355-2C9B-293826CCFBE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65941" y="2792663"/>
            <a:ext cx="184553" cy="184553"/>
          </a:xfrm>
          <a:prstGeom prst="rect">
            <a:avLst/>
          </a:prstGeom>
        </p:spPr>
      </p:pic>
      <p:pic>
        <p:nvPicPr>
          <p:cNvPr id="1054" name="Gráfico 1053" descr="Aviso">
            <a:extLst>
              <a:ext uri="{FF2B5EF4-FFF2-40B4-BE49-F238E27FC236}">
                <a16:creationId xmlns:a16="http://schemas.microsoft.com/office/drawing/2014/main" id="{F9FB4C84-9897-B9EC-3157-6D1C15BACD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97791" y="1220886"/>
            <a:ext cx="184553" cy="184553"/>
          </a:xfrm>
          <a:prstGeom prst="rect">
            <a:avLst/>
          </a:prstGeom>
        </p:spPr>
      </p:pic>
      <p:pic>
        <p:nvPicPr>
          <p:cNvPr id="1055" name="Gráfico 1054" descr="Aviso">
            <a:extLst>
              <a:ext uri="{FF2B5EF4-FFF2-40B4-BE49-F238E27FC236}">
                <a16:creationId xmlns:a16="http://schemas.microsoft.com/office/drawing/2014/main" id="{E97EB440-4B80-48E9-91A4-B75BFDE56F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15155" y="1573428"/>
            <a:ext cx="184553" cy="184553"/>
          </a:xfrm>
          <a:prstGeom prst="rect">
            <a:avLst/>
          </a:prstGeom>
        </p:spPr>
      </p:pic>
      <p:pic>
        <p:nvPicPr>
          <p:cNvPr id="1060" name="Picture 6" descr="Delphi - ícones de logotipo grátis">
            <a:extLst>
              <a:ext uri="{FF2B5EF4-FFF2-40B4-BE49-F238E27FC236}">
                <a16:creationId xmlns:a16="http://schemas.microsoft.com/office/drawing/2014/main" id="{89F28D75-9D15-956B-EFC5-EBD26FCEE0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48595" y="2792968"/>
            <a:ext cx="264886" cy="26488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8" descr="Lotus Notes – Wikipédia, a enciclopédia livre">
            <a:extLst>
              <a:ext uri="{FF2B5EF4-FFF2-40B4-BE49-F238E27FC236}">
                <a16:creationId xmlns:a16="http://schemas.microsoft.com/office/drawing/2014/main" id="{E6EA7BA3-819A-FC4A-F71C-2DB51D3136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7753" y="2758712"/>
            <a:ext cx="333398" cy="33339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 descr="Java - ícones de logotipo grátis">
            <a:extLst>
              <a:ext uri="{FF2B5EF4-FFF2-40B4-BE49-F238E27FC236}">
                <a16:creationId xmlns:a16="http://schemas.microsoft.com/office/drawing/2014/main" id="{76FA5BE9-D5C9-50AF-68E6-5E6EAED5EEC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89102" y="2770688"/>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10" descr="Java - ícones de logotipo grátis">
            <a:extLst>
              <a:ext uri="{FF2B5EF4-FFF2-40B4-BE49-F238E27FC236}">
                <a16:creationId xmlns:a16="http://schemas.microsoft.com/office/drawing/2014/main" id="{2416F426-A097-ED62-4C90-98D8ABFF3E4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64531" y="4219231"/>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 descr="Java - ícones de logotipo grátis">
            <a:extLst>
              <a:ext uri="{FF2B5EF4-FFF2-40B4-BE49-F238E27FC236}">
                <a16:creationId xmlns:a16="http://schemas.microsoft.com/office/drawing/2014/main" id="{D0FA7886-29E9-F1F1-392B-FF2F93E9FAC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64627" y="2436876"/>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0">
            <a:extLst>
              <a:ext uri="{FF2B5EF4-FFF2-40B4-BE49-F238E27FC236}">
                <a16:creationId xmlns:a16="http://schemas.microsoft.com/office/drawing/2014/main" id="{297830AD-C38C-E710-859E-B41CEB75B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415" y="3659577"/>
            <a:ext cx="345547" cy="342692"/>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6" descr="Delphi - ícones de logotipo grátis">
            <a:extLst>
              <a:ext uri="{FF2B5EF4-FFF2-40B4-BE49-F238E27FC236}">
                <a16:creationId xmlns:a16="http://schemas.microsoft.com/office/drawing/2014/main" id="{56881500-1DD6-7100-AD7A-1CC473C20F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3672" y="3832213"/>
            <a:ext cx="217826" cy="217826"/>
          </a:xfrm>
          <a:prstGeom prst="rect">
            <a:avLst/>
          </a:prstGeom>
          <a:noFill/>
          <a:extLst>
            <a:ext uri="{909E8E84-426E-40DD-AFC4-6F175D3DCCD1}">
              <a14:hiddenFill xmlns:a14="http://schemas.microsoft.com/office/drawing/2010/main">
                <a:solidFill>
                  <a:srgbClr val="FFFFFF"/>
                </a:solidFill>
              </a14:hiddenFill>
            </a:ext>
          </a:extLst>
        </p:spPr>
      </p:pic>
      <p:sp>
        <p:nvSpPr>
          <p:cNvPr id="1067" name="Elipse 1066">
            <a:extLst>
              <a:ext uri="{FF2B5EF4-FFF2-40B4-BE49-F238E27FC236}">
                <a16:creationId xmlns:a16="http://schemas.microsoft.com/office/drawing/2014/main" id="{358AFE30-C53D-C703-7756-2D2DC9A14F9B}"/>
              </a:ext>
            </a:extLst>
          </p:cNvPr>
          <p:cNvSpPr/>
          <p:nvPr/>
        </p:nvSpPr>
        <p:spPr>
          <a:xfrm>
            <a:off x="9318144" y="940702"/>
            <a:ext cx="5796037" cy="4316846"/>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068" name="Tabela 1067">
            <a:extLst>
              <a:ext uri="{FF2B5EF4-FFF2-40B4-BE49-F238E27FC236}">
                <a16:creationId xmlns:a16="http://schemas.microsoft.com/office/drawing/2014/main" id="{3CB0F2E9-8F86-BE53-E4F3-25126A9F129E}"/>
              </a:ext>
            </a:extLst>
          </p:cNvPr>
          <p:cNvGraphicFramePr>
            <a:graphicFrameLocks noGrp="1"/>
          </p:cNvGraphicFramePr>
          <p:nvPr>
            <p:extLst>
              <p:ext uri="{D42A27DB-BD31-4B8C-83A1-F6EECF244321}">
                <p14:modId xmlns:p14="http://schemas.microsoft.com/office/powerpoint/2010/main" val="1965057273"/>
              </p:ext>
            </p:extLst>
          </p:nvPr>
        </p:nvGraphicFramePr>
        <p:xfrm>
          <a:off x="7944576" y="1986820"/>
          <a:ext cx="4191236" cy="1649185"/>
        </p:xfrm>
        <a:graphic>
          <a:graphicData uri="http://schemas.openxmlformats.org/drawingml/2006/table">
            <a:tbl>
              <a:tblPr>
                <a:tableStyleId>{5C22544A-7EE6-4342-B048-85BDC9FD1C3A}</a:tableStyleId>
              </a:tblPr>
              <a:tblGrid>
                <a:gridCol w="2997744">
                  <a:extLst>
                    <a:ext uri="{9D8B030D-6E8A-4147-A177-3AD203B41FA5}">
                      <a16:colId xmlns:a16="http://schemas.microsoft.com/office/drawing/2014/main" val="20000"/>
                    </a:ext>
                  </a:extLst>
                </a:gridCol>
                <a:gridCol w="1193492">
                  <a:extLst>
                    <a:ext uri="{9D8B030D-6E8A-4147-A177-3AD203B41FA5}">
                      <a16:colId xmlns:a16="http://schemas.microsoft.com/office/drawing/2014/main" val="20002"/>
                    </a:ext>
                  </a:extLst>
                </a:gridCol>
              </a:tblGrid>
              <a:tr h="118972">
                <a:tc>
                  <a:txBody>
                    <a:bodyPr/>
                    <a:lstStyle/>
                    <a:p>
                      <a:pPr algn="ctr" fontAlgn="b"/>
                      <a:r>
                        <a:rPr lang="en-US" sz="1050" b="1" u="none" strike="noStrike" noProof="0">
                          <a:solidFill>
                            <a:schemeClr val="bg1"/>
                          </a:solidFill>
                          <a:effectLst/>
                          <a:latin typeface="+mn-lt"/>
                        </a:rPr>
                        <a:t>Activity</a:t>
                      </a:r>
                      <a:endParaRPr lang="en-US" sz="1050" b="1" i="0" u="none" strike="noStrike" noProof="0">
                        <a:solidFill>
                          <a:schemeClr val="bg1"/>
                        </a:solidFill>
                        <a:effectLst/>
                        <a:latin typeface="+mn-lt"/>
                      </a:endParaRPr>
                    </a:p>
                  </a:txBody>
                  <a:tcPr marL="8082" marR="8082" marT="8082" marB="0" anchor="ctr">
                    <a:solidFill>
                      <a:srgbClr val="10253F"/>
                    </a:solidFill>
                  </a:tcPr>
                </a:tc>
                <a:tc>
                  <a:txBody>
                    <a:bodyPr/>
                    <a:lstStyle/>
                    <a:p>
                      <a:pPr algn="ctr" fontAlgn="b"/>
                      <a:r>
                        <a:rPr lang="en-US" sz="900" b="1" u="none" strike="noStrike" noProof="0">
                          <a:solidFill>
                            <a:schemeClr val="bg1"/>
                          </a:solidFill>
                          <a:effectLst/>
                          <a:latin typeface="+mn-lt"/>
                        </a:rPr>
                        <a:t>Responsible</a:t>
                      </a:r>
                      <a:endParaRPr lang="en-US" sz="900" b="1" i="0" u="none" strike="noStrike" noProof="0">
                        <a:solidFill>
                          <a:schemeClr val="bg1"/>
                        </a:solidFill>
                        <a:effectLst/>
                        <a:latin typeface="+mn-lt"/>
                      </a:endParaRPr>
                    </a:p>
                  </a:txBody>
                  <a:tcPr marL="8082" marR="8082" marT="8082" marB="0" anchor="ctr">
                    <a:solidFill>
                      <a:srgbClr val="10253F"/>
                    </a:solidFill>
                  </a:tcPr>
                </a:tc>
                <a:extLst>
                  <a:ext uri="{0D108BD9-81ED-4DB2-BD59-A6C34878D82A}">
                    <a16:rowId xmlns:a16="http://schemas.microsoft.com/office/drawing/2014/main" val="10000"/>
                  </a:ext>
                </a:extLst>
              </a:tr>
              <a:tr h="300871">
                <a:tc>
                  <a:txBody>
                    <a:bodyPr/>
                    <a:lstStyle/>
                    <a:p>
                      <a:pPr algn="l" fontAlgn="t"/>
                      <a:r>
                        <a:rPr lang="pt-BR" sz="1000" b="0" i="0" u="none" strike="noStrike" kern="1200" noProof="0">
                          <a:solidFill>
                            <a:srgbClr val="000000"/>
                          </a:solidFill>
                          <a:effectLst/>
                          <a:latin typeface="+mn-lt"/>
                          <a:ea typeface="+mn-ea"/>
                          <a:cs typeface="+mn-cs"/>
                        </a:rPr>
                        <a:t> 1- Copia fonte de PRD para HML</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352748413"/>
                  </a:ext>
                </a:extLst>
              </a:tr>
              <a:tr h="300871">
                <a:tc>
                  <a:txBody>
                    <a:bodyPr/>
                    <a:lstStyle/>
                    <a:p>
                      <a:pPr algn="l" fontAlgn="t"/>
                      <a:r>
                        <a:rPr lang="pt-BR" sz="1000" b="0" i="0" u="none" strike="noStrike" kern="1200" noProof="0">
                          <a:solidFill>
                            <a:srgbClr val="000000"/>
                          </a:solidFill>
                          <a:effectLst/>
                          <a:latin typeface="+mn-lt"/>
                          <a:ea typeface="+mn-ea"/>
                          <a:cs typeface="+mn-cs"/>
                        </a:rPr>
                        <a:t> 2- Alteração do fonte em HML (desenvolvimento/teste da solução)</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135115270"/>
                  </a:ext>
                </a:extLst>
              </a:tr>
              <a:tr h="300871">
                <a:tc>
                  <a:txBody>
                    <a:bodyPr/>
                    <a:lstStyle/>
                    <a:p>
                      <a:pPr algn="l" fontAlgn="t"/>
                      <a:r>
                        <a:rPr lang="pt-BR" sz="1000" b="0" i="0" u="none" strike="noStrike" kern="1200" noProof="0">
                          <a:solidFill>
                            <a:srgbClr val="000000"/>
                          </a:solidFill>
                          <a:effectLst/>
                          <a:latin typeface="+mn-lt"/>
                          <a:ea typeface="+mn-ea"/>
                          <a:cs typeface="+mn-cs"/>
                        </a:rPr>
                        <a:t> 3- Aprovação da GMUD </a:t>
                      </a:r>
                      <a:r>
                        <a:rPr lang="pt-BR" sz="1000" b="0" i="0" u="none" strike="noStrike" kern="1200" noProof="0" err="1">
                          <a:solidFill>
                            <a:srgbClr val="000000"/>
                          </a:solidFill>
                          <a:effectLst/>
                          <a:latin typeface="+mn-lt"/>
                          <a:ea typeface="+mn-ea"/>
                          <a:cs typeface="+mn-cs"/>
                        </a:rPr>
                        <a:t>SoftExpert</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418713161"/>
                  </a:ext>
                </a:extLst>
              </a:tr>
              <a:tr h="300871">
                <a:tc>
                  <a:txBody>
                    <a:bodyPr/>
                    <a:lstStyle/>
                    <a:p>
                      <a:pPr algn="l" fontAlgn="t"/>
                      <a:r>
                        <a:rPr lang="pt-BR" sz="1000" b="0" i="0" u="none" strike="noStrike" kern="1200" noProof="0">
                          <a:solidFill>
                            <a:srgbClr val="000000"/>
                          </a:solidFill>
                          <a:effectLst/>
                          <a:latin typeface="+mn-lt"/>
                          <a:ea typeface="+mn-ea"/>
                          <a:cs typeface="+mn-cs"/>
                        </a:rPr>
                        <a:t> 4- inclusão de credenciais dos </a:t>
                      </a:r>
                      <a:r>
                        <a:rPr lang="pt-BR" sz="1000" b="0" i="0" u="none" strike="noStrike" kern="1200" noProof="0" err="1">
                          <a:solidFill>
                            <a:srgbClr val="000000"/>
                          </a:solidFill>
                          <a:effectLst/>
                          <a:latin typeface="+mn-lt"/>
                          <a:ea typeface="+mn-ea"/>
                          <a:cs typeface="+mn-cs"/>
                        </a:rPr>
                        <a:t>BD’s</a:t>
                      </a:r>
                      <a:r>
                        <a:rPr lang="pt-BR" sz="1000" b="0" i="0" u="none" strike="noStrike" kern="1200" noProof="0">
                          <a:solidFill>
                            <a:srgbClr val="000000"/>
                          </a:solidFill>
                          <a:effectLst/>
                          <a:latin typeface="+mn-lt"/>
                          <a:ea typeface="+mn-ea"/>
                          <a:cs typeface="+mn-cs"/>
                        </a:rPr>
                        <a:t> de produção / Cópia do Fonte para repositório PRD / Geração de Executáveis</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383173279"/>
                  </a:ext>
                </a:extLst>
              </a:tr>
              <a:tr h="253577">
                <a:tc>
                  <a:txBody>
                    <a:bodyPr/>
                    <a:lstStyle/>
                    <a:p>
                      <a:pPr algn="l" fontAlgn="t"/>
                      <a:r>
                        <a:rPr lang="en-US" sz="1000" b="0" i="0" u="none" strike="noStrike" kern="1200" noProof="0">
                          <a:solidFill>
                            <a:srgbClr val="000000"/>
                          </a:solidFill>
                          <a:effectLst/>
                          <a:latin typeface="+mn-lt"/>
                          <a:ea typeface="+mn-ea"/>
                          <a:cs typeface="+mn-cs"/>
                        </a:rPr>
                        <a:t> 5- Deploy </a:t>
                      </a:r>
                      <a:r>
                        <a:rPr lang="en-US" sz="1000" b="0" i="0" u="none" strike="noStrike" kern="1200" noProof="0" err="1">
                          <a:solidFill>
                            <a:srgbClr val="000000"/>
                          </a:solidFill>
                          <a:effectLst/>
                          <a:latin typeface="+mn-lt"/>
                          <a:ea typeface="+mn-ea"/>
                          <a:cs typeface="+mn-cs"/>
                        </a:rPr>
                        <a:t>aplicação</a:t>
                      </a:r>
                      <a:r>
                        <a:rPr lang="en-US" sz="1000" b="0" i="0" u="none" strike="noStrike" kern="1200" noProof="0">
                          <a:solidFill>
                            <a:srgbClr val="000000"/>
                          </a:solidFill>
                          <a:effectLst/>
                          <a:latin typeface="+mn-lt"/>
                          <a:ea typeface="+mn-ea"/>
                          <a:cs typeface="+mn-cs"/>
                        </a:rPr>
                        <a:t> </a:t>
                      </a:r>
                      <a:r>
                        <a:rPr lang="en-US" sz="1000" b="0" i="0" u="none" strike="noStrike" kern="1200" noProof="0" err="1">
                          <a:solidFill>
                            <a:srgbClr val="000000"/>
                          </a:solidFill>
                          <a:effectLst/>
                          <a:latin typeface="+mn-lt"/>
                          <a:ea typeface="+mn-ea"/>
                          <a:cs typeface="+mn-cs"/>
                        </a:rPr>
                        <a:t>em</a:t>
                      </a:r>
                      <a:r>
                        <a:rPr lang="en-US" sz="1000" b="0" i="0" u="none" strike="noStrike" kern="1200" noProof="0">
                          <a:solidFill>
                            <a:srgbClr val="000000"/>
                          </a:solidFill>
                          <a:effectLst/>
                          <a:latin typeface="+mn-lt"/>
                          <a:ea typeface="+mn-ea"/>
                          <a:cs typeface="+mn-cs"/>
                        </a:rPr>
                        <a:t> </a:t>
                      </a:r>
                      <a:r>
                        <a:rPr lang="en-US" sz="1000" b="0" i="0" u="none" strike="noStrike" kern="1200" noProof="0" err="1">
                          <a:solidFill>
                            <a:srgbClr val="000000"/>
                          </a:solidFill>
                          <a:effectLst/>
                          <a:latin typeface="+mn-lt"/>
                          <a:ea typeface="+mn-ea"/>
                          <a:cs typeface="+mn-cs"/>
                        </a:rPr>
                        <a:t>produção</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a:solidFill>
                            <a:srgbClr val="000000"/>
                          </a:solidFill>
                          <a:effectLst/>
                          <a:latin typeface="+mn-lt"/>
                        </a:rPr>
                        <a:t>Infra</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1147876012"/>
                  </a:ext>
                </a:extLst>
              </a:tr>
            </a:tbl>
          </a:graphicData>
        </a:graphic>
      </p:graphicFrame>
      <p:sp>
        <p:nvSpPr>
          <p:cNvPr id="1069" name="Google Shape;239;p38">
            <a:extLst>
              <a:ext uri="{FF2B5EF4-FFF2-40B4-BE49-F238E27FC236}">
                <a16:creationId xmlns:a16="http://schemas.microsoft.com/office/drawing/2014/main" id="{21820CAB-EAD5-07F3-1ED8-39AF2B4F5946}"/>
              </a:ext>
            </a:extLst>
          </p:cNvPr>
          <p:cNvSpPr txBox="1">
            <a:spLocks/>
          </p:cNvSpPr>
          <p:nvPr/>
        </p:nvSpPr>
        <p:spPr>
          <a:xfrm>
            <a:off x="8501074" y="1819622"/>
            <a:ext cx="3184264" cy="19966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1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Change Management</a:t>
            </a:r>
          </a:p>
        </p:txBody>
      </p:sp>
      <p:pic>
        <p:nvPicPr>
          <p:cNvPr id="1070" name="Gráfico 1069" descr="Aviso">
            <a:extLst>
              <a:ext uri="{FF2B5EF4-FFF2-40B4-BE49-F238E27FC236}">
                <a16:creationId xmlns:a16="http://schemas.microsoft.com/office/drawing/2014/main" id="{AB406FFD-429B-BB6B-F822-9B1757340C2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01790" y="2193202"/>
            <a:ext cx="184553" cy="184553"/>
          </a:xfrm>
          <a:prstGeom prst="rect">
            <a:avLst/>
          </a:prstGeom>
        </p:spPr>
      </p:pic>
      <p:pic>
        <p:nvPicPr>
          <p:cNvPr id="1071" name="Gráfico 1070" descr="Aviso">
            <a:extLst>
              <a:ext uri="{FF2B5EF4-FFF2-40B4-BE49-F238E27FC236}">
                <a16:creationId xmlns:a16="http://schemas.microsoft.com/office/drawing/2014/main" id="{B206D639-3C06-770E-BC8F-57AE1D8EFB3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01790" y="3122162"/>
            <a:ext cx="184553" cy="184553"/>
          </a:xfrm>
          <a:prstGeom prst="rect">
            <a:avLst/>
          </a:prstGeom>
        </p:spPr>
      </p:pic>
      <p:sp>
        <p:nvSpPr>
          <p:cNvPr id="1073" name="Retângulo 1072">
            <a:extLst>
              <a:ext uri="{FF2B5EF4-FFF2-40B4-BE49-F238E27FC236}">
                <a16:creationId xmlns:a16="http://schemas.microsoft.com/office/drawing/2014/main" id="{41561439-250C-E806-BCD3-765EBA9BD90F}"/>
              </a:ext>
            </a:extLst>
          </p:cNvPr>
          <p:cNvSpPr/>
          <p:nvPr/>
        </p:nvSpPr>
        <p:spPr>
          <a:xfrm>
            <a:off x="47315" y="940703"/>
            <a:ext cx="12097369" cy="43168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 name="CaixaDeTexto 1">
            <a:extLst>
              <a:ext uri="{FF2B5EF4-FFF2-40B4-BE49-F238E27FC236}">
                <a16:creationId xmlns:a16="http://schemas.microsoft.com/office/drawing/2014/main" id="{F3521D4F-02AD-31EE-8212-E4432BD9DD1C}"/>
              </a:ext>
            </a:extLst>
          </p:cNvPr>
          <p:cNvSpPr txBox="1"/>
          <p:nvPr/>
        </p:nvSpPr>
        <p:spPr>
          <a:xfrm>
            <a:off x="8480100" y="902608"/>
            <a:ext cx="710707" cy="276999"/>
          </a:xfrm>
          <a:prstGeom prst="rect">
            <a:avLst/>
          </a:prstGeom>
          <a:noFill/>
        </p:spPr>
        <p:txBody>
          <a:bodyPr wrap="none" rtlCol="0">
            <a:spAutoFit/>
          </a:bodyPr>
          <a:lstStyle/>
          <a:p>
            <a:r>
              <a:rPr lang="en-US" sz="1200" b="1">
                <a:solidFill>
                  <a:schemeClr val="tx1">
                    <a:lumMod val="85000"/>
                    <a:lumOff val="15000"/>
                  </a:schemeClr>
                </a:solidFill>
              </a:rPr>
              <a:t>TTL = 17</a:t>
            </a:r>
          </a:p>
        </p:txBody>
      </p:sp>
      <p:sp>
        <p:nvSpPr>
          <p:cNvPr id="10" name="Retângulo 9">
            <a:extLst>
              <a:ext uri="{FF2B5EF4-FFF2-40B4-BE49-F238E27FC236}">
                <a16:creationId xmlns:a16="http://schemas.microsoft.com/office/drawing/2014/main" id="{9CD55685-7DAB-AE49-DB18-9D65B737EAC4}"/>
              </a:ext>
            </a:extLst>
          </p:cNvPr>
          <p:cNvSpPr/>
          <p:nvPr/>
        </p:nvSpPr>
        <p:spPr>
          <a:xfrm>
            <a:off x="56188" y="948716"/>
            <a:ext cx="12079624" cy="4308831"/>
          </a:xfrm>
          <a:prstGeom prst="rect">
            <a:avLst/>
          </a:prstGeom>
          <a:solidFill>
            <a:srgbClr val="D9D9D9">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44173EEF-5ADF-7AB8-33BB-68867B819F34}"/>
              </a:ext>
            </a:extLst>
          </p:cNvPr>
          <p:cNvSpPr txBox="1"/>
          <p:nvPr/>
        </p:nvSpPr>
        <p:spPr>
          <a:xfrm>
            <a:off x="2590159" y="1063286"/>
            <a:ext cx="1944378" cy="276999"/>
          </a:xfrm>
          <a:prstGeom prst="rect">
            <a:avLst/>
          </a:prstGeom>
          <a:noFill/>
        </p:spPr>
        <p:txBody>
          <a:bodyPr wrap="none" rtlCol="0">
            <a:spAutoFit/>
          </a:bodyPr>
          <a:lstStyle/>
          <a:p>
            <a:r>
              <a:rPr lang="en-US" sz="1200" b="1" err="1">
                <a:solidFill>
                  <a:schemeClr val="tx1">
                    <a:lumMod val="85000"/>
                    <a:lumOff val="15000"/>
                  </a:schemeClr>
                </a:solidFill>
                <a:highlight>
                  <a:srgbClr val="FFFF00"/>
                </a:highlight>
              </a:rPr>
              <a:t>Relação</a:t>
            </a:r>
            <a:r>
              <a:rPr lang="en-US" sz="1200" b="1">
                <a:solidFill>
                  <a:schemeClr val="tx1">
                    <a:lumMod val="85000"/>
                    <a:lumOff val="15000"/>
                  </a:schemeClr>
                </a:solidFill>
                <a:highlight>
                  <a:srgbClr val="FFFF00"/>
                </a:highlight>
              </a:rPr>
              <a:t> de </a:t>
            </a:r>
            <a:r>
              <a:rPr lang="en-US" sz="1200" b="1" err="1">
                <a:solidFill>
                  <a:schemeClr val="tx1">
                    <a:lumMod val="85000"/>
                    <a:lumOff val="15000"/>
                  </a:schemeClr>
                </a:solidFill>
                <a:highlight>
                  <a:srgbClr val="FFFF00"/>
                </a:highlight>
              </a:rPr>
              <a:t>Aplicações</a:t>
            </a:r>
            <a:r>
              <a:rPr lang="en-US" sz="1200" b="1">
                <a:solidFill>
                  <a:schemeClr val="tx1">
                    <a:lumMod val="85000"/>
                    <a:lumOff val="15000"/>
                  </a:schemeClr>
                </a:solidFill>
                <a:highlight>
                  <a:srgbClr val="FFFF00"/>
                </a:highlight>
              </a:rPr>
              <a:t>  HDA</a:t>
            </a:r>
          </a:p>
        </p:txBody>
      </p:sp>
      <p:pic>
        <p:nvPicPr>
          <p:cNvPr id="15" name="Imagem 14" descr="Tabela&#10;&#10;Descrição gerada automaticamente">
            <a:extLst>
              <a:ext uri="{FF2B5EF4-FFF2-40B4-BE49-F238E27FC236}">
                <a16:creationId xmlns:a16="http://schemas.microsoft.com/office/drawing/2014/main" id="{E68181F0-A8A4-FC88-7C7A-7D9BFC10DC2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80644" y="1306404"/>
            <a:ext cx="6554115" cy="3676703"/>
          </a:xfrm>
          <a:prstGeom prst="rect">
            <a:avLst/>
          </a:prstGeom>
        </p:spPr>
      </p:pic>
      <p:pic>
        <p:nvPicPr>
          <p:cNvPr id="18" name="Gráfico 17" descr="Aviso">
            <a:extLst>
              <a:ext uri="{FF2B5EF4-FFF2-40B4-BE49-F238E27FC236}">
                <a16:creationId xmlns:a16="http://schemas.microsoft.com/office/drawing/2014/main" id="{C46A3C73-C296-C9C2-8AFB-0BE610033A5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23969" y="1032779"/>
            <a:ext cx="504973" cy="504973"/>
          </a:xfrm>
          <a:prstGeom prst="rect">
            <a:avLst/>
          </a:prstGeom>
        </p:spPr>
      </p:pic>
      <p:sp>
        <p:nvSpPr>
          <p:cNvPr id="19" name="txtPage">
            <a:extLst>
              <a:ext uri="{FF2B5EF4-FFF2-40B4-BE49-F238E27FC236}">
                <a16:creationId xmlns:a16="http://schemas.microsoft.com/office/drawing/2014/main" id="{505C066B-D242-BF55-7BF3-EE54E1A82BEA}"/>
              </a:ext>
            </a:extLst>
          </p:cNvPr>
          <p:cNvSpPr txBox="1"/>
          <p:nvPr/>
        </p:nvSpPr>
        <p:spPr>
          <a:xfrm>
            <a:off x="11430000" y="313871"/>
            <a:ext cx="762000" cy="215444"/>
          </a:xfrm>
          <a:prstGeom prst="rect">
            <a:avLst/>
          </a:prstGeom>
          <a:noFill/>
        </p:spPr>
        <p:txBody>
          <a:bodyPr vert="horz" rtlCol="0">
            <a:spAutoFit/>
          </a:bodyPr>
          <a:lstStyle/>
          <a:p>
            <a:pPr algn="r"/>
            <a:r>
              <a:rPr lang="pt-BR" sz="800">
                <a:solidFill>
                  <a:srgbClr val="1F497F"/>
                </a:solidFill>
              </a:rPr>
              <a:t>Page: 3 / 7</a:t>
            </a:r>
          </a:p>
        </p:txBody>
      </p:sp>
      <p:sp>
        <p:nvSpPr>
          <p:cNvPr id="3" name="Botão de Ação: Obter Informações 2">
            <a:hlinkClick r:id="" action="ppaction://customshow?id=1&amp;return=true" highlightClick="1"/>
            <a:extLst>
              <a:ext uri="{FF2B5EF4-FFF2-40B4-BE49-F238E27FC236}">
                <a16:creationId xmlns:a16="http://schemas.microsoft.com/office/drawing/2014/main" id="{749BEAD8-E92F-1A9D-2A48-25297CB3BFFC}"/>
              </a:ext>
            </a:extLst>
          </p:cNvPr>
          <p:cNvSpPr/>
          <p:nvPr/>
        </p:nvSpPr>
        <p:spPr>
          <a:xfrm>
            <a:off x="2497266" y="5428485"/>
            <a:ext cx="246063" cy="246221"/>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1B7E405-C9ED-0021-DA50-C48635F15099}"/>
              </a:ext>
            </a:extLst>
          </p:cNvPr>
          <p:cNvSpPr txBox="1"/>
          <p:nvPr/>
        </p:nvSpPr>
        <p:spPr>
          <a:xfrm>
            <a:off x="2705609" y="5419932"/>
            <a:ext cx="2709653" cy="646331"/>
          </a:xfrm>
          <a:prstGeom prst="rect">
            <a:avLst/>
          </a:prstGeom>
          <a:noFill/>
        </p:spPr>
        <p:txBody>
          <a:bodyPr wrap="none" rtlCol="0">
            <a:spAutoFit/>
          </a:bodyPr>
          <a:lstStyle/>
          <a:p>
            <a:r>
              <a:rPr lang="pt-BR" sz="1200" b="1" u="sng">
                <a:solidFill>
                  <a:schemeClr val="bg1">
                    <a:lumMod val="50000"/>
                  </a:schemeClr>
                </a:solidFill>
                <a:latin typeface="Arial" panose="020B0604020202020204" pitchFamily="34" charset="0"/>
                <a:cs typeface="Arial" panose="020B0604020202020204" pitchFamily="34" charset="0"/>
              </a:rPr>
              <a:t>DETALHAMENTO DO PROBLEMA:</a:t>
            </a:r>
          </a:p>
          <a:p>
            <a:pPr marL="228600" indent="-228600">
              <a:buAutoNum type="arabicParenR"/>
            </a:pPr>
            <a:r>
              <a:rPr lang="pt-BR" sz="1200" b="1" i="1" u="sng">
                <a:solidFill>
                  <a:schemeClr val="bg1">
                    <a:lumMod val="50000"/>
                  </a:schemeClr>
                </a:solidFill>
                <a:latin typeface="Arial" panose="020B0604020202020204" pitchFamily="34" charset="0"/>
                <a:cs typeface="Arial" panose="020B0604020202020204" pitchFamily="34" charset="0"/>
              </a:rPr>
              <a:t>Senhas expostas;</a:t>
            </a:r>
          </a:p>
          <a:p>
            <a:pPr marL="228600" indent="-228600">
              <a:buAutoNum type="arabicParenR"/>
            </a:pPr>
            <a:r>
              <a:rPr lang="pt-BR" sz="1200" b="1" i="1" u="sng">
                <a:solidFill>
                  <a:schemeClr val="bg1">
                    <a:lumMod val="50000"/>
                  </a:schemeClr>
                </a:solidFill>
                <a:latin typeface="Arial" panose="020B0604020202020204" pitchFamily="34" charset="0"/>
                <a:cs typeface="Arial" panose="020B0604020202020204" pitchFamily="34" charset="0"/>
              </a:rPr>
              <a:t>Repositório de Fontes;</a:t>
            </a:r>
          </a:p>
        </p:txBody>
      </p:sp>
      <p:pic>
        <p:nvPicPr>
          <p:cNvPr id="7" name="Imagem 6">
            <a:extLst>
              <a:ext uri="{FF2B5EF4-FFF2-40B4-BE49-F238E27FC236}">
                <a16:creationId xmlns:a16="http://schemas.microsoft.com/office/drawing/2014/main" id="{769FFCDC-79A4-7835-5E3B-673C8841684C}"/>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1226715" y="37298"/>
            <a:ext cx="928923" cy="634096"/>
          </a:xfrm>
          <a:prstGeom prst="rect">
            <a:avLst/>
          </a:prstGeom>
        </p:spPr>
      </p:pic>
      <p:pic>
        <p:nvPicPr>
          <p:cNvPr id="20" name="Imagem 19">
            <a:extLst>
              <a:ext uri="{FF2B5EF4-FFF2-40B4-BE49-F238E27FC236}">
                <a16:creationId xmlns:a16="http://schemas.microsoft.com/office/drawing/2014/main" id="{4D6BFA25-DD70-4627-D9C0-1BCADA8FF6B3}"/>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0980213" y="37297"/>
            <a:ext cx="1175426" cy="811491"/>
          </a:xfrm>
          <a:prstGeom prst="rect">
            <a:avLst/>
          </a:prstGeom>
        </p:spPr>
      </p:pic>
    </p:spTree>
    <p:extLst>
      <p:ext uri="{BB962C8B-B14F-4D97-AF65-F5344CB8AC3E}">
        <p14:creationId xmlns:p14="http://schemas.microsoft.com/office/powerpoint/2010/main" val="244963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m 4" descr="Texto&#10;&#10;Descrição gerada automaticamente">
            <a:extLst>
              <a:ext uri="{FF2B5EF4-FFF2-40B4-BE49-F238E27FC236}">
                <a16:creationId xmlns:a16="http://schemas.microsoft.com/office/drawing/2014/main" id="{4AB5900E-D940-9094-00C7-D5B379C53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17" y="754577"/>
            <a:ext cx="6032381" cy="2811509"/>
          </a:xfrm>
          <a:prstGeom prst="rect">
            <a:avLst/>
          </a:prstGeom>
          <a:ln>
            <a:solidFill>
              <a:schemeClr val="tx1"/>
            </a:solidFill>
          </a:ln>
        </p:spPr>
      </p:pic>
      <p:pic>
        <p:nvPicPr>
          <p:cNvPr id="7" name="Imagem 6" descr="Texto&#10;&#10;Descrição gerada automaticamente">
            <a:extLst>
              <a:ext uri="{FF2B5EF4-FFF2-40B4-BE49-F238E27FC236}">
                <a16:creationId xmlns:a16="http://schemas.microsoft.com/office/drawing/2014/main" id="{EF142548-1664-CDBA-75E1-A3D6F4140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174" y="3753250"/>
            <a:ext cx="5440207" cy="3018209"/>
          </a:xfrm>
          <a:prstGeom prst="rect">
            <a:avLst/>
          </a:prstGeom>
          <a:ln>
            <a:solidFill>
              <a:schemeClr val="tx1"/>
            </a:solidFill>
          </a:ln>
        </p:spPr>
      </p:pic>
      <p:pic>
        <p:nvPicPr>
          <p:cNvPr id="9" name="Imagem 8" descr="Interface gráfica do usuário, Texto, Aplicativo, Email&#10;&#10;Descrição gerada automaticamente">
            <a:extLst>
              <a:ext uri="{FF2B5EF4-FFF2-40B4-BE49-F238E27FC236}">
                <a16:creationId xmlns:a16="http://schemas.microsoft.com/office/drawing/2014/main" id="{34781092-9AEA-F1AC-4ECC-175C5B8171DF}"/>
              </a:ext>
            </a:extLst>
          </p:cNvPr>
          <p:cNvPicPr>
            <a:picLocks noChangeAspect="1"/>
          </p:cNvPicPr>
          <p:nvPr/>
        </p:nvPicPr>
        <p:blipFill rotWithShape="1">
          <a:blip r:embed="rId4">
            <a:extLst>
              <a:ext uri="{28A0092B-C50C-407E-A947-70E740481C1C}">
                <a14:useLocalDpi xmlns:a14="http://schemas.microsoft.com/office/drawing/2010/main" val="0"/>
              </a:ext>
            </a:extLst>
          </a:blip>
          <a:srcRect r="36453"/>
          <a:stretch/>
        </p:blipFill>
        <p:spPr>
          <a:xfrm>
            <a:off x="190618" y="3749664"/>
            <a:ext cx="6032381" cy="3021795"/>
          </a:xfrm>
          <a:prstGeom prst="rect">
            <a:avLst/>
          </a:prstGeom>
          <a:ln>
            <a:solidFill>
              <a:schemeClr val="tx1"/>
            </a:solidFill>
          </a:ln>
        </p:spPr>
      </p:pic>
      <p:pic>
        <p:nvPicPr>
          <p:cNvPr id="11" name="Imagem 10" descr="Texto&#10;&#10;Descrição gerada automaticamente">
            <a:extLst>
              <a:ext uri="{FF2B5EF4-FFF2-40B4-BE49-F238E27FC236}">
                <a16:creationId xmlns:a16="http://schemas.microsoft.com/office/drawing/2014/main" id="{C911C053-D382-F661-AFF0-33AB73E6E3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174" y="754577"/>
            <a:ext cx="5440206" cy="2808173"/>
          </a:xfrm>
          <a:prstGeom prst="rect">
            <a:avLst/>
          </a:prstGeom>
          <a:ln>
            <a:solidFill>
              <a:schemeClr val="tx1"/>
            </a:solidFill>
          </a:ln>
        </p:spPr>
      </p:pic>
      <p:pic>
        <p:nvPicPr>
          <p:cNvPr id="20" name="hspLogo" descr="selo B">
            <a:extLst>
              <a:ext uri="{FF2B5EF4-FFF2-40B4-BE49-F238E27FC236}">
                <a16:creationId xmlns:a16="http://schemas.microsoft.com/office/drawing/2014/main" id="{54253D17-61BA-F9C2-0211-4DCC426BD8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id="{2FE2E973-8FCF-9A04-97F7-DB3D655E8B65}"/>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2" name="CaixaDeTexto 21">
            <a:extLst>
              <a:ext uri="{FF2B5EF4-FFF2-40B4-BE49-F238E27FC236}">
                <a16:creationId xmlns:a16="http://schemas.microsoft.com/office/drawing/2014/main" id="{E2AAC87E-1512-CB4F-9018-0877EA0BA3F6}"/>
              </a:ext>
            </a:extLst>
          </p:cNvPr>
          <p:cNvSpPr txBox="1"/>
          <p:nvPr/>
        </p:nvSpPr>
        <p:spPr>
          <a:xfrm>
            <a:off x="38099" y="428420"/>
            <a:ext cx="2747675" cy="276999"/>
          </a:xfrm>
          <a:prstGeom prst="rect">
            <a:avLst/>
          </a:prstGeom>
          <a:noFill/>
        </p:spPr>
        <p:txBody>
          <a:bodyPr wrap="none" rtlCol="0">
            <a:spAutoFit/>
          </a:bodyPr>
          <a:lstStyle/>
          <a:p>
            <a:r>
              <a:rPr lang="pt-BR" sz="1200" b="1" u="sng">
                <a:solidFill>
                  <a:schemeClr val="bg1">
                    <a:lumMod val="50000"/>
                  </a:schemeClr>
                </a:solidFill>
                <a:latin typeface="Arial" panose="020B0604020202020204" pitchFamily="34" charset="0"/>
                <a:cs typeface="Arial" panose="020B0604020202020204" pitchFamily="34" charset="0"/>
              </a:rPr>
              <a:t>EXEMPLO DE SENHAS EXPOSTAS</a:t>
            </a:r>
          </a:p>
        </p:txBody>
      </p:sp>
      <p:sp>
        <p:nvSpPr>
          <p:cNvPr id="23" name="CaixaDeTexto 22">
            <a:extLst>
              <a:ext uri="{FF2B5EF4-FFF2-40B4-BE49-F238E27FC236}">
                <a16:creationId xmlns:a16="http://schemas.microsoft.com/office/drawing/2014/main" id="{D60267C0-9D04-B0E3-8435-70A8870BF2AB}"/>
              </a:ext>
            </a:extLst>
          </p:cNvPr>
          <p:cNvSpPr txBox="1"/>
          <p:nvPr/>
        </p:nvSpPr>
        <p:spPr>
          <a:xfrm rot="20017129">
            <a:off x="3594216" y="1973997"/>
            <a:ext cx="1420838" cy="369332"/>
          </a:xfrm>
          <a:prstGeom prst="rect">
            <a:avLst/>
          </a:prstGeom>
          <a:noFill/>
        </p:spPr>
        <p:txBody>
          <a:bodyPr wrap="none" rtlCol="0">
            <a:spAutoFit/>
          </a:bodyPr>
          <a:lstStyle/>
          <a:p>
            <a:r>
              <a:rPr lang="pt-BR" b="1">
                <a:solidFill>
                  <a:schemeClr val="bg1"/>
                </a:solidFill>
              </a:rPr>
              <a:t>Código Fonte</a:t>
            </a:r>
          </a:p>
        </p:txBody>
      </p:sp>
      <p:sp>
        <p:nvSpPr>
          <p:cNvPr id="24" name="CaixaDeTexto 23">
            <a:extLst>
              <a:ext uri="{FF2B5EF4-FFF2-40B4-BE49-F238E27FC236}">
                <a16:creationId xmlns:a16="http://schemas.microsoft.com/office/drawing/2014/main" id="{B9A24110-74D9-B81C-359E-F5A8FB00AD63}"/>
              </a:ext>
            </a:extLst>
          </p:cNvPr>
          <p:cNvSpPr txBox="1"/>
          <p:nvPr/>
        </p:nvSpPr>
        <p:spPr>
          <a:xfrm rot="20017129">
            <a:off x="7708234" y="1758098"/>
            <a:ext cx="1420838" cy="369332"/>
          </a:xfrm>
          <a:prstGeom prst="rect">
            <a:avLst/>
          </a:prstGeom>
          <a:noFill/>
        </p:spPr>
        <p:txBody>
          <a:bodyPr wrap="none" rtlCol="0">
            <a:spAutoFit/>
          </a:bodyPr>
          <a:lstStyle/>
          <a:p>
            <a:r>
              <a:rPr lang="pt-BR" b="1">
                <a:solidFill>
                  <a:schemeClr val="bg1"/>
                </a:solidFill>
              </a:rPr>
              <a:t>Código Fonte</a:t>
            </a:r>
          </a:p>
        </p:txBody>
      </p:sp>
      <p:sp>
        <p:nvSpPr>
          <p:cNvPr id="25" name="CaixaDeTexto 24">
            <a:extLst>
              <a:ext uri="{FF2B5EF4-FFF2-40B4-BE49-F238E27FC236}">
                <a16:creationId xmlns:a16="http://schemas.microsoft.com/office/drawing/2014/main" id="{9C284F29-2A84-7C3F-BE07-92B8B4870A19}"/>
              </a:ext>
            </a:extLst>
          </p:cNvPr>
          <p:cNvSpPr txBox="1"/>
          <p:nvPr/>
        </p:nvSpPr>
        <p:spPr>
          <a:xfrm rot="20017129">
            <a:off x="9145214" y="5692776"/>
            <a:ext cx="1420838" cy="369332"/>
          </a:xfrm>
          <a:prstGeom prst="rect">
            <a:avLst/>
          </a:prstGeom>
          <a:noFill/>
        </p:spPr>
        <p:txBody>
          <a:bodyPr wrap="none" rtlCol="0">
            <a:spAutoFit/>
          </a:bodyPr>
          <a:lstStyle/>
          <a:p>
            <a:r>
              <a:rPr lang="pt-BR" b="1">
                <a:solidFill>
                  <a:schemeClr val="bg1"/>
                </a:solidFill>
              </a:rPr>
              <a:t>Código Fonte</a:t>
            </a:r>
          </a:p>
        </p:txBody>
      </p:sp>
      <p:sp>
        <p:nvSpPr>
          <p:cNvPr id="26" name="CaixaDeTexto 25">
            <a:extLst>
              <a:ext uri="{FF2B5EF4-FFF2-40B4-BE49-F238E27FC236}">
                <a16:creationId xmlns:a16="http://schemas.microsoft.com/office/drawing/2014/main" id="{1C8E8116-C2A9-B425-BC67-7A133435C40F}"/>
              </a:ext>
            </a:extLst>
          </p:cNvPr>
          <p:cNvSpPr txBox="1"/>
          <p:nvPr/>
        </p:nvSpPr>
        <p:spPr>
          <a:xfrm rot="20017129">
            <a:off x="2097464" y="4622620"/>
            <a:ext cx="3116687" cy="369332"/>
          </a:xfrm>
          <a:prstGeom prst="rect">
            <a:avLst/>
          </a:prstGeom>
          <a:noFill/>
        </p:spPr>
        <p:txBody>
          <a:bodyPr wrap="none" rtlCol="0">
            <a:spAutoFit/>
          </a:bodyPr>
          <a:lstStyle/>
          <a:p>
            <a:r>
              <a:rPr lang="pt-BR" b="1"/>
              <a:t>Arquivo Texto de Propriedades</a:t>
            </a:r>
          </a:p>
        </p:txBody>
      </p:sp>
    </p:spTree>
    <p:extLst>
      <p:ext uri="{BB962C8B-B14F-4D97-AF65-F5344CB8AC3E}">
        <p14:creationId xmlns:p14="http://schemas.microsoft.com/office/powerpoint/2010/main" val="3171250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CaixaDeTexto 34">
            <a:extLst>
              <a:ext uri="{FF2B5EF4-FFF2-40B4-BE49-F238E27FC236}">
                <a16:creationId xmlns:a16="http://schemas.microsoft.com/office/drawing/2014/main" id="{35BBD664-9602-8449-2296-EF11D1E3F2A9}"/>
              </a:ext>
            </a:extLst>
          </p:cNvPr>
          <p:cNvSpPr txBox="1"/>
          <p:nvPr/>
        </p:nvSpPr>
        <p:spPr>
          <a:xfrm>
            <a:off x="308157" y="2644827"/>
            <a:ext cx="2969083" cy="215444"/>
          </a:xfrm>
          <a:prstGeom prst="rect">
            <a:avLst/>
          </a:prstGeom>
          <a:noFill/>
        </p:spPr>
        <p:txBody>
          <a:bodyPr wrap="none" rtlCol="0">
            <a:spAutoFit/>
          </a:bodyPr>
          <a:lstStyle/>
          <a:p>
            <a:r>
              <a:rPr lang="pt-BR" sz="800">
                <a:solidFill>
                  <a:schemeClr val="tx1">
                    <a:lumMod val="95000"/>
                    <a:lumOff val="5000"/>
                  </a:schemeClr>
                </a:solidFill>
                <a:highlight>
                  <a:srgbClr val="D9D9D9"/>
                </a:highlight>
              </a:rPr>
              <a:t>     Nem todos os sistemas estão registrados no controle de objetos;</a:t>
            </a:r>
          </a:p>
        </p:txBody>
      </p:sp>
      <p:sp>
        <p:nvSpPr>
          <p:cNvPr id="32" name="Triângulo isósceles 31">
            <a:extLst>
              <a:ext uri="{FF2B5EF4-FFF2-40B4-BE49-F238E27FC236}">
                <a16:creationId xmlns:a16="http://schemas.microsoft.com/office/drawing/2014/main" id="{F05FD180-2705-CE92-1D4E-663D5728BBAC}"/>
              </a:ext>
            </a:extLst>
          </p:cNvPr>
          <p:cNvSpPr/>
          <p:nvPr/>
        </p:nvSpPr>
        <p:spPr>
          <a:xfrm rot="16200000" flipV="1">
            <a:off x="5378701" y="3322034"/>
            <a:ext cx="2142265" cy="47227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5C9C8A0F-EBA0-027A-F38F-1E7B222DEAC8}"/>
              </a:ext>
            </a:extLst>
          </p:cNvPr>
          <p:cNvSpPr/>
          <p:nvPr/>
        </p:nvSpPr>
        <p:spPr>
          <a:xfrm>
            <a:off x="533157" y="42784"/>
            <a:ext cx="6179849"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4" name="Retângulo: Cantos Arredondados 3">
            <a:extLst>
              <a:ext uri="{FF2B5EF4-FFF2-40B4-BE49-F238E27FC236}">
                <a16:creationId xmlns:a16="http://schemas.microsoft.com/office/drawing/2014/main" id="{AE05C5E7-1ECC-D72A-648F-34BD2964C20A}"/>
              </a:ext>
            </a:extLst>
          </p:cNvPr>
          <p:cNvSpPr/>
          <p:nvPr/>
        </p:nvSpPr>
        <p:spPr>
          <a:xfrm>
            <a:off x="881754" y="1548331"/>
            <a:ext cx="1944216" cy="1091075"/>
          </a:xfrm>
          <a:prstGeom prst="round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5" name="Fluxograma: Conector 4">
            <a:extLst>
              <a:ext uri="{FF2B5EF4-FFF2-40B4-BE49-F238E27FC236}">
                <a16:creationId xmlns:a16="http://schemas.microsoft.com/office/drawing/2014/main" id="{1917E7A7-D657-3E65-D75F-31F171AA49F1}"/>
              </a:ext>
            </a:extLst>
          </p:cNvPr>
          <p:cNvSpPr/>
          <p:nvPr/>
        </p:nvSpPr>
        <p:spPr>
          <a:xfrm>
            <a:off x="2244969" y="1373499"/>
            <a:ext cx="873970" cy="830997"/>
          </a:xfrm>
          <a:prstGeom prst="flowChartConnector">
            <a:avLst/>
          </a:prstGeom>
          <a:solidFill>
            <a:schemeClr val="accent5">
              <a:alpha val="90000"/>
            </a:schemeClr>
          </a:solidFill>
          <a:ln w="3492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pt-BR" sz="1050"/>
          </a:p>
        </p:txBody>
      </p:sp>
      <p:pic>
        <p:nvPicPr>
          <p:cNvPr id="6" name="Gráfico 5" descr="Engrenagens">
            <a:extLst>
              <a:ext uri="{FF2B5EF4-FFF2-40B4-BE49-F238E27FC236}">
                <a16:creationId xmlns:a16="http://schemas.microsoft.com/office/drawing/2014/main" id="{6C729E3D-E9F6-F69D-2666-F3DC758879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4680" y="1409949"/>
            <a:ext cx="794547" cy="794547"/>
          </a:xfrm>
          <a:prstGeom prst="rect">
            <a:avLst/>
          </a:prstGeom>
        </p:spPr>
      </p:pic>
      <p:sp>
        <p:nvSpPr>
          <p:cNvPr id="7" name="CaixaDeTexto 6">
            <a:extLst>
              <a:ext uri="{FF2B5EF4-FFF2-40B4-BE49-F238E27FC236}">
                <a16:creationId xmlns:a16="http://schemas.microsoft.com/office/drawing/2014/main" id="{55DC17BA-20DC-F784-5614-AD3F1CBE0B5D}"/>
              </a:ext>
            </a:extLst>
          </p:cNvPr>
          <p:cNvSpPr txBox="1"/>
          <p:nvPr/>
        </p:nvSpPr>
        <p:spPr>
          <a:xfrm>
            <a:off x="956910" y="1631197"/>
            <a:ext cx="1107479" cy="461665"/>
          </a:xfrm>
          <a:prstGeom prst="rect">
            <a:avLst/>
          </a:prstGeom>
          <a:noFill/>
        </p:spPr>
        <p:txBody>
          <a:bodyPr wrap="square" rtlCol="0">
            <a:spAutoFit/>
          </a:bodyPr>
          <a:lstStyle/>
          <a:p>
            <a:r>
              <a:rPr lang="pt-BR" sz="2400" b="1"/>
              <a:t>152</a:t>
            </a:r>
          </a:p>
        </p:txBody>
      </p:sp>
      <p:sp>
        <p:nvSpPr>
          <p:cNvPr id="8" name="CaixaDeTexto 7">
            <a:extLst>
              <a:ext uri="{FF2B5EF4-FFF2-40B4-BE49-F238E27FC236}">
                <a16:creationId xmlns:a16="http://schemas.microsoft.com/office/drawing/2014/main" id="{AEE73830-0356-D8D9-1037-B1EE9CB200ED}"/>
              </a:ext>
            </a:extLst>
          </p:cNvPr>
          <p:cNvSpPr txBox="1"/>
          <p:nvPr/>
        </p:nvSpPr>
        <p:spPr>
          <a:xfrm>
            <a:off x="956910" y="2019444"/>
            <a:ext cx="1827395" cy="584775"/>
          </a:xfrm>
          <a:prstGeom prst="rect">
            <a:avLst/>
          </a:prstGeom>
          <a:noFill/>
        </p:spPr>
        <p:txBody>
          <a:bodyPr wrap="square" rtlCol="0">
            <a:spAutoFit/>
          </a:bodyPr>
          <a:lstStyle/>
          <a:p>
            <a:r>
              <a:rPr lang="en-US" sz="1600"/>
              <a:t>Bases de </a:t>
            </a:r>
            <a:r>
              <a:rPr lang="en-US" sz="1600" err="1"/>
              <a:t>Conhecimento</a:t>
            </a:r>
            <a:endParaRPr lang="pt-BR" sz="1600"/>
          </a:p>
        </p:txBody>
      </p:sp>
      <p:sp>
        <p:nvSpPr>
          <p:cNvPr id="9" name="Retângulo: Cantos Arredondados 8">
            <a:extLst>
              <a:ext uri="{FF2B5EF4-FFF2-40B4-BE49-F238E27FC236}">
                <a16:creationId xmlns:a16="http://schemas.microsoft.com/office/drawing/2014/main" id="{E5A11FCD-220E-08DA-9BCB-20BC5D076840}"/>
              </a:ext>
            </a:extLst>
          </p:cNvPr>
          <p:cNvSpPr/>
          <p:nvPr/>
        </p:nvSpPr>
        <p:spPr>
          <a:xfrm>
            <a:off x="3253081" y="1551623"/>
            <a:ext cx="1944216" cy="1091075"/>
          </a:xfrm>
          <a:prstGeom prst="roundRect">
            <a:avLst/>
          </a:prstGeom>
          <a:solidFill>
            <a:schemeClr val="accent4">
              <a:lumMod val="60000"/>
              <a:lumOff val="40000"/>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sp>
        <p:nvSpPr>
          <p:cNvPr id="10" name="Fluxograma: Conector 9">
            <a:extLst>
              <a:ext uri="{FF2B5EF4-FFF2-40B4-BE49-F238E27FC236}">
                <a16:creationId xmlns:a16="http://schemas.microsoft.com/office/drawing/2014/main" id="{95FB5EED-5DF5-95FD-62A1-D99E0D7C1D85}"/>
              </a:ext>
            </a:extLst>
          </p:cNvPr>
          <p:cNvSpPr/>
          <p:nvPr/>
        </p:nvSpPr>
        <p:spPr>
          <a:xfrm>
            <a:off x="4616296" y="1376791"/>
            <a:ext cx="873970" cy="830997"/>
          </a:xfrm>
          <a:prstGeom prst="flowChartConnector">
            <a:avLst/>
          </a:prstGeom>
          <a:solidFill>
            <a:schemeClr val="accent4">
              <a:lumMod val="60000"/>
              <a:lumOff val="40000"/>
              <a:alpha val="90000"/>
            </a:schemeClr>
          </a:solidFill>
          <a:ln w="317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endParaRPr lang="pt-BR" sz="1050"/>
          </a:p>
        </p:txBody>
      </p:sp>
      <p:pic>
        <p:nvPicPr>
          <p:cNvPr id="11" name="Gráfico 10" descr="Engrenagens">
            <a:extLst>
              <a:ext uri="{FF2B5EF4-FFF2-40B4-BE49-F238E27FC236}">
                <a16:creationId xmlns:a16="http://schemas.microsoft.com/office/drawing/2014/main" id="{756ADAD4-3F26-29F9-DAED-17AD08C78F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6007" y="1370207"/>
            <a:ext cx="794547" cy="794547"/>
          </a:xfrm>
          <a:prstGeom prst="rect">
            <a:avLst/>
          </a:prstGeom>
        </p:spPr>
      </p:pic>
      <p:sp>
        <p:nvSpPr>
          <p:cNvPr id="12" name="CaixaDeTexto 11">
            <a:extLst>
              <a:ext uri="{FF2B5EF4-FFF2-40B4-BE49-F238E27FC236}">
                <a16:creationId xmlns:a16="http://schemas.microsoft.com/office/drawing/2014/main" id="{6489A95D-67DF-D836-91E0-60FC13377543}"/>
              </a:ext>
            </a:extLst>
          </p:cNvPr>
          <p:cNvSpPr txBox="1"/>
          <p:nvPr/>
        </p:nvSpPr>
        <p:spPr>
          <a:xfrm>
            <a:off x="3328237" y="1634489"/>
            <a:ext cx="1107479" cy="461665"/>
          </a:xfrm>
          <a:prstGeom prst="rect">
            <a:avLst/>
          </a:prstGeom>
          <a:noFill/>
        </p:spPr>
        <p:txBody>
          <a:bodyPr wrap="square" rtlCol="0">
            <a:spAutoFit/>
          </a:bodyPr>
          <a:lstStyle/>
          <a:p>
            <a:r>
              <a:rPr lang="pt-BR" sz="2400" b="1"/>
              <a:t>71</a:t>
            </a:r>
          </a:p>
        </p:txBody>
      </p:sp>
      <p:sp>
        <p:nvSpPr>
          <p:cNvPr id="13" name="CaixaDeTexto 12">
            <a:extLst>
              <a:ext uri="{FF2B5EF4-FFF2-40B4-BE49-F238E27FC236}">
                <a16:creationId xmlns:a16="http://schemas.microsoft.com/office/drawing/2014/main" id="{43B2AE8E-1532-CF10-9DB7-60E8299E7B84}"/>
              </a:ext>
            </a:extLst>
          </p:cNvPr>
          <p:cNvSpPr txBox="1"/>
          <p:nvPr/>
        </p:nvSpPr>
        <p:spPr>
          <a:xfrm>
            <a:off x="3328238" y="2022736"/>
            <a:ext cx="1574302" cy="584775"/>
          </a:xfrm>
          <a:prstGeom prst="rect">
            <a:avLst/>
          </a:prstGeom>
          <a:noFill/>
        </p:spPr>
        <p:txBody>
          <a:bodyPr wrap="square" rtlCol="0">
            <a:spAutoFit/>
          </a:bodyPr>
          <a:lstStyle/>
          <a:p>
            <a:r>
              <a:rPr lang="en-US" sz="1600"/>
              <a:t>Pendente de Retorno</a:t>
            </a:r>
            <a:endParaRPr lang="pt-BR" sz="1600"/>
          </a:p>
        </p:txBody>
      </p:sp>
      <p:sp>
        <p:nvSpPr>
          <p:cNvPr id="14" name="CaixaDeTexto 13">
            <a:extLst>
              <a:ext uri="{FF2B5EF4-FFF2-40B4-BE49-F238E27FC236}">
                <a16:creationId xmlns:a16="http://schemas.microsoft.com/office/drawing/2014/main" id="{79A3A9E1-92B5-28F7-A554-DF3ABB000643}"/>
              </a:ext>
            </a:extLst>
          </p:cNvPr>
          <p:cNvSpPr txBox="1"/>
          <p:nvPr/>
        </p:nvSpPr>
        <p:spPr>
          <a:xfrm>
            <a:off x="1673841" y="983652"/>
            <a:ext cx="2901784" cy="307777"/>
          </a:xfrm>
          <a:prstGeom prst="rect">
            <a:avLst/>
          </a:prstGeom>
          <a:noFill/>
        </p:spPr>
        <p:txBody>
          <a:bodyPr wrap="square" rtlCol="0">
            <a:spAutoFit/>
          </a:bodyPr>
          <a:lstStyle/>
          <a:p>
            <a:pPr algn="ctr"/>
            <a:r>
              <a:rPr lang="pt-BR" sz="1400" b="1"/>
              <a:t>Volumetria Geral</a:t>
            </a:r>
            <a:endParaRPr lang="en-US" sz="1400" b="1"/>
          </a:p>
        </p:txBody>
      </p:sp>
      <p:sp>
        <p:nvSpPr>
          <p:cNvPr id="15" name="Retângulo: Cantos Arredondados 14">
            <a:extLst>
              <a:ext uri="{FF2B5EF4-FFF2-40B4-BE49-F238E27FC236}">
                <a16:creationId xmlns:a16="http://schemas.microsoft.com/office/drawing/2014/main" id="{3B9ED4E6-C87B-F017-FB40-2F8A9D6A12CC}"/>
              </a:ext>
            </a:extLst>
          </p:cNvPr>
          <p:cNvSpPr/>
          <p:nvPr/>
        </p:nvSpPr>
        <p:spPr>
          <a:xfrm>
            <a:off x="1673842" y="983652"/>
            <a:ext cx="2901783" cy="3211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6" name="Diagrama 15">
            <a:extLst>
              <a:ext uri="{FF2B5EF4-FFF2-40B4-BE49-F238E27FC236}">
                <a16:creationId xmlns:a16="http://schemas.microsoft.com/office/drawing/2014/main" id="{C6F08964-EF25-041A-6BB8-6F2F3D34B8E7}"/>
              </a:ext>
            </a:extLst>
          </p:cNvPr>
          <p:cNvGraphicFramePr/>
          <p:nvPr/>
        </p:nvGraphicFramePr>
        <p:xfrm>
          <a:off x="-73132" y="2867475"/>
          <a:ext cx="6861861" cy="1233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tângulo 16">
            <a:extLst>
              <a:ext uri="{FF2B5EF4-FFF2-40B4-BE49-F238E27FC236}">
                <a16:creationId xmlns:a16="http://schemas.microsoft.com/office/drawing/2014/main" id="{E5252299-F16F-A594-D191-E9908CED591C}"/>
              </a:ext>
            </a:extLst>
          </p:cNvPr>
          <p:cNvSpPr/>
          <p:nvPr/>
        </p:nvSpPr>
        <p:spPr>
          <a:xfrm>
            <a:off x="614135" y="2870767"/>
            <a:ext cx="3145513" cy="276999"/>
          </a:xfrm>
          <a:prstGeom prst="rect">
            <a:avLst/>
          </a:prstGeom>
        </p:spPr>
        <p:txBody>
          <a:bodyPr wrap="square">
            <a:spAutoFit/>
          </a:bodyPr>
          <a:lstStyle/>
          <a:p>
            <a:r>
              <a:rPr lang="en-US" sz="1200" b="1">
                <a:latin typeface="Gilroy-Bold"/>
              </a:rPr>
              <a:t>Pendente de Retorno Por Plataforma</a:t>
            </a:r>
            <a:endParaRPr lang="en-US" sz="1200" b="1"/>
          </a:p>
        </p:txBody>
      </p:sp>
      <p:sp>
        <p:nvSpPr>
          <p:cNvPr id="22" name="CaixaDeTexto 21">
            <a:extLst>
              <a:ext uri="{FF2B5EF4-FFF2-40B4-BE49-F238E27FC236}">
                <a16:creationId xmlns:a16="http://schemas.microsoft.com/office/drawing/2014/main" id="{D632C874-BAD4-B126-6BE7-84C4DE92CA61}"/>
              </a:ext>
            </a:extLst>
          </p:cNvPr>
          <p:cNvSpPr txBox="1"/>
          <p:nvPr/>
        </p:nvSpPr>
        <p:spPr>
          <a:xfrm>
            <a:off x="2967724" y="1275846"/>
            <a:ext cx="1688283" cy="215444"/>
          </a:xfrm>
          <a:prstGeom prst="rect">
            <a:avLst/>
          </a:prstGeom>
          <a:noFill/>
        </p:spPr>
        <p:txBody>
          <a:bodyPr wrap="none" rtlCol="0">
            <a:spAutoFit/>
          </a:bodyPr>
          <a:lstStyle/>
          <a:p>
            <a:r>
              <a:rPr lang="pt-BR" sz="800">
                <a:solidFill>
                  <a:schemeClr val="bg1">
                    <a:lumMod val="50000"/>
                  </a:schemeClr>
                </a:solidFill>
              </a:rPr>
              <a:t>Cadastro Notes (GPWORK/GPPROD)</a:t>
            </a:r>
          </a:p>
        </p:txBody>
      </p:sp>
      <p:pic>
        <p:nvPicPr>
          <p:cNvPr id="26" name="hspLogo" descr="selo B">
            <a:extLst>
              <a:ext uri="{FF2B5EF4-FFF2-40B4-BE49-F238E27FC236}">
                <a16:creationId xmlns:a16="http://schemas.microsoft.com/office/drawing/2014/main" id="{F14C56FE-9D94-83A4-F386-2E0E0352E4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24"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6B4F6103-23D1-E676-E5E4-C7831312A52D}"/>
              </a:ext>
            </a:extLst>
          </p:cNvPr>
          <p:cNvSpPr txBox="1"/>
          <p:nvPr/>
        </p:nvSpPr>
        <p:spPr>
          <a:xfrm>
            <a:off x="38099" y="428420"/>
            <a:ext cx="4966873" cy="276999"/>
          </a:xfrm>
          <a:prstGeom prst="rect">
            <a:avLst/>
          </a:prstGeom>
          <a:noFill/>
        </p:spPr>
        <p:txBody>
          <a:bodyPr wrap="none" rtlCol="0">
            <a:spAutoFit/>
          </a:bodyPr>
          <a:lstStyle/>
          <a:p>
            <a:r>
              <a:rPr lang="pt-BR" sz="1200" b="1" u="sng">
                <a:solidFill>
                  <a:schemeClr val="bg1">
                    <a:lumMod val="50000"/>
                  </a:schemeClr>
                </a:solidFill>
                <a:latin typeface="Arial" panose="020B0604020202020204" pitchFamily="34" charset="0"/>
                <a:cs typeface="Arial" panose="020B0604020202020204" pitchFamily="34" charset="0"/>
              </a:rPr>
              <a:t>RESUMO REPOSITÓRIO DE FONTES – CONTROLE DE OBJETOS</a:t>
            </a:r>
          </a:p>
        </p:txBody>
      </p:sp>
      <p:sp>
        <p:nvSpPr>
          <p:cNvPr id="29" name="Retângulo 28">
            <a:extLst>
              <a:ext uri="{FF2B5EF4-FFF2-40B4-BE49-F238E27FC236}">
                <a16:creationId xmlns:a16="http://schemas.microsoft.com/office/drawing/2014/main" id="{F37CB1F5-F234-0E98-8399-28B4496CCBA5}"/>
              </a:ext>
            </a:extLst>
          </p:cNvPr>
          <p:cNvSpPr/>
          <p:nvPr/>
        </p:nvSpPr>
        <p:spPr>
          <a:xfrm>
            <a:off x="11850350" y="59720"/>
            <a:ext cx="332125"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pt-BR" b="1">
              <a:solidFill>
                <a:schemeClr val="bg1"/>
              </a:solidFill>
            </a:endParaRPr>
          </a:p>
        </p:txBody>
      </p:sp>
      <p:sp>
        <p:nvSpPr>
          <p:cNvPr id="31" name="Retângulo: Cantos Arredondados 30">
            <a:extLst>
              <a:ext uri="{FF2B5EF4-FFF2-40B4-BE49-F238E27FC236}">
                <a16:creationId xmlns:a16="http://schemas.microsoft.com/office/drawing/2014/main" id="{98260AF0-F341-2A49-1D22-0F9845B2CEDC}"/>
              </a:ext>
            </a:extLst>
          </p:cNvPr>
          <p:cNvSpPr/>
          <p:nvPr/>
        </p:nvSpPr>
        <p:spPr>
          <a:xfrm>
            <a:off x="236132" y="751682"/>
            <a:ext cx="5791901" cy="5874544"/>
          </a:xfrm>
          <a:prstGeom prst="roundRect">
            <a:avLst>
              <a:gd name="adj" fmla="val 75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Gráfico 32" descr="Aviso">
            <a:extLst>
              <a:ext uri="{FF2B5EF4-FFF2-40B4-BE49-F238E27FC236}">
                <a16:creationId xmlns:a16="http://schemas.microsoft.com/office/drawing/2014/main" id="{2562A61A-2D5E-51FC-9D50-2FE895EFC57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8230" y="2641446"/>
            <a:ext cx="184553" cy="184553"/>
          </a:xfrm>
          <a:prstGeom prst="rect">
            <a:avLst/>
          </a:prstGeom>
        </p:spPr>
      </p:pic>
      <p:sp>
        <p:nvSpPr>
          <p:cNvPr id="36" name="Elipse 35">
            <a:extLst>
              <a:ext uri="{FF2B5EF4-FFF2-40B4-BE49-F238E27FC236}">
                <a16:creationId xmlns:a16="http://schemas.microsoft.com/office/drawing/2014/main" id="{C41FF3ED-F199-1C6E-7DB6-BD16BF43E969}"/>
              </a:ext>
            </a:extLst>
          </p:cNvPr>
          <p:cNvSpPr/>
          <p:nvPr/>
        </p:nvSpPr>
        <p:spPr>
          <a:xfrm>
            <a:off x="3837905" y="1736108"/>
            <a:ext cx="525489" cy="278685"/>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C9EFA686-E0E0-0763-B843-6A0D8B281CE9}"/>
              </a:ext>
            </a:extLst>
          </p:cNvPr>
          <p:cNvSpPr txBox="1"/>
          <p:nvPr/>
        </p:nvSpPr>
        <p:spPr>
          <a:xfrm>
            <a:off x="3874759" y="1721561"/>
            <a:ext cx="495649" cy="307777"/>
          </a:xfrm>
          <a:prstGeom prst="rect">
            <a:avLst/>
          </a:prstGeom>
          <a:noFill/>
        </p:spPr>
        <p:txBody>
          <a:bodyPr wrap="none" rtlCol="0">
            <a:spAutoFit/>
          </a:bodyPr>
          <a:lstStyle/>
          <a:p>
            <a:r>
              <a:rPr lang="pt-BR" sz="1400" b="1">
                <a:solidFill>
                  <a:schemeClr val="bg1"/>
                </a:solidFill>
              </a:rPr>
              <a:t>46%</a:t>
            </a:r>
          </a:p>
        </p:txBody>
      </p:sp>
      <p:pic>
        <p:nvPicPr>
          <p:cNvPr id="18" name="Imagem 17">
            <a:extLst>
              <a:ext uri="{FF2B5EF4-FFF2-40B4-BE49-F238E27FC236}">
                <a16:creationId xmlns:a16="http://schemas.microsoft.com/office/drawing/2014/main" id="{BB96EF74-35AA-81CD-25FF-EA339C1CDD51}"/>
              </a:ext>
            </a:extLst>
          </p:cNvPr>
          <p:cNvPicPr>
            <a:picLocks noChangeAspect="1"/>
          </p:cNvPicPr>
          <p:nvPr/>
        </p:nvPicPr>
        <p:blipFill>
          <a:blip r:embed="rId13"/>
          <a:stretch>
            <a:fillRect/>
          </a:stretch>
        </p:blipFill>
        <p:spPr>
          <a:xfrm>
            <a:off x="12338111" y="59720"/>
            <a:ext cx="5064442" cy="6858000"/>
          </a:xfrm>
          <a:prstGeom prst="rect">
            <a:avLst/>
          </a:prstGeom>
        </p:spPr>
      </p:pic>
      <p:graphicFrame>
        <p:nvGraphicFramePr>
          <p:cNvPr id="2" name="Diagrama 1">
            <a:extLst>
              <a:ext uri="{FF2B5EF4-FFF2-40B4-BE49-F238E27FC236}">
                <a16:creationId xmlns:a16="http://schemas.microsoft.com/office/drawing/2014/main" id="{577484CA-D59D-9E4F-7C47-C8442E53CAF8}"/>
              </a:ext>
            </a:extLst>
          </p:cNvPr>
          <p:cNvGraphicFramePr/>
          <p:nvPr/>
        </p:nvGraphicFramePr>
        <p:xfrm>
          <a:off x="-76201" y="3944350"/>
          <a:ext cx="6861861" cy="123327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 name="Retângulo 2">
            <a:extLst>
              <a:ext uri="{FF2B5EF4-FFF2-40B4-BE49-F238E27FC236}">
                <a16:creationId xmlns:a16="http://schemas.microsoft.com/office/drawing/2014/main" id="{657B4E05-A0D3-AF33-2D26-1794085CC557}"/>
              </a:ext>
            </a:extLst>
          </p:cNvPr>
          <p:cNvSpPr/>
          <p:nvPr/>
        </p:nvSpPr>
        <p:spPr>
          <a:xfrm>
            <a:off x="611066" y="3947642"/>
            <a:ext cx="3145513" cy="276999"/>
          </a:xfrm>
          <a:prstGeom prst="rect">
            <a:avLst/>
          </a:prstGeom>
        </p:spPr>
        <p:txBody>
          <a:bodyPr wrap="square">
            <a:spAutoFit/>
          </a:bodyPr>
          <a:lstStyle/>
          <a:p>
            <a:r>
              <a:rPr lang="en-US" sz="1200" b="1">
                <a:latin typeface="Gilroy-Bold"/>
              </a:rPr>
              <a:t>Pendente de Retorno Por Estado</a:t>
            </a:r>
            <a:endParaRPr lang="en-US" sz="1200" b="1"/>
          </a:p>
        </p:txBody>
      </p:sp>
      <p:sp>
        <p:nvSpPr>
          <p:cNvPr id="19" name="CaixaDeTexto 18">
            <a:extLst>
              <a:ext uri="{FF2B5EF4-FFF2-40B4-BE49-F238E27FC236}">
                <a16:creationId xmlns:a16="http://schemas.microsoft.com/office/drawing/2014/main" id="{2E1650B1-3325-C15A-D077-89E5CED433AB}"/>
              </a:ext>
            </a:extLst>
          </p:cNvPr>
          <p:cNvSpPr txBox="1"/>
          <p:nvPr/>
        </p:nvSpPr>
        <p:spPr>
          <a:xfrm>
            <a:off x="264408" y="7033867"/>
            <a:ext cx="11509829" cy="1615827"/>
          </a:xfrm>
          <a:prstGeom prst="rect">
            <a:avLst/>
          </a:prstGeom>
          <a:solidFill>
            <a:schemeClr val="bg1"/>
          </a:solidFill>
        </p:spPr>
        <p:txBody>
          <a:bodyPr wrap="square">
            <a:spAutoFit/>
          </a:bodyPr>
          <a:lstStyle/>
          <a:p>
            <a:r>
              <a:rPr lang="pt-BR" sz="1100"/>
              <a:t>OK - Levantamento de Repositórios de </a:t>
            </a:r>
            <a:r>
              <a:rPr lang="pt-BR" sz="1100" err="1"/>
              <a:t>Cód</a:t>
            </a:r>
            <a:r>
              <a:rPr lang="pt-BR" sz="1100"/>
              <a:t> Fonte Pendente de Retorno para PRD por plataforma</a:t>
            </a:r>
          </a:p>
          <a:p>
            <a:endParaRPr lang="pt-BR" sz="1100"/>
          </a:p>
          <a:p>
            <a:endParaRPr lang="pt-BR" sz="1100"/>
          </a:p>
          <a:p>
            <a:r>
              <a:rPr lang="pt-BR" sz="1100"/>
              <a:t>- Analise da </a:t>
            </a:r>
            <a:r>
              <a:rPr lang="pt-BR" sz="1100" err="1"/>
              <a:t>coerencia</a:t>
            </a:r>
            <a:r>
              <a:rPr lang="pt-BR" sz="1100"/>
              <a:t> das informações do Sistema de controle de Objetos Notes comparado a realidade do estado dos repositórios de Código fonte da HDA;</a:t>
            </a:r>
          </a:p>
          <a:p>
            <a:r>
              <a:rPr lang="pt-BR" sz="1100"/>
              <a:t>	. Obtenção de permissão de acesso aos repositórios e Comparar informações do Controle de Objetos </a:t>
            </a:r>
            <a:r>
              <a:rPr lang="pt-BR" sz="1100" err="1"/>
              <a:t>Vs</a:t>
            </a:r>
            <a:r>
              <a:rPr lang="pt-BR" sz="1100"/>
              <a:t> </a:t>
            </a:r>
            <a:r>
              <a:rPr lang="pt-BR" sz="1100" err="1"/>
              <a:t>Repositorios</a:t>
            </a:r>
            <a:r>
              <a:rPr lang="pt-BR" sz="1100"/>
              <a:t> de Código Fontes</a:t>
            </a:r>
          </a:p>
          <a:p>
            <a:r>
              <a:rPr lang="pt-BR" sz="1100"/>
              <a:t>	. Mapear </a:t>
            </a:r>
            <a:r>
              <a:rPr lang="pt-BR" sz="1100" err="1"/>
              <a:t>repositorios</a:t>
            </a:r>
            <a:r>
              <a:rPr lang="pt-BR" sz="1100"/>
              <a:t> de </a:t>
            </a:r>
            <a:r>
              <a:rPr lang="pt-BR" sz="1100" err="1"/>
              <a:t>codigo</a:t>
            </a:r>
            <a:r>
              <a:rPr lang="pt-BR" sz="1100"/>
              <a:t> de aplicações desativadas</a:t>
            </a:r>
          </a:p>
          <a:p>
            <a:r>
              <a:rPr lang="pt-BR" sz="1100"/>
              <a:t>	. Levantamento de projetos que não estão no controle de objetos</a:t>
            </a:r>
          </a:p>
          <a:p>
            <a:r>
              <a:rPr lang="pt-BR" sz="1100"/>
              <a:t>	. Obtenção dos Fontes do </a:t>
            </a:r>
            <a:r>
              <a:rPr lang="pt-BR" sz="1100" err="1"/>
              <a:t>Timechecker</a:t>
            </a:r>
            <a:endParaRPr lang="pt-BR" sz="1100"/>
          </a:p>
          <a:p>
            <a:endParaRPr lang="pt-BR" sz="1100"/>
          </a:p>
        </p:txBody>
      </p:sp>
      <p:graphicFrame>
        <p:nvGraphicFramePr>
          <p:cNvPr id="20" name="Diagrama 19">
            <a:extLst>
              <a:ext uri="{FF2B5EF4-FFF2-40B4-BE49-F238E27FC236}">
                <a16:creationId xmlns:a16="http://schemas.microsoft.com/office/drawing/2014/main" id="{BEEDA761-25B7-39E5-6F4A-1ABC719E0ED0}"/>
              </a:ext>
            </a:extLst>
          </p:cNvPr>
          <p:cNvGraphicFramePr/>
          <p:nvPr/>
        </p:nvGraphicFramePr>
        <p:xfrm>
          <a:off x="299181" y="5090515"/>
          <a:ext cx="5137643" cy="123327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1" name="Retângulo 20">
            <a:extLst>
              <a:ext uri="{FF2B5EF4-FFF2-40B4-BE49-F238E27FC236}">
                <a16:creationId xmlns:a16="http://schemas.microsoft.com/office/drawing/2014/main" id="{A417454C-FE26-A35A-CAB0-043E8702A50B}"/>
              </a:ext>
            </a:extLst>
          </p:cNvPr>
          <p:cNvSpPr/>
          <p:nvPr/>
        </p:nvSpPr>
        <p:spPr>
          <a:xfrm>
            <a:off x="4104718" y="5198732"/>
            <a:ext cx="1208550" cy="246221"/>
          </a:xfrm>
          <a:prstGeom prst="rect">
            <a:avLst/>
          </a:prstGeom>
        </p:spPr>
        <p:txBody>
          <a:bodyPr wrap="square">
            <a:spAutoFit/>
          </a:bodyPr>
          <a:lstStyle/>
          <a:p>
            <a:pPr algn="ctr"/>
            <a:r>
              <a:rPr lang="en-US" sz="1000" b="1">
                <a:latin typeface="Gilroy-Bold"/>
              </a:rPr>
              <a:t>Sem </a:t>
            </a:r>
            <a:r>
              <a:rPr lang="en-US" sz="1000" b="1" err="1">
                <a:latin typeface="Gilroy-Bold"/>
              </a:rPr>
              <a:t>Divergência</a:t>
            </a:r>
            <a:endParaRPr lang="en-US" sz="1000" b="1"/>
          </a:p>
        </p:txBody>
      </p:sp>
      <p:sp>
        <p:nvSpPr>
          <p:cNvPr id="24" name="Retângulo 23">
            <a:extLst>
              <a:ext uri="{FF2B5EF4-FFF2-40B4-BE49-F238E27FC236}">
                <a16:creationId xmlns:a16="http://schemas.microsoft.com/office/drawing/2014/main" id="{948CEECC-D9DF-4402-0338-A414426F042D}"/>
              </a:ext>
            </a:extLst>
          </p:cNvPr>
          <p:cNvSpPr/>
          <p:nvPr/>
        </p:nvSpPr>
        <p:spPr>
          <a:xfrm>
            <a:off x="519293" y="5155345"/>
            <a:ext cx="2717171" cy="246221"/>
          </a:xfrm>
          <a:prstGeom prst="rect">
            <a:avLst/>
          </a:prstGeom>
        </p:spPr>
        <p:txBody>
          <a:bodyPr wrap="square">
            <a:spAutoFit/>
          </a:bodyPr>
          <a:lstStyle/>
          <a:p>
            <a:r>
              <a:rPr lang="en-US" sz="1000" b="1" err="1">
                <a:latin typeface="Gilroy-Bold"/>
              </a:rPr>
              <a:t>Principais</a:t>
            </a:r>
            <a:r>
              <a:rPr lang="en-US" sz="1000" b="1">
                <a:latin typeface="Gilroy-Bold"/>
              </a:rPr>
              <a:t> </a:t>
            </a:r>
            <a:r>
              <a:rPr lang="en-US" sz="1000" b="1" err="1">
                <a:latin typeface="Gilroy-Bold"/>
              </a:rPr>
              <a:t>Divergências</a:t>
            </a:r>
            <a:r>
              <a:rPr lang="en-US" sz="1000" b="1">
                <a:latin typeface="Gilroy-Bold"/>
              </a:rPr>
              <a:t> </a:t>
            </a:r>
          </a:p>
        </p:txBody>
      </p:sp>
      <p:graphicFrame>
        <p:nvGraphicFramePr>
          <p:cNvPr id="30" name="Tabela 29">
            <a:extLst>
              <a:ext uri="{FF2B5EF4-FFF2-40B4-BE49-F238E27FC236}">
                <a16:creationId xmlns:a16="http://schemas.microsoft.com/office/drawing/2014/main" id="{EA45C15A-3487-B5DD-1816-11B6C861DD4E}"/>
              </a:ext>
            </a:extLst>
          </p:cNvPr>
          <p:cNvGraphicFramePr>
            <a:graphicFrameLocks noGrp="1"/>
          </p:cNvGraphicFramePr>
          <p:nvPr/>
        </p:nvGraphicFramePr>
        <p:xfrm>
          <a:off x="611066" y="5371490"/>
          <a:ext cx="3263693" cy="821395"/>
        </p:xfrm>
        <a:graphic>
          <a:graphicData uri="http://schemas.openxmlformats.org/drawingml/2006/table">
            <a:tbl>
              <a:tblPr>
                <a:tableStyleId>{5C22544A-7EE6-4342-B048-85BDC9FD1C3A}</a:tableStyleId>
              </a:tblPr>
              <a:tblGrid>
                <a:gridCol w="3263693">
                  <a:extLst>
                    <a:ext uri="{9D8B030D-6E8A-4147-A177-3AD203B41FA5}">
                      <a16:colId xmlns:a16="http://schemas.microsoft.com/office/drawing/2014/main" val="3426681167"/>
                    </a:ext>
                  </a:extLst>
                </a:gridCol>
              </a:tblGrid>
              <a:tr h="164279">
                <a:tc>
                  <a:txBody>
                    <a:bodyPr/>
                    <a:lstStyle/>
                    <a:p>
                      <a:pPr algn="l" fontAlgn="b"/>
                      <a:r>
                        <a:rPr lang="pt-BR" sz="800" u="none" strike="noStrike">
                          <a:effectLst/>
                        </a:rPr>
                        <a:t>  1) GPPROD não existe ou está vazia</a:t>
                      </a:r>
                      <a:endParaRPr lang="pt-BR"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60434857"/>
                  </a:ext>
                </a:extLst>
              </a:tr>
              <a:tr h="164279">
                <a:tc>
                  <a:txBody>
                    <a:bodyPr/>
                    <a:lstStyle/>
                    <a:p>
                      <a:pPr algn="l" fontAlgn="b"/>
                      <a:r>
                        <a:rPr lang="pt-BR" sz="800" u="none" strike="noStrike">
                          <a:effectLst/>
                        </a:rPr>
                        <a:t>  2) GPWORK não existe ou está vazia</a:t>
                      </a:r>
                      <a:endParaRPr lang="pt-BR"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48564397"/>
                  </a:ext>
                </a:extLst>
              </a:tr>
              <a:tr h="164279">
                <a:tc>
                  <a:txBody>
                    <a:bodyPr/>
                    <a:lstStyle/>
                    <a:p>
                      <a:pPr algn="l" fontAlgn="b"/>
                      <a:r>
                        <a:rPr lang="pt-BR" sz="800" u="none" strike="noStrike">
                          <a:effectLst/>
                        </a:rPr>
                        <a:t>  3) GPWORK com Pastas </a:t>
                      </a:r>
                      <a:r>
                        <a:rPr lang="pt-BR" sz="800" u="none" strike="noStrike" err="1">
                          <a:effectLst/>
                        </a:rPr>
                        <a:t>despadronizadas</a:t>
                      </a:r>
                      <a:endParaRPr lang="pt-BR"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5826387"/>
                  </a:ext>
                </a:extLst>
              </a:tr>
              <a:tr h="164279">
                <a:tc>
                  <a:txBody>
                    <a:bodyPr/>
                    <a:lstStyle/>
                    <a:p>
                      <a:pPr algn="l" fontAlgn="b"/>
                      <a:r>
                        <a:rPr lang="pt-BR" sz="800" u="none" strike="noStrike">
                          <a:effectLst/>
                        </a:rPr>
                        <a:t>  4) GPPROD com data de criação diferente do registro no controle de objetos</a:t>
                      </a:r>
                      <a:endParaRPr lang="pt-BR"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84517465"/>
                  </a:ext>
                </a:extLst>
              </a:tr>
              <a:tr h="164279">
                <a:tc>
                  <a:txBody>
                    <a:bodyPr/>
                    <a:lstStyle/>
                    <a:p>
                      <a:pPr algn="l" fontAlgn="b"/>
                      <a:r>
                        <a:rPr lang="pt-BR" sz="800" u="none" strike="noStrike">
                          <a:effectLst/>
                        </a:rPr>
                        <a:t>  5) GPWORK com data de criação diferente do registro no controle de objetos</a:t>
                      </a:r>
                      <a:endParaRPr lang="pt-BR"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83434958"/>
                  </a:ext>
                </a:extLst>
              </a:tr>
            </a:tbl>
          </a:graphicData>
        </a:graphic>
      </p:graphicFrame>
      <p:pic>
        <p:nvPicPr>
          <p:cNvPr id="39" name="Imagem 38">
            <a:extLst>
              <a:ext uri="{FF2B5EF4-FFF2-40B4-BE49-F238E27FC236}">
                <a16:creationId xmlns:a16="http://schemas.microsoft.com/office/drawing/2014/main" id="{2D1AC6BD-C00A-94CB-B4C8-1CFAB6C72313}"/>
              </a:ext>
            </a:extLst>
          </p:cNvPr>
          <p:cNvPicPr>
            <a:picLocks noChangeAspect="1"/>
          </p:cNvPicPr>
          <p:nvPr/>
        </p:nvPicPr>
        <p:blipFill>
          <a:blip r:embed="rId24"/>
          <a:stretch>
            <a:fillRect/>
          </a:stretch>
        </p:blipFill>
        <p:spPr>
          <a:xfrm>
            <a:off x="6710989" y="33520"/>
            <a:ext cx="5412317" cy="6781696"/>
          </a:xfrm>
          <a:prstGeom prst="rect">
            <a:avLst/>
          </a:prstGeom>
          <a:ln>
            <a:solidFill>
              <a:schemeClr val="bg1">
                <a:lumMod val="50000"/>
              </a:schemeClr>
            </a:solidFill>
          </a:ln>
        </p:spPr>
      </p:pic>
      <p:graphicFrame>
        <p:nvGraphicFramePr>
          <p:cNvPr id="42" name="Tabela 41">
            <a:extLst>
              <a:ext uri="{FF2B5EF4-FFF2-40B4-BE49-F238E27FC236}">
                <a16:creationId xmlns:a16="http://schemas.microsoft.com/office/drawing/2014/main" id="{E9C42E5B-62B9-5964-96FE-6E6660CD79A6}"/>
              </a:ext>
            </a:extLst>
          </p:cNvPr>
          <p:cNvGraphicFramePr>
            <a:graphicFrameLocks noGrp="1"/>
          </p:cNvGraphicFramePr>
          <p:nvPr/>
        </p:nvGraphicFramePr>
        <p:xfrm>
          <a:off x="618283" y="6411536"/>
          <a:ext cx="3263693" cy="164279"/>
        </p:xfrm>
        <a:graphic>
          <a:graphicData uri="http://schemas.openxmlformats.org/drawingml/2006/table">
            <a:tbl>
              <a:tblPr>
                <a:tableStyleId>{5C22544A-7EE6-4342-B048-85BDC9FD1C3A}</a:tableStyleId>
              </a:tblPr>
              <a:tblGrid>
                <a:gridCol w="3263693">
                  <a:extLst>
                    <a:ext uri="{9D8B030D-6E8A-4147-A177-3AD203B41FA5}">
                      <a16:colId xmlns:a16="http://schemas.microsoft.com/office/drawing/2014/main" val="3426681167"/>
                    </a:ext>
                  </a:extLst>
                </a:gridCol>
              </a:tblGrid>
              <a:tr h="164279">
                <a:tc>
                  <a:txBody>
                    <a:bodyPr/>
                    <a:lstStyle/>
                    <a:p>
                      <a:pPr algn="l" fontAlgn="b"/>
                      <a:r>
                        <a:rPr lang="pt-BR" sz="800" b="0" i="0" u="none" strike="noStrike">
                          <a:solidFill>
                            <a:srgbClr val="000000"/>
                          </a:solidFill>
                          <a:effectLst/>
                          <a:latin typeface="Calibri" panose="020F0502020204030204" pitchFamily="34" charset="0"/>
                        </a:rPr>
                        <a:t>  1) Plataformas que não possuem repositório Homologada (</a:t>
                      </a:r>
                      <a:r>
                        <a:rPr lang="pt-BR" sz="800" b="0" i="0" u="none" strike="noStrike" err="1">
                          <a:solidFill>
                            <a:srgbClr val="000000"/>
                          </a:solidFill>
                          <a:effectLst/>
                          <a:latin typeface="Calibri" panose="020F0502020204030204" pitchFamily="34" charset="0"/>
                        </a:rPr>
                        <a:t>Talend</a:t>
                      </a:r>
                      <a:r>
                        <a:rPr lang="pt-BR" sz="800" b="0" i="0" u="none" strike="noStrike">
                          <a:solidFill>
                            <a:srgbClr val="000000"/>
                          </a:solidFill>
                          <a:effectLst/>
                          <a:latin typeface="Calibri" panose="020F0502020204030204" pitchFamily="34" charset="0"/>
                        </a:rPr>
                        <a:t> e Java)</a:t>
                      </a:r>
                    </a:p>
                  </a:txBody>
                  <a:tcPr marL="0" marR="0" marT="0" marB="0" anchor="b"/>
                </a:tc>
                <a:extLst>
                  <a:ext uri="{0D108BD9-81ED-4DB2-BD59-A6C34878D82A}">
                    <a16:rowId xmlns:a16="http://schemas.microsoft.com/office/drawing/2014/main" val="1839927102"/>
                  </a:ext>
                </a:extLst>
              </a:tr>
            </a:tbl>
          </a:graphicData>
        </a:graphic>
      </p:graphicFrame>
      <p:sp>
        <p:nvSpPr>
          <p:cNvPr id="43" name="Retângulo 42">
            <a:extLst>
              <a:ext uri="{FF2B5EF4-FFF2-40B4-BE49-F238E27FC236}">
                <a16:creationId xmlns:a16="http://schemas.microsoft.com/office/drawing/2014/main" id="{EA5A497F-16F5-DBBB-C8C5-C78001554A7D}"/>
              </a:ext>
            </a:extLst>
          </p:cNvPr>
          <p:cNvSpPr/>
          <p:nvPr/>
        </p:nvSpPr>
        <p:spPr>
          <a:xfrm>
            <a:off x="556151" y="6193065"/>
            <a:ext cx="2717171" cy="276999"/>
          </a:xfrm>
          <a:prstGeom prst="rect">
            <a:avLst/>
          </a:prstGeom>
        </p:spPr>
        <p:txBody>
          <a:bodyPr wrap="square">
            <a:spAutoFit/>
          </a:bodyPr>
          <a:lstStyle/>
          <a:p>
            <a:r>
              <a:rPr lang="en-US" sz="1200" b="1">
                <a:latin typeface="Gilroy-Bold"/>
              </a:rPr>
              <a:t>Outros </a:t>
            </a:r>
            <a:r>
              <a:rPr lang="en-US" sz="1200" b="1" err="1">
                <a:latin typeface="Gilroy-Bold"/>
              </a:rPr>
              <a:t>Problemas</a:t>
            </a:r>
            <a:endParaRPr lang="en-US" sz="1200" b="1">
              <a:latin typeface="Gilroy-Bold"/>
            </a:endParaRPr>
          </a:p>
        </p:txBody>
      </p:sp>
      <p:sp>
        <p:nvSpPr>
          <p:cNvPr id="44" name="Retângulo 43">
            <a:extLst>
              <a:ext uri="{FF2B5EF4-FFF2-40B4-BE49-F238E27FC236}">
                <a16:creationId xmlns:a16="http://schemas.microsoft.com/office/drawing/2014/main" id="{2CFFC50C-A7E1-50F1-8E3C-6C02387925EC}"/>
              </a:ext>
            </a:extLst>
          </p:cNvPr>
          <p:cNvSpPr/>
          <p:nvPr/>
        </p:nvSpPr>
        <p:spPr>
          <a:xfrm>
            <a:off x="502783" y="4951916"/>
            <a:ext cx="3145513" cy="276999"/>
          </a:xfrm>
          <a:prstGeom prst="rect">
            <a:avLst/>
          </a:prstGeom>
        </p:spPr>
        <p:txBody>
          <a:bodyPr wrap="square">
            <a:spAutoFit/>
          </a:bodyPr>
          <a:lstStyle/>
          <a:p>
            <a:r>
              <a:rPr lang="en-US" sz="1200" b="1" err="1">
                <a:latin typeface="Gilroy-Bold"/>
              </a:rPr>
              <a:t>Controle</a:t>
            </a:r>
            <a:r>
              <a:rPr lang="en-US" sz="1200" b="1">
                <a:latin typeface="Gilroy-Bold"/>
              </a:rPr>
              <a:t> de </a:t>
            </a:r>
            <a:r>
              <a:rPr lang="en-US" sz="1200" b="1" err="1">
                <a:latin typeface="Gilroy-Bold"/>
              </a:rPr>
              <a:t>Objetos</a:t>
            </a:r>
            <a:r>
              <a:rPr lang="en-US" sz="1200" b="1">
                <a:latin typeface="Gilroy-Bold"/>
              </a:rPr>
              <a:t> Vs </a:t>
            </a:r>
            <a:r>
              <a:rPr lang="en-US" sz="1200" b="1" err="1">
                <a:latin typeface="Gilroy-Bold"/>
              </a:rPr>
              <a:t>Repositorios</a:t>
            </a:r>
            <a:r>
              <a:rPr lang="en-US" sz="1200" b="1">
                <a:latin typeface="Gilroy-Bold"/>
              </a:rPr>
              <a:t> de Fontes</a:t>
            </a:r>
          </a:p>
        </p:txBody>
      </p:sp>
      <p:sp>
        <p:nvSpPr>
          <p:cNvPr id="25" name="Retângulo 24">
            <a:extLst>
              <a:ext uri="{FF2B5EF4-FFF2-40B4-BE49-F238E27FC236}">
                <a16:creationId xmlns:a16="http://schemas.microsoft.com/office/drawing/2014/main" id="{68E4837B-7CD9-6D4F-ABED-EB71F3CA7BFF}"/>
              </a:ext>
            </a:extLst>
          </p:cNvPr>
          <p:cNvSpPr/>
          <p:nvPr/>
        </p:nvSpPr>
        <p:spPr>
          <a:xfrm flipH="1">
            <a:off x="482911" y="4964005"/>
            <a:ext cx="3524113" cy="1611809"/>
          </a:xfrm>
          <a:prstGeom prst="rect">
            <a:avLst/>
          </a:prstGeom>
          <a:solidFill>
            <a:srgbClr val="FF0000">
              <a:alpha val="9020"/>
            </a:srgb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8960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9" name="Conector de Seta Reta 38">
            <a:extLst>
              <a:ext uri="{FF2B5EF4-FFF2-40B4-BE49-F238E27FC236}">
                <a16:creationId xmlns:a16="http://schemas.microsoft.com/office/drawing/2014/main" id="{079B63A6-2A73-029A-EAC5-1038CF7E191A}"/>
              </a:ext>
            </a:extLst>
          </p:cNvPr>
          <p:cNvCxnSpPr>
            <a:cxnSpLocks/>
            <a:stCxn id="13" idx="3"/>
            <a:endCxn id="14" idx="1"/>
          </p:cNvCxnSpPr>
          <p:nvPr/>
        </p:nvCxnSpPr>
        <p:spPr>
          <a:xfrm flipV="1">
            <a:off x="4581527" y="4248152"/>
            <a:ext cx="4200525" cy="1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tângulo: Cantos Arredondados 1">
            <a:extLst>
              <a:ext uri="{FF2B5EF4-FFF2-40B4-BE49-F238E27FC236}">
                <a16:creationId xmlns:a16="http://schemas.microsoft.com/office/drawing/2014/main" id="{DAB6EEC9-AAF9-4C65-E166-767F3B5A31C2}"/>
              </a:ext>
            </a:extLst>
          </p:cNvPr>
          <p:cNvSpPr/>
          <p:nvPr/>
        </p:nvSpPr>
        <p:spPr>
          <a:xfrm>
            <a:off x="2333625" y="1733550"/>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1. Altera fonte HML e Testa</a:t>
            </a:r>
          </a:p>
        </p:txBody>
      </p:sp>
      <p:sp>
        <p:nvSpPr>
          <p:cNvPr id="4" name="Retângulo: Cantos Arredondados 3">
            <a:extLst>
              <a:ext uri="{FF2B5EF4-FFF2-40B4-BE49-F238E27FC236}">
                <a16:creationId xmlns:a16="http://schemas.microsoft.com/office/drawing/2014/main" id="{6E6E0AD6-68B6-0F1C-17D9-ECAD8BD898C2}"/>
              </a:ext>
            </a:extLst>
          </p:cNvPr>
          <p:cNvSpPr/>
          <p:nvPr/>
        </p:nvSpPr>
        <p:spPr>
          <a:xfrm>
            <a:off x="3590925" y="1733550"/>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2. Cria Documento J4/J5</a:t>
            </a:r>
          </a:p>
        </p:txBody>
      </p:sp>
      <p:sp>
        <p:nvSpPr>
          <p:cNvPr id="5" name="Retângulo: Cantos Arredondados 4">
            <a:extLst>
              <a:ext uri="{FF2B5EF4-FFF2-40B4-BE49-F238E27FC236}">
                <a16:creationId xmlns:a16="http://schemas.microsoft.com/office/drawing/2014/main" id="{08AC6D23-3FA2-A57A-3C87-1EF3CA248C98}"/>
              </a:ext>
            </a:extLst>
          </p:cNvPr>
          <p:cNvSpPr/>
          <p:nvPr/>
        </p:nvSpPr>
        <p:spPr>
          <a:xfrm>
            <a:off x="4848225" y="1733550"/>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3. Aprova GMUD</a:t>
            </a:r>
          </a:p>
        </p:txBody>
      </p:sp>
      <p:sp>
        <p:nvSpPr>
          <p:cNvPr id="6" name="Retângulo: Cantos Arredondados 5">
            <a:extLst>
              <a:ext uri="{FF2B5EF4-FFF2-40B4-BE49-F238E27FC236}">
                <a16:creationId xmlns:a16="http://schemas.microsoft.com/office/drawing/2014/main" id="{90BCC3D9-C522-F006-2422-385C3F1E8A95}"/>
              </a:ext>
            </a:extLst>
          </p:cNvPr>
          <p:cNvSpPr/>
          <p:nvPr/>
        </p:nvSpPr>
        <p:spPr>
          <a:xfrm>
            <a:off x="6105525" y="1743075"/>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4. Altera Fonte PRD (Credenciais)</a:t>
            </a:r>
          </a:p>
        </p:txBody>
      </p:sp>
      <p:sp>
        <p:nvSpPr>
          <p:cNvPr id="7" name="Retângulo: Cantos Arredondados 6">
            <a:extLst>
              <a:ext uri="{FF2B5EF4-FFF2-40B4-BE49-F238E27FC236}">
                <a16:creationId xmlns:a16="http://schemas.microsoft.com/office/drawing/2014/main" id="{28B08ACF-4186-1D28-8D58-A76D9A2E153B}"/>
              </a:ext>
            </a:extLst>
          </p:cNvPr>
          <p:cNvSpPr/>
          <p:nvPr/>
        </p:nvSpPr>
        <p:spPr>
          <a:xfrm>
            <a:off x="7362825" y="1743075"/>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5. Gera </a:t>
            </a:r>
            <a:r>
              <a:rPr lang="pt-BR" sz="1100" dirty="0" err="1">
                <a:solidFill>
                  <a:schemeClr val="tx1">
                    <a:lumMod val="50000"/>
                    <a:lumOff val="50000"/>
                  </a:schemeClr>
                </a:solidFill>
              </a:rPr>
              <a:t>Exe</a:t>
            </a:r>
            <a:r>
              <a:rPr lang="pt-BR" sz="1100" dirty="0">
                <a:solidFill>
                  <a:schemeClr val="tx1">
                    <a:lumMod val="50000"/>
                    <a:lumOff val="50000"/>
                  </a:schemeClr>
                </a:solidFill>
              </a:rPr>
              <a:t> PRD</a:t>
            </a:r>
          </a:p>
        </p:txBody>
      </p:sp>
      <p:sp>
        <p:nvSpPr>
          <p:cNvPr id="8" name="Retângulo: Cantos Arredondados 7">
            <a:extLst>
              <a:ext uri="{FF2B5EF4-FFF2-40B4-BE49-F238E27FC236}">
                <a16:creationId xmlns:a16="http://schemas.microsoft.com/office/drawing/2014/main" id="{CE0C4275-4EA4-F6D6-ADA1-4F7079C79576}"/>
              </a:ext>
            </a:extLst>
          </p:cNvPr>
          <p:cNvSpPr/>
          <p:nvPr/>
        </p:nvSpPr>
        <p:spPr>
          <a:xfrm>
            <a:off x="8620125" y="1733550"/>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6. </a:t>
            </a:r>
            <a:r>
              <a:rPr lang="pt-BR" sz="1100" dirty="0" err="1">
                <a:solidFill>
                  <a:schemeClr val="tx1">
                    <a:lumMod val="50000"/>
                    <a:lumOff val="50000"/>
                  </a:schemeClr>
                </a:solidFill>
              </a:rPr>
              <a:t>Deploy</a:t>
            </a:r>
            <a:r>
              <a:rPr lang="pt-BR" sz="1100" dirty="0">
                <a:solidFill>
                  <a:schemeClr val="tx1">
                    <a:lumMod val="50000"/>
                    <a:lumOff val="50000"/>
                  </a:schemeClr>
                </a:solidFill>
              </a:rPr>
              <a:t> PRD</a:t>
            </a:r>
          </a:p>
        </p:txBody>
      </p:sp>
      <p:sp>
        <p:nvSpPr>
          <p:cNvPr id="12" name="Retângulo: Cantos Arredondados 11">
            <a:extLst>
              <a:ext uri="{FF2B5EF4-FFF2-40B4-BE49-F238E27FC236}">
                <a16:creationId xmlns:a16="http://schemas.microsoft.com/office/drawing/2014/main" id="{DD2E89DC-8437-D2A5-463C-3A1CA538BDB0}"/>
              </a:ext>
            </a:extLst>
          </p:cNvPr>
          <p:cNvSpPr/>
          <p:nvPr/>
        </p:nvSpPr>
        <p:spPr>
          <a:xfrm>
            <a:off x="2343152" y="3981451"/>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1. Altera Fonte PRD (Credenciais)</a:t>
            </a:r>
          </a:p>
        </p:txBody>
      </p:sp>
      <p:sp>
        <p:nvSpPr>
          <p:cNvPr id="13" name="Retângulo: Cantos Arredondados 12">
            <a:extLst>
              <a:ext uri="{FF2B5EF4-FFF2-40B4-BE49-F238E27FC236}">
                <a16:creationId xmlns:a16="http://schemas.microsoft.com/office/drawing/2014/main" id="{1FEFF8E7-3E0E-1671-DC12-9947286F0E89}"/>
              </a:ext>
            </a:extLst>
          </p:cNvPr>
          <p:cNvSpPr/>
          <p:nvPr/>
        </p:nvSpPr>
        <p:spPr>
          <a:xfrm>
            <a:off x="3600452" y="3981451"/>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2. Gera </a:t>
            </a:r>
            <a:r>
              <a:rPr lang="pt-BR" sz="1100" dirty="0" err="1">
                <a:solidFill>
                  <a:schemeClr val="tx1">
                    <a:lumMod val="50000"/>
                    <a:lumOff val="50000"/>
                  </a:schemeClr>
                </a:solidFill>
              </a:rPr>
              <a:t>Exe</a:t>
            </a:r>
            <a:r>
              <a:rPr lang="pt-BR" sz="1100" dirty="0">
                <a:solidFill>
                  <a:schemeClr val="tx1">
                    <a:lumMod val="50000"/>
                    <a:lumOff val="50000"/>
                  </a:schemeClr>
                </a:solidFill>
              </a:rPr>
              <a:t> PRD</a:t>
            </a:r>
          </a:p>
        </p:txBody>
      </p:sp>
      <p:sp>
        <p:nvSpPr>
          <p:cNvPr id="14" name="Retângulo: Cantos Arredondados 13">
            <a:extLst>
              <a:ext uri="{FF2B5EF4-FFF2-40B4-BE49-F238E27FC236}">
                <a16:creationId xmlns:a16="http://schemas.microsoft.com/office/drawing/2014/main" id="{767A579D-05C8-983E-3860-28D997338231}"/>
              </a:ext>
            </a:extLst>
          </p:cNvPr>
          <p:cNvSpPr/>
          <p:nvPr/>
        </p:nvSpPr>
        <p:spPr>
          <a:xfrm>
            <a:off x="8782052" y="3962402"/>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3. </a:t>
            </a:r>
            <a:r>
              <a:rPr lang="pt-BR" sz="1100" dirty="0" err="1">
                <a:solidFill>
                  <a:schemeClr val="tx1">
                    <a:lumMod val="50000"/>
                    <a:lumOff val="50000"/>
                  </a:schemeClr>
                </a:solidFill>
              </a:rPr>
              <a:t>Deploy</a:t>
            </a:r>
            <a:r>
              <a:rPr lang="pt-BR" sz="1100" dirty="0">
                <a:solidFill>
                  <a:schemeClr val="tx1">
                    <a:lumMod val="50000"/>
                    <a:lumOff val="50000"/>
                  </a:schemeClr>
                </a:solidFill>
              </a:rPr>
              <a:t> PRD</a:t>
            </a:r>
          </a:p>
        </p:txBody>
      </p:sp>
      <p:cxnSp>
        <p:nvCxnSpPr>
          <p:cNvPr id="22" name="Conector de Seta Reta 21">
            <a:extLst>
              <a:ext uri="{FF2B5EF4-FFF2-40B4-BE49-F238E27FC236}">
                <a16:creationId xmlns:a16="http://schemas.microsoft.com/office/drawing/2014/main" id="{12240FA9-AC05-744F-13A4-263DCB12EC0F}"/>
              </a:ext>
            </a:extLst>
          </p:cNvPr>
          <p:cNvCxnSpPr>
            <a:cxnSpLocks/>
            <a:stCxn id="2" idx="3"/>
            <a:endCxn id="4" idx="1"/>
          </p:cNvCxnSpPr>
          <p:nvPr/>
        </p:nvCxnSpPr>
        <p:spPr>
          <a:xfrm>
            <a:off x="3314700" y="2019300"/>
            <a:ext cx="27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DCB057B0-E5D4-D5EA-44CF-872E5F48DF87}"/>
              </a:ext>
            </a:extLst>
          </p:cNvPr>
          <p:cNvCxnSpPr>
            <a:cxnSpLocks/>
            <a:stCxn id="4" idx="3"/>
            <a:endCxn id="5" idx="1"/>
          </p:cNvCxnSpPr>
          <p:nvPr/>
        </p:nvCxnSpPr>
        <p:spPr>
          <a:xfrm>
            <a:off x="4572000" y="2019300"/>
            <a:ext cx="27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38AF8F4B-7B91-1B46-5435-E7A85E91F5E4}"/>
              </a:ext>
            </a:extLst>
          </p:cNvPr>
          <p:cNvCxnSpPr>
            <a:cxnSpLocks/>
            <a:stCxn id="5" idx="3"/>
            <a:endCxn id="6" idx="1"/>
          </p:cNvCxnSpPr>
          <p:nvPr/>
        </p:nvCxnSpPr>
        <p:spPr>
          <a:xfrm>
            <a:off x="5829300" y="2019300"/>
            <a:ext cx="2762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63D81F6-D5ED-9974-B638-B49AE666D814}"/>
              </a:ext>
            </a:extLst>
          </p:cNvPr>
          <p:cNvCxnSpPr>
            <a:cxnSpLocks/>
            <a:stCxn id="6" idx="3"/>
            <a:endCxn id="7" idx="1"/>
          </p:cNvCxnSpPr>
          <p:nvPr/>
        </p:nvCxnSpPr>
        <p:spPr>
          <a:xfrm>
            <a:off x="7086600" y="2028825"/>
            <a:ext cx="27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41344127-139A-AF6F-572F-4ADB63AAD4F2}"/>
              </a:ext>
            </a:extLst>
          </p:cNvPr>
          <p:cNvCxnSpPr>
            <a:cxnSpLocks/>
            <a:stCxn id="7" idx="3"/>
            <a:endCxn id="8" idx="1"/>
          </p:cNvCxnSpPr>
          <p:nvPr/>
        </p:nvCxnSpPr>
        <p:spPr>
          <a:xfrm flipV="1">
            <a:off x="8343900" y="2019300"/>
            <a:ext cx="27622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0DAD99AA-4655-BC76-F578-84FCA4C3F738}"/>
              </a:ext>
            </a:extLst>
          </p:cNvPr>
          <p:cNvCxnSpPr>
            <a:cxnSpLocks/>
            <a:stCxn id="12" idx="3"/>
            <a:endCxn id="13" idx="1"/>
          </p:cNvCxnSpPr>
          <p:nvPr/>
        </p:nvCxnSpPr>
        <p:spPr>
          <a:xfrm>
            <a:off x="3324227" y="4267201"/>
            <a:ext cx="27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54545DF6-E02D-6526-F4FB-A92E8DC6165B}"/>
              </a:ext>
            </a:extLst>
          </p:cNvPr>
          <p:cNvSpPr txBox="1"/>
          <p:nvPr/>
        </p:nvSpPr>
        <p:spPr>
          <a:xfrm>
            <a:off x="1381597" y="1180326"/>
            <a:ext cx="4201920" cy="369332"/>
          </a:xfrm>
          <a:prstGeom prst="rect">
            <a:avLst/>
          </a:prstGeom>
          <a:noFill/>
        </p:spPr>
        <p:txBody>
          <a:bodyPr wrap="none" rtlCol="0">
            <a:spAutoFit/>
          </a:bodyPr>
          <a:lstStyle/>
          <a:p>
            <a:r>
              <a:rPr lang="pt-BR" b="1" dirty="0"/>
              <a:t>FLUXO ATUAL SEGUIDO PELOS ANALISTAS </a:t>
            </a:r>
          </a:p>
        </p:txBody>
      </p:sp>
      <p:sp>
        <p:nvSpPr>
          <p:cNvPr id="44" name="CaixaDeTexto 43">
            <a:extLst>
              <a:ext uri="{FF2B5EF4-FFF2-40B4-BE49-F238E27FC236}">
                <a16:creationId xmlns:a16="http://schemas.microsoft.com/office/drawing/2014/main" id="{3A6FE444-46A0-5AA2-41FB-AF345401CF35}"/>
              </a:ext>
            </a:extLst>
          </p:cNvPr>
          <p:cNvSpPr txBox="1"/>
          <p:nvPr/>
        </p:nvSpPr>
        <p:spPr>
          <a:xfrm>
            <a:off x="1352550" y="3244334"/>
            <a:ext cx="3398238" cy="369332"/>
          </a:xfrm>
          <a:prstGeom prst="rect">
            <a:avLst/>
          </a:prstGeom>
          <a:noFill/>
        </p:spPr>
        <p:txBody>
          <a:bodyPr wrap="none" rtlCol="0">
            <a:spAutoFit/>
          </a:bodyPr>
          <a:lstStyle/>
          <a:p>
            <a:r>
              <a:rPr lang="pt-BR" b="1" dirty="0"/>
              <a:t>FLUXO DO PROCESSO DO COMITÊ</a:t>
            </a:r>
          </a:p>
        </p:txBody>
      </p:sp>
      <p:sp>
        <p:nvSpPr>
          <p:cNvPr id="15" name="Seta: para a Direita 14">
            <a:extLst>
              <a:ext uri="{FF2B5EF4-FFF2-40B4-BE49-F238E27FC236}">
                <a16:creationId xmlns:a16="http://schemas.microsoft.com/office/drawing/2014/main" id="{E91460DB-6599-94B2-C7E2-38E9147D7A77}"/>
              </a:ext>
            </a:extLst>
          </p:cNvPr>
          <p:cNvSpPr/>
          <p:nvPr/>
        </p:nvSpPr>
        <p:spPr>
          <a:xfrm rot="9156479">
            <a:off x="2948442" y="2847976"/>
            <a:ext cx="3289402"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711D1FA-2ED9-A938-8DDC-9241344681FA}"/>
              </a:ext>
            </a:extLst>
          </p:cNvPr>
          <p:cNvSpPr/>
          <p:nvPr/>
        </p:nvSpPr>
        <p:spPr>
          <a:xfrm>
            <a:off x="161925" y="3151664"/>
            <a:ext cx="11887200" cy="20262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1377BF5F-7A7B-BB64-CC5F-6EDB1241E96C}"/>
              </a:ext>
            </a:extLst>
          </p:cNvPr>
          <p:cNvSpPr/>
          <p:nvPr/>
        </p:nvSpPr>
        <p:spPr>
          <a:xfrm>
            <a:off x="161925" y="1095374"/>
            <a:ext cx="11887200" cy="20262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7" name="Agrupar 56">
            <a:extLst>
              <a:ext uri="{FF2B5EF4-FFF2-40B4-BE49-F238E27FC236}">
                <a16:creationId xmlns:a16="http://schemas.microsoft.com/office/drawing/2014/main" id="{D3E90393-5F52-DE85-12E6-8A6F80F6782F}"/>
              </a:ext>
            </a:extLst>
          </p:cNvPr>
          <p:cNvGrpSpPr/>
          <p:nvPr/>
        </p:nvGrpSpPr>
        <p:grpSpPr>
          <a:xfrm>
            <a:off x="4581527" y="3733800"/>
            <a:ext cx="4200525" cy="1152525"/>
            <a:chOff x="4581527" y="3733800"/>
            <a:chExt cx="4200525" cy="1152525"/>
          </a:xfrm>
        </p:grpSpPr>
        <p:grpSp>
          <p:nvGrpSpPr>
            <p:cNvPr id="17" name="Agrupar 16">
              <a:extLst>
                <a:ext uri="{FF2B5EF4-FFF2-40B4-BE49-F238E27FC236}">
                  <a16:creationId xmlns:a16="http://schemas.microsoft.com/office/drawing/2014/main" id="{5AFFC24E-56AA-3CEC-1603-F948DC3419B2}"/>
                </a:ext>
              </a:extLst>
            </p:cNvPr>
            <p:cNvGrpSpPr/>
            <p:nvPr/>
          </p:nvGrpSpPr>
          <p:grpSpPr>
            <a:xfrm>
              <a:off x="5093493" y="3733800"/>
              <a:ext cx="3005138" cy="1152525"/>
              <a:chOff x="5093493" y="3733800"/>
              <a:chExt cx="3005138" cy="1152525"/>
            </a:xfrm>
          </p:grpSpPr>
          <p:sp>
            <p:nvSpPr>
              <p:cNvPr id="16" name="Retângulo: Cantos Arredondados 15">
                <a:extLst>
                  <a:ext uri="{FF2B5EF4-FFF2-40B4-BE49-F238E27FC236}">
                    <a16:creationId xmlns:a16="http://schemas.microsoft.com/office/drawing/2014/main" id="{40EFC829-3184-5F5B-125B-5D9BA7CA2428}"/>
                  </a:ext>
                </a:extLst>
              </p:cNvPr>
              <p:cNvSpPr/>
              <p:nvPr/>
            </p:nvSpPr>
            <p:spPr>
              <a:xfrm>
                <a:off x="5093493" y="3733800"/>
                <a:ext cx="3005138" cy="115252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lumOff val="50000"/>
                      </a:schemeClr>
                    </a:solidFill>
                  </a:rPr>
                  <a:t>??</a:t>
                </a:r>
              </a:p>
              <a:p>
                <a:pPr algn="ctr"/>
                <a:endParaRPr lang="pt-BR" dirty="0">
                  <a:solidFill>
                    <a:schemeClr val="tx1">
                      <a:lumMod val="50000"/>
                      <a:lumOff val="50000"/>
                    </a:schemeClr>
                  </a:solidFill>
                </a:endParaRPr>
              </a:p>
              <a:p>
                <a:pPr algn="ctr"/>
                <a:endParaRPr lang="pt-BR" dirty="0">
                  <a:solidFill>
                    <a:schemeClr val="tx1">
                      <a:lumMod val="50000"/>
                      <a:lumOff val="50000"/>
                    </a:schemeClr>
                  </a:solidFill>
                </a:endParaRPr>
              </a:p>
            </p:txBody>
          </p:sp>
          <p:sp>
            <p:nvSpPr>
              <p:cNvPr id="10" name="Retângulo: Cantos Arredondados 9">
                <a:extLst>
                  <a:ext uri="{FF2B5EF4-FFF2-40B4-BE49-F238E27FC236}">
                    <a16:creationId xmlns:a16="http://schemas.microsoft.com/office/drawing/2014/main" id="{704EEB3C-77AB-2494-1D6A-045CF3E98B68}"/>
                  </a:ext>
                </a:extLst>
              </p:cNvPr>
              <p:cNvSpPr/>
              <p:nvPr/>
            </p:nvSpPr>
            <p:spPr>
              <a:xfrm>
                <a:off x="5476875" y="3971926"/>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3. Cria Documento J4/J5</a:t>
                </a:r>
              </a:p>
            </p:txBody>
          </p:sp>
          <p:sp>
            <p:nvSpPr>
              <p:cNvPr id="11" name="Retângulo: Cantos Arredondados 10">
                <a:extLst>
                  <a:ext uri="{FF2B5EF4-FFF2-40B4-BE49-F238E27FC236}">
                    <a16:creationId xmlns:a16="http://schemas.microsoft.com/office/drawing/2014/main" id="{F7FC3320-DBE2-B6F5-42FC-FD93960B8475}"/>
                  </a:ext>
                </a:extLst>
              </p:cNvPr>
              <p:cNvSpPr/>
              <p:nvPr/>
            </p:nvSpPr>
            <p:spPr>
              <a:xfrm>
                <a:off x="6734175" y="3971926"/>
                <a:ext cx="981075" cy="57150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solidFill>
                      <a:schemeClr val="tx1">
                        <a:lumMod val="50000"/>
                        <a:lumOff val="50000"/>
                      </a:schemeClr>
                    </a:solidFill>
                  </a:rPr>
                  <a:t>4. Aprova GMUD</a:t>
                </a:r>
              </a:p>
            </p:txBody>
          </p:sp>
        </p:grpSp>
        <p:cxnSp>
          <p:nvCxnSpPr>
            <p:cNvPr id="48" name="Conector de Seta Reta 47">
              <a:extLst>
                <a:ext uri="{FF2B5EF4-FFF2-40B4-BE49-F238E27FC236}">
                  <a16:creationId xmlns:a16="http://schemas.microsoft.com/office/drawing/2014/main" id="{4405A91C-BC01-65E9-A634-D2FCA9738E44}"/>
                </a:ext>
              </a:extLst>
            </p:cNvPr>
            <p:cNvCxnSpPr>
              <a:cxnSpLocks/>
              <a:stCxn id="10" idx="3"/>
              <a:endCxn id="11" idx="1"/>
            </p:cNvCxnSpPr>
            <p:nvPr/>
          </p:nvCxnSpPr>
          <p:spPr>
            <a:xfrm>
              <a:off x="6457950" y="4257676"/>
              <a:ext cx="27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541A5381-CC68-A4B1-D8C6-7265E68B2F34}"/>
                </a:ext>
              </a:extLst>
            </p:cNvPr>
            <p:cNvCxnSpPr>
              <a:cxnSpLocks/>
              <a:stCxn id="13" idx="3"/>
            </p:cNvCxnSpPr>
            <p:nvPr/>
          </p:nvCxnSpPr>
          <p:spPr>
            <a:xfrm flipV="1">
              <a:off x="4581527" y="4248151"/>
              <a:ext cx="871539"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B1E5E4C5-7A76-5192-7F68-7788D614C95B}"/>
                </a:ext>
              </a:extLst>
            </p:cNvPr>
            <p:cNvCxnSpPr>
              <a:cxnSpLocks/>
              <a:stCxn id="11" idx="3"/>
              <a:endCxn id="14" idx="1"/>
            </p:cNvCxnSpPr>
            <p:nvPr/>
          </p:nvCxnSpPr>
          <p:spPr>
            <a:xfrm flipV="1">
              <a:off x="7715250" y="4248152"/>
              <a:ext cx="1066802" cy="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8" name="CaixaDeTexto 57">
            <a:extLst>
              <a:ext uri="{FF2B5EF4-FFF2-40B4-BE49-F238E27FC236}">
                <a16:creationId xmlns:a16="http://schemas.microsoft.com/office/drawing/2014/main" id="{7EF9E879-BBD8-C05B-72FD-1DB5CE326FEF}"/>
              </a:ext>
            </a:extLst>
          </p:cNvPr>
          <p:cNvSpPr txBox="1"/>
          <p:nvPr/>
        </p:nvSpPr>
        <p:spPr>
          <a:xfrm>
            <a:off x="4452156" y="5182306"/>
            <a:ext cx="5781454" cy="461665"/>
          </a:xfrm>
          <a:prstGeom prst="rect">
            <a:avLst/>
          </a:prstGeom>
          <a:noFill/>
        </p:spPr>
        <p:txBody>
          <a:bodyPr wrap="none" rtlCol="0">
            <a:spAutoFit/>
          </a:bodyPr>
          <a:lstStyle/>
          <a:p>
            <a:r>
              <a:rPr lang="pt-BR" sz="1200" i="1" dirty="0">
                <a:solidFill>
                  <a:schemeClr val="tx1">
                    <a:lumMod val="50000"/>
                    <a:lumOff val="50000"/>
                  </a:schemeClr>
                </a:solidFill>
              </a:rPr>
              <a:t>Esse processo do comitê precisa de GMUD? </a:t>
            </a:r>
          </a:p>
          <a:p>
            <a:r>
              <a:rPr lang="pt-BR" sz="1200" i="1" dirty="0">
                <a:solidFill>
                  <a:schemeClr val="tx1">
                    <a:lumMod val="50000"/>
                    <a:lumOff val="50000"/>
                  </a:schemeClr>
                </a:solidFill>
              </a:rPr>
              <a:t>Se a GMUD é necessária apenas para a implantação, pode ser uma para as 17 aplicações?</a:t>
            </a:r>
          </a:p>
        </p:txBody>
      </p:sp>
      <p:pic>
        <p:nvPicPr>
          <p:cNvPr id="59" name="Gráfico 58" descr="Marca de seleção">
            <a:extLst>
              <a:ext uri="{FF2B5EF4-FFF2-40B4-BE49-F238E27FC236}">
                <a16:creationId xmlns:a16="http://schemas.microsoft.com/office/drawing/2014/main" id="{DC19E149-E3DD-7828-A3AB-0672538E289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5683" y="1756553"/>
            <a:ext cx="260559" cy="260559"/>
          </a:xfrm>
          <a:prstGeom prst="rect">
            <a:avLst/>
          </a:prstGeom>
        </p:spPr>
      </p:pic>
    </p:spTree>
    <p:extLst>
      <p:ext uri="{BB962C8B-B14F-4D97-AF65-F5344CB8AC3E}">
        <p14:creationId xmlns:p14="http://schemas.microsoft.com/office/powerpoint/2010/main" val="20294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6" name="Imagem 105" descr="Interface gráfica do usuário, Aplicativo&#10;&#10;Descrição gerada automaticamente">
            <a:extLst>
              <a:ext uri="{FF2B5EF4-FFF2-40B4-BE49-F238E27FC236}">
                <a16:creationId xmlns:a16="http://schemas.microsoft.com/office/drawing/2014/main" id="{E728A31A-C708-B407-67D3-2B00B9E8C8BB}"/>
              </a:ext>
            </a:extLst>
          </p:cNvPr>
          <p:cNvPicPr>
            <a:picLocks noChangeAspect="1"/>
          </p:cNvPicPr>
          <p:nvPr/>
        </p:nvPicPr>
        <p:blipFill rotWithShape="1">
          <a:blip r:embed="rId2">
            <a:extLst>
              <a:ext uri="{28A0092B-C50C-407E-A947-70E740481C1C}">
                <a14:useLocalDpi xmlns:a14="http://schemas.microsoft.com/office/drawing/2010/main" val="0"/>
              </a:ext>
            </a:extLst>
          </a:blip>
          <a:srcRect l="71348"/>
          <a:stretch/>
        </p:blipFill>
        <p:spPr>
          <a:xfrm>
            <a:off x="7134229" y="3710272"/>
            <a:ext cx="1877768" cy="2523735"/>
          </a:xfrm>
          <a:prstGeom prst="rect">
            <a:avLst/>
          </a:prstGeom>
        </p:spPr>
      </p:pic>
      <p:sp>
        <p:nvSpPr>
          <p:cNvPr id="1089" name="Retângulo de cantos arredondados 3">
            <a:extLst>
              <a:ext uri="{FF2B5EF4-FFF2-40B4-BE49-F238E27FC236}">
                <a16:creationId xmlns:a16="http://schemas.microsoft.com/office/drawing/2014/main" id="{CFC908F1-0023-30D3-2BE1-41AE9C867C0C}"/>
              </a:ext>
            </a:extLst>
          </p:cNvPr>
          <p:cNvSpPr/>
          <p:nvPr/>
        </p:nvSpPr>
        <p:spPr>
          <a:xfrm>
            <a:off x="99430" y="3482522"/>
            <a:ext cx="12053447" cy="2913542"/>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3996115" y="439033"/>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Briefing</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448311"/>
            <a:ext cx="10709839" cy="334313"/>
          </a:xfrm>
          <a:prstGeom prst="rect">
            <a:avLst/>
          </a:prstGeom>
          <a:noFill/>
        </p:spPr>
        <p:txBody>
          <a:bodyPr wrap="square" lIns="36000" tIns="36000" rIns="36000" bIns="36000" anchor="b">
            <a:spAutoFit/>
          </a:bodyPr>
          <a:lstStyle/>
          <a:p>
            <a:pPr algn="r">
              <a:lnSpc>
                <a:spcPct val="85000"/>
              </a:lnSpc>
              <a:spcAft>
                <a:spcPts val="600"/>
              </a:spcAft>
              <a:defRPr/>
            </a:pPr>
            <a:r>
              <a:rPr lang="en-US" sz="1000" b="1">
                <a:latin typeface="Segoe UI" panose="020B0502040204020203" pitchFamily="34" charset="0"/>
                <a:cs typeface="Segoe UI" panose="020B0502040204020203" pitchFamily="34" charset="0"/>
              </a:rPr>
              <a:t>O </a:t>
            </a:r>
            <a:r>
              <a:rPr lang="en-US" sz="1000" b="1" err="1">
                <a:latin typeface="Segoe UI" panose="020B0502040204020203" pitchFamily="34" charset="0"/>
                <a:cs typeface="Segoe UI" panose="020B0502040204020203" pitchFamily="34" charset="0"/>
              </a:rPr>
              <a:t>escopo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desse</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tema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envolve</a:t>
            </a:r>
            <a:r>
              <a:rPr lang="en-US" sz="1000" b="1">
                <a:latin typeface="Segoe UI" panose="020B0502040204020203" pitchFamily="34" charset="0"/>
                <a:cs typeface="Segoe UI" panose="020B0502040204020203" pitchFamily="34" charset="0"/>
              </a:rPr>
              <a:t> as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 HDA, HSA e HSF e </a:t>
            </a:r>
            <a:r>
              <a:rPr lang="en-US" sz="1000" b="1" err="1">
                <a:latin typeface="Segoe UI" panose="020B0502040204020203" pitchFamily="34" charset="0"/>
                <a:cs typeface="Segoe UI" panose="020B0502040204020203" pitchFamily="34" charset="0"/>
              </a:rPr>
              <a:t>tem</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previsão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e </a:t>
            </a:r>
            <a:r>
              <a:rPr lang="en-US" sz="1000" b="1" err="1">
                <a:latin typeface="Segoe UI" panose="020B0502040204020203" pitchFamily="34" charset="0"/>
                <a:cs typeface="Segoe UI" panose="020B0502040204020203" pitchFamily="34" charset="0"/>
              </a:rPr>
              <a:t>em</a:t>
            </a:r>
            <a:r>
              <a:rPr lang="en-US" sz="1000" b="1">
                <a:latin typeface="Segoe UI" panose="020B0502040204020203" pitchFamily="34" charset="0"/>
                <a:cs typeface="Segoe UI" panose="020B0502040204020203" pitchFamily="34" charset="0"/>
              </a:rPr>
              <a:t> mar’25. </a:t>
            </a:r>
            <a:r>
              <a:rPr lang="en-US" sz="1000" b="1" err="1">
                <a:latin typeface="Segoe UI" panose="020B0502040204020203" pitchFamily="34" charset="0"/>
                <a:cs typeface="Segoe UI" panose="020B0502040204020203" pitchFamily="34" charset="0"/>
              </a:rPr>
              <a:t>Devido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diferenças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na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estrutura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organizacional</a:t>
            </a:r>
            <a:r>
              <a:rPr lang="en-US" sz="1000" b="1">
                <a:latin typeface="Segoe UI" panose="020B0502040204020203" pitchFamily="34" charset="0"/>
                <a:cs typeface="Segoe UI" panose="020B0502040204020203" pitchFamily="34" charset="0"/>
              </a:rPr>
              <a:t> do TI HDA, </a:t>
            </a:r>
            <a:r>
              <a:rPr lang="en-US" sz="1000" b="1" err="1">
                <a:latin typeface="Segoe UI" panose="020B0502040204020203" pitchFamily="34" charset="0"/>
                <a:cs typeface="Segoe UI" panose="020B0502040204020203" pitchFamily="34" charset="0"/>
              </a:rPr>
              <a:t>teremos</a:t>
            </a:r>
            <a:r>
              <a:rPr lang="en-US" sz="1000" b="1">
                <a:latin typeface="Segoe UI" panose="020B0502040204020203" pitchFamily="34" charset="0"/>
                <a:cs typeface="Segoe UI" panose="020B0502040204020203" pitchFamily="34" charset="0"/>
              </a:rPr>
              <a:t> que </a:t>
            </a:r>
            <a:r>
              <a:rPr lang="en-US" sz="1000" b="1" err="1">
                <a:latin typeface="Segoe UI" panose="020B0502040204020203" pitchFamily="34" charset="0"/>
                <a:cs typeface="Segoe UI" panose="020B0502040204020203" pitchFamily="34" charset="0"/>
              </a:rPr>
              <a:t>adotar</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uma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solução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diferenciada</a:t>
            </a:r>
            <a:r>
              <a:rPr lang="en-US" sz="1000" b="1">
                <a:latin typeface="Segoe UI" panose="020B0502040204020203" pitchFamily="34" charset="0"/>
                <a:cs typeface="Segoe UI" panose="020B0502040204020203" pitchFamily="34" charset="0"/>
              </a:rPr>
              <a:t> da </a:t>
            </a:r>
            <a:r>
              <a:rPr lang="en-US" sz="1000" b="1" err="1">
                <a:latin typeface="Segoe UI" panose="020B0502040204020203" pitchFamily="34" charset="0"/>
                <a:cs typeface="Segoe UI" panose="020B0502040204020203" pitchFamily="34" charset="0"/>
              </a:rPr>
              <a:t>definida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pelas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demais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unidades</a:t>
            </a:r>
            <a:r>
              <a:rPr lang="en-US" sz="1000" b="1">
                <a:latin typeface="Segoe UI" panose="020B0502040204020203" pitchFamily="34" charset="0"/>
                <a:cs typeface="Segoe UI" panose="020B0502040204020203" pitchFamily="34" charset="0"/>
              </a:rPr>
              <a:t>.</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3" name="txtPage">
            <a:extLst>
              <a:ext uri="{FF2B5EF4-FFF2-40B4-BE49-F238E27FC236}">
                <a16:creationId xmlns:a16="http://schemas.microsoft.com/office/drawing/2014/main" id="{0B1CC2B9-117C-DA7C-85F1-48060C502B55}"/>
              </a:ext>
            </a:extLst>
          </p:cNvPr>
          <p:cNvSpPr txBox="1"/>
          <p:nvPr/>
        </p:nvSpPr>
        <p:spPr>
          <a:xfrm>
            <a:off x="11277600" y="357574"/>
            <a:ext cx="762000" cy="215444"/>
          </a:xfrm>
          <a:prstGeom prst="rect">
            <a:avLst/>
          </a:prstGeom>
          <a:noFill/>
        </p:spPr>
        <p:txBody>
          <a:bodyPr vert="horz" rtlCol="0">
            <a:spAutoFit/>
          </a:bodyPr>
          <a:lstStyle/>
          <a:p>
            <a:pPr algn="r"/>
            <a:r>
              <a:rPr lang="pt-BR" sz="800">
                <a:solidFill>
                  <a:srgbClr val="1F497F"/>
                </a:solidFill>
              </a:rPr>
              <a:t>Page: 1 / 7</a:t>
            </a:r>
          </a:p>
        </p:txBody>
      </p:sp>
      <p:pic>
        <p:nvPicPr>
          <p:cNvPr id="94" name="Imagem 93" descr="Tabela&#10;&#10;Descrição gerada automaticamente">
            <a:extLst>
              <a:ext uri="{FF2B5EF4-FFF2-40B4-BE49-F238E27FC236}">
                <a16:creationId xmlns:a16="http://schemas.microsoft.com/office/drawing/2014/main" id="{71F9157A-5321-8928-3E63-E6B989B7264A}"/>
              </a:ext>
            </a:extLst>
          </p:cNvPr>
          <p:cNvPicPr>
            <a:picLocks noChangeAspect="1"/>
          </p:cNvPicPr>
          <p:nvPr/>
        </p:nvPicPr>
        <p:blipFill rotWithShape="1">
          <a:blip r:embed="rId7">
            <a:extLst>
              <a:ext uri="{28A0092B-C50C-407E-A947-70E740481C1C}">
                <a14:useLocalDpi xmlns:a14="http://schemas.microsoft.com/office/drawing/2010/main" val="0"/>
              </a:ext>
            </a:extLst>
          </a:blip>
          <a:srcRect t="15591" b="7915"/>
          <a:stretch/>
        </p:blipFill>
        <p:spPr>
          <a:xfrm>
            <a:off x="-3495137" y="-2168116"/>
            <a:ext cx="4313170" cy="1525529"/>
          </a:xfrm>
          <a:prstGeom prst="rect">
            <a:avLst/>
          </a:prstGeom>
        </p:spPr>
      </p:pic>
      <p:pic>
        <p:nvPicPr>
          <p:cNvPr id="96" name="Imagem 95" descr="Uma imagem contendo Tabela&#10;&#10;Descrição gerada automaticamente">
            <a:extLst>
              <a:ext uri="{FF2B5EF4-FFF2-40B4-BE49-F238E27FC236}">
                <a16:creationId xmlns:a16="http://schemas.microsoft.com/office/drawing/2014/main" id="{D0136A7F-B2B3-A5E0-EF99-659FCAC046B2}"/>
              </a:ext>
            </a:extLst>
          </p:cNvPr>
          <p:cNvPicPr>
            <a:picLocks noChangeAspect="1"/>
          </p:cNvPicPr>
          <p:nvPr/>
        </p:nvPicPr>
        <p:blipFill rotWithShape="1">
          <a:blip r:embed="rId8">
            <a:extLst>
              <a:ext uri="{28A0092B-C50C-407E-A947-70E740481C1C}">
                <a14:useLocalDpi xmlns:a14="http://schemas.microsoft.com/office/drawing/2010/main" val="0"/>
              </a:ext>
            </a:extLst>
          </a:blip>
          <a:srcRect t="43045" r="39579"/>
          <a:stretch/>
        </p:blipFill>
        <p:spPr>
          <a:xfrm>
            <a:off x="2020169" y="3957995"/>
            <a:ext cx="2825795" cy="1393027"/>
          </a:xfrm>
          <a:prstGeom prst="rect">
            <a:avLst/>
          </a:prstGeom>
          <a:ln>
            <a:solidFill>
              <a:schemeClr val="bg1">
                <a:lumMod val="50000"/>
              </a:schemeClr>
            </a:solidFill>
          </a:ln>
        </p:spPr>
      </p:pic>
      <p:sp>
        <p:nvSpPr>
          <p:cNvPr id="97" name="CaixaDeTexto 96">
            <a:extLst>
              <a:ext uri="{FF2B5EF4-FFF2-40B4-BE49-F238E27FC236}">
                <a16:creationId xmlns:a16="http://schemas.microsoft.com/office/drawing/2014/main" id="{B144BFEB-A6DE-9ACF-BB09-4E8ED2B9FAD2}"/>
              </a:ext>
            </a:extLst>
          </p:cNvPr>
          <p:cNvSpPr txBox="1"/>
          <p:nvPr/>
        </p:nvSpPr>
        <p:spPr>
          <a:xfrm>
            <a:off x="1210354" y="5469011"/>
            <a:ext cx="4701225" cy="215444"/>
          </a:xfrm>
          <a:prstGeom prst="rect">
            <a:avLst/>
          </a:prstGeom>
          <a:solidFill>
            <a:schemeClr val="accent4">
              <a:lumMod val="20000"/>
              <a:lumOff val="80000"/>
            </a:schemeClr>
          </a:solidFill>
        </p:spPr>
        <p:txBody>
          <a:bodyPr wrap="square" rtlCol="0">
            <a:spAutoFit/>
          </a:bodyPr>
          <a:lstStyle/>
          <a:p>
            <a:pPr algn="ctr"/>
            <a:r>
              <a:rPr lang="en-US" sz="800" err="1"/>
              <a:t>Arquivos</a:t>
            </a:r>
            <a:r>
              <a:rPr lang="en-US" sz="800"/>
              <a:t> de </a:t>
            </a:r>
            <a:r>
              <a:rPr lang="en-US" sz="800" err="1"/>
              <a:t>configuração</a:t>
            </a:r>
            <a:r>
              <a:rPr lang="en-US" sz="800"/>
              <a:t> </a:t>
            </a:r>
            <a:r>
              <a:rPr lang="en-US" sz="800" err="1"/>
              <a:t>armazenam</a:t>
            </a:r>
            <a:r>
              <a:rPr lang="en-US" sz="800"/>
              <a:t> </a:t>
            </a:r>
            <a:r>
              <a:rPr lang="en-US" sz="800" err="1"/>
              <a:t>informações</a:t>
            </a:r>
            <a:r>
              <a:rPr lang="en-US" sz="800"/>
              <a:t> </a:t>
            </a:r>
            <a:r>
              <a:rPr lang="en-US" sz="800" err="1"/>
              <a:t>sensíveis</a:t>
            </a:r>
            <a:r>
              <a:rPr lang="en-US" sz="800"/>
              <a:t>, </a:t>
            </a:r>
            <a:r>
              <a:rPr lang="en-US" sz="800" err="1"/>
              <a:t>como</a:t>
            </a:r>
            <a:r>
              <a:rPr lang="en-US" sz="800"/>
              <a:t> </a:t>
            </a:r>
            <a:r>
              <a:rPr lang="en-US" sz="800" err="1"/>
              <a:t>credenciais</a:t>
            </a:r>
            <a:r>
              <a:rPr lang="en-US" sz="800"/>
              <a:t> de Banco de Dados, etc.</a:t>
            </a:r>
            <a:endParaRPr lang="pt-BR" sz="800"/>
          </a:p>
        </p:txBody>
      </p:sp>
      <p:sp>
        <p:nvSpPr>
          <p:cNvPr id="98" name="CaixaDeTexto 97">
            <a:extLst>
              <a:ext uri="{FF2B5EF4-FFF2-40B4-BE49-F238E27FC236}">
                <a16:creationId xmlns:a16="http://schemas.microsoft.com/office/drawing/2014/main" id="{4AF55B25-8F0F-4ABC-41C3-A31B91A19029}"/>
              </a:ext>
            </a:extLst>
          </p:cNvPr>
          <p:cNvSpPr txBox="1"/>
          <p:nvPr/>
        </p:nvSpPr>
        <p:spPr>
          <a:xfrm>
            <a:off x="279498" y="5908827"/>
            <a:ext cx="6521722" cy="338554"/>
          </a:xfrm>
          <a:prstGeom prst="rect">
            <a:avLst/>
          </a:prstGeom>
          <a:solidFill>
            <a:srgbClr val="FF0000">
              <a:alpha val="29000"/>
            </a:srgbClr>
          </a:solidFill>
          <a:ln w="25400">
            <a:noFill/>
          </a:ln>
        </p:spPr>
        <p:txBody>
          <a:bodyPr wrap="square" rtlCol="0">
            <a:spAutoFit/>
          </a:bodyPr>
          <a:lstStyle/>
          <a:p>
            <a:pPr algn="just"/>
            <a:r>
              <a:rPr lang="pt-BR" sz="800" u="sng"/>
              <a:t>O QUE</a:t>
            </a:r>
            <a:r>
              <a:rPr lang="pt-BR" sz="800"/>
              <a:t>: Acesso não autorizado à informações sensíveis de Servidores de Homologação e Produção (credenciais) por meio do código-fonte das aplicações;</a:t>
            </a:r>
          </a:p>
          <a:p>
            <a:pPr algn="just"/>
            <a:r>
              <a:rPr lang="pt-BR" sz="800" u="sng"/>
              <a:t>QUEM</a:t>
            </a:r>
            <a:r>
              <a:rPr lang="pt-BR" sz="800"/>
              <a:t>: Todos os analistas que precisam ter acesso ao código-fonte das aplicações;</a:t>
            </a:r>
          </a:p>
        </p:txBody>
      </p:sp>
      <p:sp>
        <p:nvSpPr>
          <p:cNvPr id="100" name="Seta: para a Direita 99">
            <a:extLst>
              <a:ext uri="{FF2B5EF4-FFF2-40B4-BE49-F238E27FC236}">
                <a16:creationId xmlns:a16="http://schemas.microsoft.com/office/drawing/2014/main" id="{A04585C7-4DC6-9319-27BE-C96F4E2349D5}"/>
              </a:ext>
            </a:extLst>
          </p:cNvPr>
          <p:cNvSpPr/>
          <p:nvPr/>
        </p:nvSpPr>
        <p:spPr>
          <a:xfrm>
            <a:off x="-1641173" y="264922"/>
            <a:ext cx="147035" cy="117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Triângulo isósceles 100">
            <a:extLst>
              <a:ext uri="{FF2B5EF4-FFF2-40B4-BE49-F238E27FC236}">
                <a16:creationId xmlns:a16="http://schemas.microsoft.com/office/drawing/2014/main" id="{9CD2B25A-69AD-13D1-97E8-0272A1A5042E}"/>
              </a:ext>
            </a:extLst>
          </p:cNvPr>
          <p:cNvSpPr/>
          <p:nvPr/>
        </p:nvSpPr>
        <p:spPr>
          <a:xfrm flipV="1">
            <a:off x="3227524" y="577384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 name="Imagem 102" descr="Interface gráfica do usuário, Aplicativo&#10;&#10;Descrição gerada automaticamente">
            <a:extLst>
              <a:ext uri="{FF2B5EF4-FFF2-40B4-BE49-F238E27FC236}">
                <a16:creationId xmlns:a16="http://schemas.microsoft.com/office/drawing/2014/main" id="{62FE9F16-666F-23E8-50F6-A2F7422DBF15}"/>
              </a:ext>
            </a:extLst>
          </p:cNvPr>
          <p:cNvPicPr>
            <a:picLocks noChangeAspect="1"/>
          </p:cNvPicPr>
          <p:nvPr/>
        </p:nvPicPr>
        <p:blipFill rotWithShape="1">
          <a:blip r:embed="rId2">
            <a:extLst>
              <a:ext uri="{28A0092B-C50C-407E-A947-70E740481C1C}">
                <a14:useLocalDpi xmlns:a14="http://schemas.microsoft.com/office/drawing/2010/main" val="0"/>
              </a:ext>
            </a:extLst>
          </a:blip>
          <a:srcRect r="70128"/>
          <a:stretch/>
        </p:blipFill>
        <p:spPr>
          <a:xfrm>
            <a:off x="12478244" y="2261143"/>
            <a:ext cx="728224" cy="2063824"/>
          </a:xfrm>
          <a:prstGeom prst="rect">
            <a:avLst/>
          </a:prstGeom>
        </p:spPr>
      </p:pic>
      <p:pic>
        <p:nvPicPr>
          <p:cNvPr id="105" name="Imagem 104" descr="Interface gráfica do usuário&#10;&#10;Descrição gerada automaticamente">
            <a:extLst>
              <a:ext uri="{FF2B5EF4-FFF2-40B4-BE49-F238E27FC236}">
                <a16:creationId xmlns:a16="http://schemas.microsoft.com/office/drawing/2014/main" id="{CE751D1F-5A5F-0AFF-1914-3C2A6F782E37}"/>
              </a:ext>
            </a:extLst>
          </p:cNvPr>
          <p:cNvPicPr>
            <a:picLocks noChangeAspect="1"/>
          </p:cNvPicPr>
          <p:nvPr/>
        </p:nvPicPr>
        <p:blipFill rotWithShape="1">
          <a:blip r:embed="rId9">
            <a:extLst>
              <a:ext uri="{28A0092B-C50C-407E-A947-70E740481C1C}">
                <a14:useLocalDpi xmlns:a14="http://schemas.microsoft.com/office/drawing/2010/main" val="0"/>
              </a:ext>
            </a:extLst>
          </a:blip>
          <a:srcRect l="41837" r="32177"/>
          <a:stretch/>
        </p:blipFill>
        <p:spPr>
          <a:xfrm>
            <a:off x="9578829" y="3917706"/>
            <a:ext cx="2197465" cy="2383615"/>
          </a:xfrm>
          <a:prstGeom prst="rect">
            <a:avLst/>
          </a:prstGeom>
          <a:ln>
            <a:solidFill>
              <a:schemeClr val="bg1">
                <a:lumMod val="50000"/>
              </a:schemeClr>
            </a:solidFill>
          </a:ln>
        </p:spPr>
      </p:pic>
      <p:grpSp>
        <p:nvGrpSpPr>
          <p:cNvPr id="109" name="Agrupar 108">
            <a:extLst>
              <a:ext uri="{FF2B5EF4-FFF2-40B4-BE49-F238E27FC236}">
                <a16:creationId xmlns:a16="http://schemas.microsoft.com/office/drawing/2014/main" id="{DEDF5229-46C4-F064-5371-6A297E41231B}"/>
              </a:ext>
            </a:extLst>
          </p:cNvPr>
          <p:cNvGrpSpPr/>
          <p:nvPr/>
        </p:nvGrpSpPr>
        <p:grpSpPr>
          <a:xfrm>
            <a:off x="11408245" y="7466751"/>
            <a:ext cx="1036084" cy="815248"/>
            <a:chOff x="4258170" y="4906705"/>
            <a:chExt cx="1036084" cy="815248"/>
          </a:xfrm>
        </p:grpSpPr>
        <p:sp>
          <p:nvSpPr>
            <p:cNvPr id="111" name="CaixaDeTexto 110">
              <a:extLst>
                <a:ext uri="{FF2B5EF4-FFF2-40B4-BE49-F238E27FC236}">
                  <a16:creationId xmlns:a16="http://schemas.microsoft.com/office/drawing/2014/main" id="{08315378-5A70-921A-AD3F-C95E7360CE1E}"/>
                </a:ext>
              </a:extLst>
            </p:cNvPr>
            <p:cNvSpPr txBox="1"/>
            <p:nvPr/>
          </p:nvSpPr>
          <p:spPr>
            <a:xfrm>
              <a:off x="4258170" y="4906705"/>
              <a:ext cx="1036084" cy="276999"/>
            </a:xfrm>
            <a:prstGeom prst="rect">
              <a:avLst/>
            </a:prstGeom>
            <a:noFill/>
          </p:spPr>
          <p:txBody>
            <a:bodyPr wrap="square" rtlCol="0">
              <a:spAutoFit/>
            </a:bodyPr>
            <a:lstStyle/>
            <a:p>
              <a:r>
                <a:rPr lang="en-US" sz="1200" b="1"/>
                <a:t>WebSphere</a:t>
              </a:r>
              <a:endParaRPr lang="pt-BR" sz="1200" b="1"/>
            </a:p>
          </p:txBody>
        </p:sp>
        <p:pic>
          <p:nvPicPr>
            <p:cNvPr id="112" name="Imagem 111" descr="Diagrama&#10;&#10;Descrição gerada automaticamente">
              <a:extLst>
                <a:ext uri="{FF2B5EF4-FFF2-40B4-BE49-F238E27FC236}">
                  <a16:creationId xmlns:a16="http://schemas.microsoft.com/office/drawing/2014/main" id="{20063E65-2931-CB77-2596-7CA68D49A2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2169" y="5133078"/>
              <a:ext cx="589789" cy="588875"/>
            </a:xfrm>
            <a:prstGeom prst="rect">
              <a:avLst/>
            </a:prstGeom>
          </p:spPr>
        </p:pic>
      </p:grpSp>
      <p:sp>
        <p:nvSpPr>
          <p:cNvPr id="113" name="CaixaDeTexto 112">
            <a:extLst>
              <a:ext uri="{FF2B5EF4-FFF2-40B4-BE49-F238E27FC236}">
                <a16:creationId xmlns:a16="http://schemas.microsoft.com/office/drawing/2014/main" id="{F97B2855-6340-BF50-3D9D-1E40C84EC917}"/>
              </a:ext>
            </a:extLst>
          </p:cNvPr>
          <p:cNvSpPr txBox="1"/>
          <p:nvPr/>
        </p:nvSpPr>
        <p:spPr>
          <a:xfrm>
            <a:off x="11658600" y="8663498"/>
            <a:ext cx="1313655" cy="461665"/>
          </a:xfrm>
          <a:prstGeom prst="rect">
            <a:avLst/>
          </a:prstGeom>
          <a:noFill/>
        </p:spPr>
        <p:txBody>
          <a:bodyPr wrap="square" rtlCol="0">
            <a:spAutoFit/>
          </a:bodyPr>
          <a:lstStyle/>
          <a:p>
            <a:r>
              <a:rPr lang="en-US" sz="1200" b="1"/>
              <a:t>Pipeline CI / CD</a:t>
            </a:r>
            <a:endParaRPr lang="pt-BR" sz="1200" b="1"/>
          </a:p>
        </p:txBody>
      </p:sp>
      <p:pic>
        <p:nvPicPr>
          <p:cNvPr id="115" name="Imagem 114" descr="Desenho de um círculo&#10;&#10;Descrição gerada automaticamente com confiança média">
            <a:extLst>
              <a:ext uri="{FF2B5EF4-FFF2-40B4-BE49-F238E27FC236}">
                <a16:creationId xmlns:a16="http://schemas.microsoft.com/office/drawing/2014/main" id="{78DBC137-A1DA-6DAA-AD21-868B3F7991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10495" y="7575504"/>
            <a:ext cx="1281205" cy="567637"/>
          </a:xfrm>
          <a:prstGeom prst="rect">
            <a:avLst/>
          </a:prstGeom>
          <a:ln>
            <a:solidFill>
              <a:schemeClr val="tx1"/>
            </a:solidFill>
          </a:ln>
        </p:spPr>
      </p:pic>
      <p:sp>
        <p:nvSpPr>
          <p:cNvPr id="1078" name="Retângulo de cantos arredondados 3">
            <a:extLst>
              <a:ext uri="{FF2B5EF4-FFF2-40B4-BE49-F238E27FC236}">
                <a16:creationId xmlns:a16="http://schemas.microsoft.com/office/drawing/2014/main" id="{10FF68BA-3DAC-5912-5E09-44C3F3D56BE5}"/>
              </a:ext>
            </a:extLst>
          </p:cNvPr>
          <p:cNvSpPr/>
          <p:nvPr/>
        </p:nvSpPr>
        <p:spPr>
          <a:xfrm>
            <a:off x="102291" y="710483"/>
            <a:ext cx="11987418" cy="425715"/>
          </a:xfrm>
          <a:prstGeom prst="roundRect">
            <a:avLst>
              <a:gd name="adj" fmla="val 795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50000"/>
              </a:spcBef>
              <a:spcAft>
                <a:spcPct val="0"/>
              </a:spcAft>
              <a:buClr>
                <a:schemeClr val="bg2"/>
              </a:buClr>
              <a:buSzPct val="100000"/>
            </a:pPr>
            <a:r>
              <a:rPr lang="pt-BR" sz="1200" b="1">
                <a:solidFill>
                  <a:schemeClr val="tx1"/>
                </a:solidFill>
                <a:latin typeface="Calibri" panose="020F0502020204030204" pitchFamily="34" charset="0"/>
                <a:cs typeface="Arial" charset="0"/>
              </a:rPr>
              <a:t>Evitar acesso não autorizado à informações sensíveis de Servidores de Homologação e Produção (credenciais) por meio do código-fonte das aplicações. </a:t>
            </a:r>
          </a:p>
        </p:txBody>
      </p:sp>
      <p:grpSp>
        <p:nvGrpSpPr>
          <p:cNvPr id="1081" name="Agrupar 6">
            <a:extLst>
              <a:ext uri="{FF2B5EF4-FFF2-40B4-BE49-F238E27FC236}">
                <a16:creationId xmlns:a16="http://schemas.microsoft.com/office/drawing/2014/main" id="{AC3FCFCB-8785-AD67-7B2A-2910D558A847}"/>
              </a:ext>
            </a:extLst>
          </p:cNvPr>
          <p:cNvGrpSpPr/>
          <p:nvPr/>
        </p:nvGrpSpPr>
        <p:grpSpPr>
          <a:xfrm>
            <a:off x="182145" y="462747"/>
            <a:ext cx="1366558" cy="342691"/>
            <a:chOff x="-19022" y="1142851"/>
            <a:chExt cx="1574150" cy="414916"/>
          </a:xfrm>
        </p:grpSpPr>
        <p:sp>
          <p:nvSpPr>
            <p:cNvPr id="1082" name="CaixaDeTexto 7">
              <a:extLst>
                <a:ext uri="{FF2B5EF4-FFF2-40B4-BE49-F238E27FC236}">
                  <a16:creationId xmlns:a16="http://schemas.microsoft.com/office/drawing/2014/main" id="{CF3284EC-DCB5-8C4B-1EBE-37EFD945E222}"/>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3" name="CaixaDeTexto 8">
              <a:extLst>
                <a:ext uri="{FF2B5EF4-FFF2-40B4-BE49-F238E27FC236}">
                  <a16:creationId xmlns:a16="http://schemas.microsoft.com/office/drawing/2014/main" id="{FE94B5FF-0778-96A4-6F07-F675A04374E1}"/>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4" name="CaixaDeTexto 9">
              <a:extLst>
                <a:ext uri="{FF2B5EF4-FFF2-40B4-BE49-F238E27FC236}">
                  <a16:creationId xmlns:a16="http://schemas.microsoft.com/office/drawing/2014/main" id="{C788C33D-9383-D5B3-6245-2F11928656EE}"/>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Objetivo</a:t>
              </a:r>
            </a:p>
          </p:txBody>
        </p:sp>
      </p:grpSp>
      <p:pic>
        <p:nvPicPr>
          <p:cNvPr id="1077" name="Picture 10" descr="http://blog.fortinet.com/uploads/general/target.jpg">
            <a:extLst>
              <a:ext uri="{FF2B5EF4-FFF2-40B4-BE49-F238E27FC236}">
                <a16:creationId xmlns:a16="http://schemas.microsoft.com/office/drawing/2014/main" id="{7BCF42EB-3898-18F9-4C30-6806B2CEF590}"/>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rot="452802" flipH="1">
            <a:off x="11453117" y="550291"/>
            <a:ext cx="681665" cy="728274"/>
          </a:xfrm>
          <a:prstGeom prst="rect">
            <a:avLst/>
          </a:prstGeom>
          <a:noFill/>
        </p:spPr>
      </p:pic>
      <p:grpSp>
        <p:nvGrpSpPr>
          <p:cNvPr id="1085" name="Agrupar 6">
            <a:extLst>
              <a:ext uri="{FF2B5EF4-FFF2-40B4-BE49-F238E27FC236}">
                <a16:creationId xmlns:a16="http://schemas.microsoft.com/office/drawing/2014/main" id="{73EC9974-A5FE-1ABD-2AB8-E5D56A53EE46}"/>
              </a:ext>
            </a:extLst>
          </p:cNvPr>
          <p:cNvGrpSpPr/>
          <p:nvPr/>
        </p:nvGrpSpPr>
        <p:grpSpPr>
          <a:xfrm>
            <a:off x="191765" y="3386740"/>
            <a:ext cx="3108079" cy="338554"/>
            <a:chOff x="-19022" y="1142851"/>
            <a:chExt cx="1784333" cy="450900"/>
          </a:xfrm>
        </p:grpSpPr>
        <p:sp>
          <p:nvSpPr>
            <p:cNvPr id="1086" name="CaixaDeTexto 7">
              <a:extLst>
                <a:ext uri="{FF2B5EF4-FFF2-40B4-BE49-F238E27FC236}">
                  <a16:creationId xmlns:a16="http://schemas.microsoft.com/office/drawing/2014/main" id="{52CB00A1-1D5C-6998-0054-171E0AA3BA1D}"/>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7" name="CaixaDeTexto 8">
              <a:extLst>
                <a:ext uri="{FF2B5EF4-FFF2-40B4-BE49-F238E27FC236}">
                  <a16:creationId xmlns:a16="http://schemas.microsoft.com/office/drawing/2014/main" id="{EEDFEA5A-F080-94CA-D3D9-B822649B7C7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088" name="CaixaDeTexto 9">
              <a:extLst>
                <a:ext uri="{FF2B5EF4-FFF2-40B4-BE49-F238E27FC236}">
                  <a16:creationId xmlns:a16="http://schemas.microsoft.com/office/drawing/2014/main" id="{145A3C32-FD0F-C980-75E8-DA1B28C52DB5}"/>
                </a:ext>
              </a:extLst>
            </p:cNvPr>
            <p:cNvSpPr txBox="1"/>
            <p:nvPr/>
          </p:nvSpPr>
          <p:spPr>
            <a:xfrm>
              <a:off x="-19022" y="1142851"/>
              <a:ext cx="1784333" cy="450900"/>
            </a:xfrm>
            <a:prstGeom prst="rect">
              <a:avLst/>
            </a:prstGeom>
            <a:noFill/>
          </p:spPr>
          <p:txBody>
            <a:bodyPr wrap="square" rtlCol="0">
              <a:spAutoFit/>
            </a:bodyPr>
            <a:lstStyle/>
            <a:p>
              <a:pPr lvl="0" algn="l">
                <a:buClrTx/>
                <a:buSzTx/>
                <a:buFontTx/>
              </a:pPr>
              <a:r>
                <a:rPr lang="pt-BR" sz="1600" b="1">
                  <a:solidFill>
                    <a:schemeClr val="bg1"/>
                  </a:solidFill>
                  <a:latin typeface="Candara Light" panose="020E0502030303020204" charset="0"/>
                  <a:cs typeface="Candara Light" panose="020E0502030303020204" charset="0"/>
                  <a:sym typeface="+mn-ea"/>
                </a:rPr>
                <a:t>Resumo HSA / HSF</a:t>
              </a:r>
            </a:p>
          </p:txBody>
        </p:sp>
      </p:grpSp>
      <p:sp>
        <p:nvSpPr>
          <p:cNvPr id="1090" name="Seta: Pentágono 1089">
            <a:extLst>
              <a:ext uri="{FF2B5EF4-FFF2-40B4-BE49-F238E27FC236}">
                <a16:creationId xmlns:a16="http://schemas.microsoft.com/office/drawing/2014/main" id="{FD3E2649-9B3F-5BF7-205E-4FB8799F774B}"/>
              </a:ext>
            </a:extLst>
          </p:cNvPr>
          <p:cNvSpPr/>
          <p:nvPr/>
        </p:nvSpPr>
        <p:spPr>
          <a:xfrm rot="5400000">
            <a:off x="9053978" y="2121027"/>
            <a:ext cx="276227" cy="1278196"/>
          </a:xfrm>
          <a:prstGeom prst="homePlate">
            <a:avLst>
              <a:gd name="adj" fmla="val 39116"/>
            </a:avLst>
          </a:prstGeom>
          <a:solidFill>
            <a:schemeClr val="accent4">
              <a:lumMod val="20000"/>
              <a:lumOff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sp>
        <p:nvSpPr>
          <p:cNvPr id="1091" name="Seta: Pentágono 1090">
            <a:extLst>
              <a:ext uri="{FF2B5EF4-FFF2-40B4-BE49-F238E27FC236}">
                <a16:creationId xmlns:a16="http://schemas.microsoft.com/office/drawing/2014/main" id="{B56CCE4E-E51A-344B-AE72-B56F82F6D1C1}"/>
              </a:ext>
            </a:extLst>
          </p:cNvPr>
          <p:cNvSpPr/>
          <p:nvPr/>
        </p:nvSpPr>
        <p:spPr>
          <a:xfrm>
            <a:off x="191989" y="2338314"/>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1092" name="Seta: Divisa 1091">
            <a:extLst>
              <a:ext uri="{FF2B5EF4-FFF2-40B4-BE49-F238E27FC236}">
                <a16:creationId xmlns:a16="http://schemas.microsoft.com/office/drawing/2014/main" id="{9BBCD14F-27E5-28F7-A4CB-C9C29AEA0A66}"/>
              </a:ext>
            </a:extLst>
          </p:cNvPr>
          <p:cNvSpPr/>
          <p:nvPr/>
        </p:nvSpPr>
        <p:spPr>
          <a:xfrm>
            <a:off x="2125387" y="2338313"/>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1093" name="Seta: Divisa 1092">
            <a:extLst>
              <a:ext uri="{FF2B5EF4-FFF2-40B4-BE49-F238E27FC236}">
                <a16:creationId xmlns:a16="http://schemas.microsoft.com/office/drawing/2014/main" id="{3A5EEBDC-4409-0EBB-1408-F0E7F084691D}"/>
              </a:ext>
            </a:extLst>
          </p:cNvPr>
          <p:cNvSpPr/>
          <p:nvPr/>
        </p:nvSpPr>
        <p:spPr>
          <a:xfrm>
            <a:off x="4269359" y="2338313"/>
            <a:ext cx="2268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1094" name="Seta: Divisa 1093">
            <a:extLst>
              <a:ext uri="{FF2B5EF4-FFF2-40B4-BE49-F238E27FC236}">
                <a16:creationId xmlns:a16="http://schemas.microsoft.com/office/drawing/2014/main" id="{2E0C8E00-6E46-9513-19E1-711BE92CC0A2}"/>
              </a:ext>
            </a:extLst>
          </p:cNvPr>
          <p:cNvSpPr/>
          <p:nvPr/>
        </p:nvSpPr>
        <p:spPr>
          <a:xfrm>
            <a:off x="6479557" y="2338312"/>
            <a:ext cx="1908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1095" name="Seta: Divisa 1094">
            <a:extLst>
              <a:ext uri="{FF2B5EF4-FFF2-40B4-BE49-F238E27FC236}">
                <a16:creationId xmlns:a16="http://schemas.microsoft.com/office/drawing/2014/main" id="{9D456D65-C3C7-9F9E-E7E3-39DCC49AF09D}"/>
              </a:ext>
            </a:extLst>
          </p:cNvPr>
          <p:cNvSpPr/>
          <p:nvPr/>
        </p:nvSpPr>
        <p:spPr>
          <a:xfrm>
            <a:off x="10148807" y="2338311"/>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Abr’25</a:t>
            </a:r>
          </a:p>
        </p:txBody>
      </p:sp>
      <p:sp>
        <p:nvSpPr>
          <p:cNvPr id="1096" name="Triângulo isósceles 1095">
            <a:extLst>
              <a:ext uri="{FF2B5EF4-FFF2-40B4-BE49-F238E27FC236}">
                <a16:creationId xmlns:a16="http://schemas.microsoft.com/office/drawing/2014/main" id="{6890BC9A-0B98-3AE3-E4D4-09C565B053C8}"/>
              </a:ext>
            </a:extLst>
          </p:cNvPr>
          <p:cNvSpPr/>
          <p:nvPr/>
        </p:nvSpPr>
        <p:spPr>
          <a:xfrm>
            <a:off x="1050508" y="2190680"/>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97" name="Triângulo isósceles 1096">
            <a:extLst>
              <a:ext uri="{FF2B5EF4-FFF2-40B4-BE49-F238E27FC236}">
                <a16:creationId xmlns:a16="http://schemas.microsoft.com/office/drawing/2014/main" id="{64E4E7C2-DB4B-BBF1-30A2-299520A658BC}"/>
              </a:ext>
            </a:extLst>
          </p:cNvPr>
          <p:cNvSpPr/>
          <p:nvPr/>
        </p:nvSpPr>
        <p:spPr>
          <a:xfrm>
            <a:off x="3080769" y="2190680"/>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98" name="Triângulo isósceles 1097">
            <a:extLst>
              <a:ext uri="{FF2B5EF4-FFF2-40B4-BE49-F238E27FC236}">
                <a16:creationId xmlns:a16="http://schemas.microsoft.com/office/drawing/2014/main" id="{036644C9-281E-60E5-6618-510C2BCAC505}"/>
              </a:ext>
            </a:extLst>
          </p:cNvPr>
          <p:cNvSpPr/>
          <p:nvPr/>
        </p:nvSpPr>
        <p:spPr>
          <a:xfrm>
            <a:off x="10980212" y="2192722"/>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99" name="Triângulo isósceles 1098">
            <a:extLst>
              <a:ext uri="{FF2B5EF4-FFF2-40B4-BE49-F238E27FC236}">
                <a16:creationId xmlns:a16="http://schemas.microsoft.com/office/drawing/2014/main" id="{4609FC30-5A99-2F2E-F345-D25AC8C23F6A}"/>
              </a:ext>
            </a:extLst>
          </p:cNvPr>
          <p:cNvSpPr/>
          <p:nvPr/>
        </p:nvSpPr>
        <p:spPr>
          <a:xfrm>
            <a:off x="5279307" y="2197824"/>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00" name="Triângulo isósceles 1099">
            <a:extLst>
              <a:ext uri="{FF2B5EF4-FFF2-40B4-BE49-F238E27FC236}">
                <a16:creationId xmlns:a16="http://schemas.microsoft.com/office/drawing/2014/main" id="{2546394E-FDCC-6F79-A28E-1CA5DE50DDC0}"/>
              </a:ext>
            </a:extLst>
          </p:cNvPr>
          <p:cNvSpPr/>
          <p:nvPr/>
        </p:nvSpPr>
        <p:spPr>
          <a:xfrm>
            <a:off x="7311706" y="2197824"/>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01" name="Conector reto 1100">
            <a:extLst>
              <a:ext uri="{FF2B5EF4-FFF2-40B4-BE49-F238E27FC236}">
                <a16:creationId xmlns:a16="http://schemas.microsoft.com/office/drawing/2014/main" id="{9D534707-2FB7-AE3D-B2B5-E4D3A070E189}"/>
              </a:ext>
            </a:extLst>
          </p:cNvPr>
          <p:cNvCxnSpPr>
            <a:cxnSpLocks/>
          </p:cNvCxnSpPr>
          <p:nvPr/>
        </p:nvCxnSpPr>
        <p:spPr>
          <a:xfrm>
            <a:off x="498059" y="2030974"/>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1102" name="Conector reto 1101">
            <a:extLst>
              <a:ext uri="{FF2B5EF4-FFF2-40B4-BE49-F238E27FC236}">
                <a16:creationId xmlns:a16="http://schemas.microsoft.com/office/drawing/2014/main" id="{D423F1F6-0CE3-CD12-F661-82BAFF5157E7}"/>
              </a:ext>
            </a:extLst>
          </p:cNvPr>
          <p:cNvCxnSpPr>
            <a:cxnSpLocks/>
          </p:cNvCxnSpPr>
          <p:nvPr/>
        </p:nvCxnSpPr>
        <p:spPr>
          <a:xfrm>
            <a:off x="2509269" y="2030974"/>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1103" name="Conector reto 1102">
            <a:extLst>
              <a:ext uri="{FF2B5EF4-FFF2-40B4-BE49-F238E27FC236}">
                <a16:creationId xmlns:a16="http://schemas.microsoft.com/office/drawing/2014/main" id="{B7129CF8-42AC-5BA0-E07F-A3F24B0F1D79}"/>
              </a:ext>
            </a:extLst>
          </p:cNvPr>
          <p:cNvCxnSpPr>
            <a:cxnSpLocks/>
          </p:cNvCxnSpPr>
          <p:nvPr/>
        </p:nvCxnSpPr>
        <p:spPr>
          <a:xfrm>
            <a:off x="10444635" y="2009761"/>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1104" name="Conector reto 1103">
            <a:extLst>
              <a:ext uri="{FF2B5EF4-FFF2-40B4-BE49-F238E27FC236}">
                <a16:creationId xmlns:a16="http://schemas.microsoft.com/office/drawing/2014/main" id="{DB587757-A084-A8F4-4BD0-5D6076B6F5AD}"/>
              </a:ext>
            </a:extLst>
          </p:cNvPr>
          <p:cNvCxnSpPr>
            <a:cxnSpLocks/>
          </p:cNvCxnSpPr>
          <p:nvPr/>
        </p:nvCxnSpPr>
        <p:spPr>
          <a:xfrm>
            <a:off x="4696393" y="2012718"/>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1105" name="Conector reto 1104">
            <a:extLst>
              <a:ext uri="{FF2B5EF4-FFF2-40B4-BE49-F238E27FC236}">
                <a16:creationId xmlns:a16="http://schemas.microsoft.com/office/drawing/2014/main" id="{E7F74267-A506-4F04-C86F-6A4B27A2E2A9}"/>
              </a:ext>
            </a:extLst>
          </p:cNvPr>
          <p:cNvCxnSpPr>
            <a:cxnSpLocks/>
          </p:cNvCxnSpPr>
          <p:nvPr/>
        </p:nvCxnSpPr>
        <p:spPr>
          <a:xfrm>
            <a:off x="6738317" y="2018307"/>
            <a:ext cx="1334102"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cxnSp>
        <p:nvCxnSpPr>
          <p:cNvPr id="1106" name="Conector reto 1105">
            <a:extLst>
              <a:ext uri="{FF2B5EF4-FFF2-40B4-BE49-F238E27FC236}">
                <a16:creationId xmlns:a16="http://schemas.microsoft.com/office/drawing/2014/main" id="{416225BC-09BF-DF2A-BBCD-A778AF272287}"/>
              </a:ext>
            </a:extLst>
          </p:cNvPr>
          <p:cNvCxnSpPr>
            <a:cxnSpLocks/>
            <a:endCxn id="1096" idx="0"/>
          </p:cNvCxnSpPr>
          <p:nvPr/>
        </p:nvCxnSpPr>
        <p:spPr>
          <a:xfrm>
            <a:off x="1160046" y="1766814"/>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1107" name="Conector reto 1106">
            <a:extLst>
              <a:ext uri="{FF2B5EF4-FFF2-40B4-BE49-F238E27FC236}">
                <a16:creationId xmlns:a16="http://schemas.microsoft.com/office/drawing/2014/main" id="{5483811C-38C7-09B4-1385-0A741AF7633B}"/>
              </a:ext>
            </a:extLst>
          </p:cNvPr>
          <p:cNvCxnSpPr>
            <a:cxnSpLocks/>
          </p:cNvCxnSpPr>
          <p:nvPr/>
        </p:nvCxnSpPr>
        <p:spPr>
          <a:xfrm>
            <a:off x="3190306" y="2030974"/>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1108" name="Conector reto 1107">
            <a:extLst>
              <a:ext uri="{FF2B5EF4-FFF2-40B4-BE49-F238E27FC236}">
                <a16:creationId xmlns:a16="http://schemas.microsoft.com/office/drawing/2014/main" id="{7C02CCB2-E835-89BE-E8FA-415E7E592A31}"/>
              </a:ext>
            </a:extLst>
          </p:cNvPr>
          <p:cNvCxnSpPr>
            <a:cxnSpLocks/>
          </p:cNvCxnSpPr>
          <p:nvPr/>
        </p:nvCxnSpPr>
        <p:spPr>
          <a:xfrm>
            <a:off x="11084029" y="2038118"/>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09" name="Conector reto 1108">
            <a:extLst>
              <a:ext uri="{FF2B5EF4-FFF2-40B4-BE49-F238E27FC236}">
                <a16:creationId xmlns:a16="http://schemas.microsoft.com/office/drawing/2014/main" id="{5B043028-E528-C10A-553A-12785681222C}"/>
              </a:ext>
            </a:extLst>
          </p:cNvPr>
          <p:cNvCxnSpPr>
            <a:cxnSpLocks/>
          </p:cNvCxnSpPr>
          <p:nvPr/>
        </p:nvCxnSpPr>
        <p:spPr>
          <a:xfrm>
            <a:off x="5361063" y="2030974"/>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1110" name="Conector reto 1109">
            <a:extLst>
              <a:ext uri="{FF2B5EF4-FFF2-40B4-BE49-F238E27FC236}">
                <a16:creationId xmlns:a16="http://schemas.microsoft.com/office/drawing/2014/main" id="{4780AB1A-5BC8-B872-A992-0719302A0B95}"/>
              </a:ext>
            </a:extLst>
          </p:cNvPr>
          <p:cNvCxnSpPr>
            <a:cxnSpLocks/>
          </p:cNvCxnSpPr>
          <p:nvPr/>
        </p:nvCxnSpPr>
        <p:spPr>
          <a:xfrm>
            <a:off x="7406162" y="2038118"/>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1111" name="CaixaDeTexto 1110">
            <a:extLst>
              <a:ext uri="{FF2B5EF4-FFF2-40B4-BE49-F238E27FC236}">
                <a16:creationId xmlns:a16="http://schemas.microsoft.com/office/drawing/2014/main" id="{3A1B2477-14AB-962D-CFFA-FED93C2B6CE7}"/>
              </a:ext>
            </a:extLst>
          </p:cNvPr>
          <p:cNvSpPr txBox="1"/>
          <p:nvPr/>
        </p:nvSpPr>
        <p:spPr>
          <a:xfrm>
            <a:off x="448894" y="1599889"/>
            <a:ext cx="1430556"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Kickof</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 alinhamento do tema c/ HDA;</a:t>
            </a:r>
          </a:p>
        </p:txBody>
      </p:sp>
      <p:sp>
        <p:nvSpPr>
          <p:cNvPr id="1112" name="CaixaDeTexto 1111">
            <a:extLst>
              <a:ext uri="{FF2B5EF4-FFF2-40B4-BE49-F238E27FC236}">
                <a16:creationId xmlns:a16="http://schemas.microsoft.com/office/drawing/2014/main" id="{7927F6F0-939C-4DD8-6764-63A5B74090B8}"/>
              </a:ext>
            </a:extLst>
          </p:cNvPr>
          <p:cNvSpPr txBox="1"/>
          <p:nvPr/>
        </p:nvSpPr>
        <p:spPr>
          <a:xfrm>
            <a:off x="2509109" y="1598640"/>
            <a:ext cx="1380801" cy="369332"/>
          </a:xfrm>
          <a:prstGeom prst="rect">
            <a:avLst/>
          </a:prstGeom>
          <a:solidFill>
            <a:schemeClr val="accent4">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113" name="CaixaDeTexto 1112">
            <a:extLst>
              <a:ext uri="{FF2B5EF4-FFF2-40B4-BE49-F238E27FC236}">
                <a16:creationId xmlns:a16="http://schemas.microsoft.com/office/drawing/2014/main" id="{5BE34FAC-E1DF-DF02-5ADD-DD6C36DCDF85}"/>
              </a:ext>
            </a:extLst>
          </p:cNvPr>
          <p:cNvSpPr txBox="1"/>
          <p:nvPr/>
        </p:nvSpPr>
        <p:spPr>
          <a:xfrm>
            <a:off x="4620044" y="1590037"/>
            <a:ext cx="1447200"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114" name="CaixaDeTexto 1113">
            <a:extLst>
              <a:ext uri="{FF2B5EF4-FFF2-40B4-BE49-F238E27FC236}">
                <a16:creationId xmlns:a16="http://schemas.microsoft.com/office/drawing/2014/main" id="{7CE8F1D3-156C-B226-1EB6-F136BD0A2627}"/>
              </a:ext>
            </a:extLst>
          </p:cNvPr>
          <p:cNvSpPr txBox="1"/>
          <p:nvPr/>
        </p:nvSpPr>
        <p:spPr>
          <a:xfrm>
            <a:off x="6648048" y="1475641"/>
            <a:ext cx="1503214" cy="507831"/>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Sinalizado Necessidade</a:t>
            </a:r>
            <a:r>
              <a:rPr kumimoji="0" lang="pt-BR" sz="900" b="1" i="0" u="none" strike="noStrike" kern="1200" cap="none" spc="0" normalizeH="0" noProof="0">
                <a:ln>
                  <a:noFill/>
                </a:ln>
                <a:solidFill>
                  <a:srgbClr val="002060"/>
                </a:solidFill>
                <a:effectLst/>
                <a:uLnTx/>
                <a:uFillTx/>
                <a:latin typeface="Arial" panose="020B0604020202020204" pitchFamily="34" charset="0"/>
                <a:ea typeface="+mn-ea"/>
                <a:cs typeface="Arial" panose="020B0604020202020204" pitchFamily="34" charset="0"/>
              </a:rPr>
              <a:t> de </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Definição de Proposta HDA</a:t>
            </a:r>
          </a:p>
        </p:txBody>
      </p:sp>
      <p:sp>
        <p:nvSpPr>
          <p:cNvPr id="1115" name="CaixaDeTexto 1114">
            <a:extLst>
              <a:ext uri="{FF2B5EF4-FFF2-40B4-BE49-F238E27FC236}">
                <a16:creationId xmlns:a16="http://schemas.microsoft.com/office/drawing/2014/main" id="{454C26F4-8C1B-0832-953B-03752C3DA008}"/>
              </a:ext>
            </a:extLst>
          </p:cNvPr>
          <p:cNvSpPr txBox="1"/>
          <p:nvPr/>
        </p:nvSpPr>
        <p:spPr>
          <a:xfrm>
            <a:off x="10528639" y="1601340"/>
            <a:ext cx="1180894"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accent5">
                    <a:lumMod val="50000"/>
                  </a:schemeClr>
                </a:solidFill>
                <a:effectLst/>
                <a:uLnTx/>
                <a:uFillTx/>
                <a:latin typeface="Arial" panose="020B0604020202020204" pitchFamily="34" charset="0"/>
                <a:ea typeface="+mn-ea"/>
                <a:cs typeface="Arial" panose="020B0604020202020204" pitchFamily="34" charset="0"/>
              </a:rPr>
              <a:t>(Desenvolvimento e Implantação)</a:t>
            </a:r>
          </a:p>
        </p:txBody>
      </p:sp>
      <p:sp>
        <p:nvSpPr>
          <p:cNvPr id="1116" name="CaixaDeTexto 1115">
            <a:extLst>
              <a:ext uri="{FF2B5EF4-FFF2-40B4-BE49-F238E27FC236}">
                <a16:creationId xmlns:a16="http://schemas.microsoft.com/office/drawing/2014/main" id="{98765D55-DB08-6714-45B0-2C1AD39C035F}"/>
              </a:ext>
            </a:extLst>
          </p:cNvPr>
          <p:cNvSpPr txBox="1"/>
          <p:nvPr/>
        </p:nvSpPr>
        <p:spPr>
          <a:xfrm>
            <a:off x="58120" y="2683480"/>
            <a:ext cx="2096944" cy="338554"/>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Alinhamento com equipe do projeto </a:t>
            </a:r>
            <a:r>
              <a:rPr lang="pt-BR" sz="800" b="0" i="0" err="1">
                <a:solidFill>
                  <a:srgbClr val="242424"/>
                </a:solidFill>
                <a:effectLst/>
                <a:latin typeface="Segoe UI" panose="020B0502040204020203" pitchFamily="34" charset="0"/>
              </a:rPr>
              <a:t>Shinrai</a:t>
            </a:r>
            <a:r>
              <a:rPr lang="pt-BR" sz="800" b="0" i="0">
                <a:solidFill>
                  <a:srgbClr val="242424"/>
                </a:solidFill>
                <a:effectLst/>
                <a:latin typeface="Segoe UI" panose="020B0502040204020203" pitchFamily="34" charset="0"/>
              </a:rPr>
              <a:t> da HDA;</a:t>
            </a:r>
          </a:p>
        </p:txBody>
      </p:sp>
      <p:sp>
        <p:nvSpPr>
          <p:cNvPr id="1117" name="CaixaDeTexto 1116">
            <a:extLst>
              <a:ext uri="{FF2B5EF4-FFF2-40B4-BE49-F238E27FC236}">
                <a16:creationId xmlns:a16="http://schemas.microsoft.com/office/drawing/2014/main" id="{8FD9FAB1-46E6-0370-855E-CB5EA0268333}"/>
              </a:ext>
            </a:extLst>
          </p:cNvPr>
          <p:cNvSpPr txBox="1"/>
          <p:nvPr/>
        </p:nvSpPr>
        <p:spPr>
          <a:xfrm>
            <a:off x="2095131" y="2681814"/>
            <a:ext cx="2193763" cy="461665"/>
          </a:xfrm>
          <a:prstGeom prst="rect">
            <a:avLst/>
          </a:prstGeom>
          <a:noFill/>
        </p:spPr>
        <p:txBody>
          <a:bodyPr wrap="square">
            <a:spAutoFit/>
          </a:bodyPr>
          <a:lstStyle/>
          <a:p>
            <a:pPr algn="l"/>
            <a:r>
              <a:rPr lang="pt-BR" sz="800">
                <a:solidFill>
                  <a:srgbClr val="242424"/>
                </a:solidFill>
                <a:latin typeface="Segoe UI" panose="020B0502040204020203" pitchFamily="34" charset="0"/>
              </a:rPr>
              <a:t>- Identificar aplicações com arquivo texto para armazenamento de senhas de usuário de banco de dados. (Christyan, Alan e </a:t>
            </a:r>
            <a:r>
              <a:rPr lang="pt-BR" sz="800" err="1">
                <a:solidFill>
                  <a:srgbClr val="242424"/>
                </a:solidFill>
                <a:latin typeface="Segoe UI" panose="020B0502040204020203" pitchFamily="34" charset="0"/>
              </a:rPr>
              <a:t>BP’s</a:t>
            </a:r>
            <a:r>
              <a:rPr lang="pt-BR" sz="800">
                <a:solidFill>
                  <a:srgbClr val="242424"/>
                </a:solidFill>
                <a:latin typeface="Segoe UI" panose="020B0502040204020203" pitchFamily="34" charset="0"/>
              </a:rPr>
              <a:t>)</a:t>
            </a:r>
            <a:r>
              <a:rPr lang="pt-BR" sz="800" b="0" i="0">
                <a:solidFill>
                  <a:srgbClr val="242424"/>
                </a:solidFill>
                <a:effectLst/>
                <a:latin typeface="Segoe UI" panose="020B0502040204020203" pitchFamily="34" charset="0"/>
              </a:rPr>
              <a:t>;</a:t>
            </a:r>
          </a:p>
        </p:txBody>
      </p:sp>
      <p:sp>
        <p:nvSpPr>
          <p:cNvPr id="1118" name="CaixaDeTexto 1117">
            <a:extLst>
              <a:ext uri="{FF2B5EF4-FFF2-40B4-BE49-F238E27FC236}">
                <a16:creationId xmlns:a16="http://schemas.microsoft.com/office/drawing/2014/main" id="{CAC5AC9A-FA74-2D82-A887-189F1C29B831}"/>
              </a:ext>
            </a:extLst>
          </p:cNvPr>
          <p:cNvSpPr txBox="1"/>
          <p:nvPr/>
        </p:nvSpPr>
        <p:spPr>
          <a:xfrm>
            <a:off x="4111733" y="2647380"/>
            <a:ext cx="2588483" cy="707886"/>
          </a:xfrm>
          <a:prstGeom prst="rect">
            <a:avLst/>
          </a:prstGeom>
          <a:noFill/>
        </p:spPr>
        <p:txBody>
          <a:bodyPr wrap="square">
            <a:spAutoFit/>
          </a:bodyPr>
          <a:lstStyle/>
          <a:p>
            <a:r>
              <a:rPr lang="pt-BR" sz="800" b="0" i="0">
                <a:solidFill>
                  <a:srgbClr val="242424"/>
                </a:solidFill>
                <a:effectLst/>
                <a:latin typeface="Segoe UI" panose="020B0502040204020203" pitchFamily="34" charset="0"/>
              </a:rPr>
              <a:t>- HSA levantar próximos passos do tema;</a:t>
            </a:r>
          </a:p>
          <a:p>
            <a:r>
              <a:rPr lang="pt-BR" sz="800" b="0" i="0">
                <a:solidFill>
                  <a:srgbClr val="242424"/>
                </a:solidFill>
                <a:effectLst/>
                <a:latin typeface="Segoe UI" panose="020B0502040204020203" pitchFamily="34" charset="0"/>
              </a:rPr>
              <a:t>- Identificações usuários das aplicações: (Marcio, Wesley, Alan, Christyan);</a:t>
            </a:r>
          </a:p>
          <a:p>
            <a:r>
              <a:rPr lang="pt-BR" sz="800" b="0" i="0">
                <a:solidFill>
                  <a:srgbClr val="242424"/>
                </a:solidFill>
                <a:effectLst/>
                <a:latin typeface="Segoe UI" panose="020B0502040204020203" pitchFamily="34" charset="0"/>
              </a:rPr>
              <a:t>- Revisões da propriedade de login ao S.O. ativa</a:t>
            </a:r>
          </a:p>
          <a:p>
            <a:r>
              <a:rPr lang="pt-BR" sz="800" b="0" i="0">
                <a:solidFill>
                  <a:srgbClr val="242424"/>
                </a:solidFill>
                <a:effectLst/>
                <a:latin typeface="Segoe UI" panose="020B0502040204020203" pitchFamily="34" charset="0"/>
              </a:rPr>
              <a:t>(Wantuil e Laercio);</a:t>
            </a:r>
          </a:p>
        </p:txBody>
      </p:sp>
      <p:sp>
        <p:nvSpPr>
          <p:cNvPr id="1119" name="CaixaDeTexto 1118">
            <a:extLst>
              <a:ext uri="{FF2B5EF4-FFF2-40B4-BE49-F238E27FC236}">
                <a16:creationId xmlns:a16="http://schemas.microsoft.com/office/drawing/2014/main" id="{6667AB3C-9617-0CF4-DC0D-9961A550881A}"/>
              </a:ext>
            </a:extLst>
          </p:cNvPr>
          <p:cNvSpPr txBox="1"/>
          <p:nvPr/>
        </p:nvSpPr>
        <p:spPr>
          <a:xfrm>
            <a:off x="6424939" y="2642153"/>
            <a:ext cx="1979045" cy="707886"/>
          </a:xfrm>
          <a:prstGeom prst="rect">
            <a:avLst/>
          </a:prstGeom>
          <a:noFill/>
        </p:spPr>
        <p:txBody>
          <a:bodyPr wrap="square">
            <a:spAutoFit/>
          </a:bodyPr>
          <a:lstStyle/>
          <a:p>
            <a:pPr algn="l"/>
            <a:r>
              <a:rPr lang="pt-BR" sz="800" b="0" i="0">
                <a:solidFill>
                  <a:srgbClr val="242424"/>
                </a:solidFill>
                <a:effectLst/>
                <a:latin typeface="Segoe UI" panose="020B0502040204020203" pitchFamily="34" charset="0"/>
              </a:rPr>
              <a:t>- </a:t>
            </a:r>
            <a:r>
              <a:rPr lang="pt-BR" sz="800" b="0" i="0" err="1">
                <a:solidFill>
                  <a:srgbClr val="242424"/>
                </a:solidFill>
                <a:effectLst/>
                <a:latin typeface="Segoe UI" panose="020B0502040204020203" pitchFamily="34" charset="0"/>
              </a:rPr>
              <a:t>Braimstorming</a:t>
            </a:r>
            <a:r>
              <a:rPr lang="pt-BR" sz="800" b="0" i="0">
                <a:solidFill>
                  <a:srgbClr val="242424"/>
                </a:solidFill>
                <a:effectLst/>
                <a:latin typeface="Segoe UI" panose="020B0502040204020203" pitchFamily="34" charset="0"/>
              </a:rPr>
              <a:t> de ações para mitigação dos problemas na HDA (Wantuil, Christyan e Laercio);</a:t>
            </a:r>
          </a:p>
          <a:p>
            <a:pPr algn="l"/>
            <a:r>
              <a:rPr lang="pt-BR" sz="800" b="0" i="0">
                <a:solidFill>
                  <a:srgbClr val="242424"/>
                </a:solidFill>
                <a:effectLst/>
                <a:latin typeface="Segoe UI" panose="020B0502040204020203" pitchFamily="34" charset="0"/>
              </a:rPr>
              <a:t>- Confirmação das Propostas de soluções;</a:t>
            </a:r>
          </a:p>
        </p:txBody>
      </p:sp>
      <p:sp>
        <p:nvSpPr>
          <p:cNvPr id="1120" name="CaixaDeTexto 1119">
            <a:extLst>
              <a:ext uri="{FF2B5EF4-FFF2-40B4-BE49-F238E27FC236}">
                <a16:creationId xmlns:a16="http://schemas.microsoft.com/office/drawing/2014/main" id="{AD815B4D-EBE0-A65C-B535-49E50E8D5FA3}"/>
              </a:ext>
            </a:extLst>
          </p:cNvPr>
          <p:cNvSpPr txBox="1"/>
          <p:nvPr/>
        </p:nvSpPr>
        <p:spPr>
          <a:xfrm>
            <a:off x="8245020" y="2903009"/>
            <a:ext cx="1979045" cy="215444"/>
          </a:xfrm>
          <a:prstGeom prst="rect">
            <a:avLst/>
          </a:prstGeom>
          <a:noFill/>
        </p:spPr>
        <p:txBody>
          <a:bodyPr wrap="square">
            <a:spAutoFit/>
          </a:bodyPr>
          <a:lstStyle/>
          <a:p>
            <a:pPr algn="l"/>
            <a:r>
              <a:rPr lang="pt-BR" sz="800" b="0" i="0">
                <a:solidFill>
                  <a:srgbClr val="00B0F0"/>
                </a:solidFill>
                <a:effectLst/>
                <a:latin typeface="Segoe UI" panose="020B0502040204020203" pitchFamily="34" charset="0"/>
              </a:rPr>
              <a:t>Aprovação da Proposta HDA (Gerencia);</a:t>
            </a:r>
          </a:p>
        </p:txBody>
      </p:sp>
      <p:sp>
        <p:nvSpPr>
          <p:cNvPr id="1121" name="Retângulo: Cantos Arredondados 1120">
            <a:extLst>
              <a:ext uri="{FF2B5EF4-FFF2-40B4-BE49-F238E27FC236}">
                <a16:creationId xmlns:a16="http://schemas.microsoft.com/office/drawing/2014/main" id="{A00CB510-0620-EE9A-13EC-7B4B7CCB6718}"/>
              </a:ext>
            </a:extLst>
          </p:cNvPr>
          <p:cNvSpPr/>
          <p:nvPr/>
        </p:nvSpPr>
        <p:spPr>
          <a:xfrm>
            <a:off x="102186" y="1296709"/>
            <a:ext cx="11987418" cy="202530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50000"/>
              </a:spcBef>
              <a:spcAft>
                <a:spcPct val="0"/>
              </a:spcAft>
              <a:buClr>
                <a:schemeClr val="bg2"/>
              </a:buClr>
              <a:buSzPct val="100000"/>
            </a:pPr>
            <a:endParaRPr lang="pt-BR" sz="1200" b="1">
              <a:solidFill>
                <a:srgbClr val="0000CC"/>
              </a:solidFill>
              <a:latin typeface="Calibri" panose="020F0502020204030204" pitchFamily="34" charset="0"/>
              <a:cs typeface="Arial" charset="0"/>
            </a:endParaRPr>
          </a:p>
        </p:txBody>
      </p:sp>
      <p:sp>
        <p:nvSpPr>
          <p:cNvPr id="1122" name="Seta: Divisa 1121">
            <a:extLst>
              <a:ext uri="{FF2B5EF4-FFF2-40B4-BE49-F238E27FC236}">
                <a16:creationId xmlns:a16="http://schemas.microsoft.com/office/drawing/2014/main" id="{9F301067-AE06-B3D5-16F9-A56186EF0FAD}"/>
              </a:ext>
            </a:extLst>
          </p:cNvPr>
          <p:cNvSpPr/>
          <p:nvPr/>
        </p:nvSpPr>
        <p:spPr>
          <a:xfrm>
            <a:off x="8334543" y="2327814"/>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123" name="Triângulo isósceles 1122">
            <a:extLst>
              <a:ext uri="{FF2B5EF4-FFF2-40B4-BE49-F238E27FC236}">
                <a16:creationId xmlns:a16="http://schemas.microsoft.com/office/drawing/2014/main" id="{AAEA6978-F6E4-AF90-2D70-A757861870F0}"/>
              </a:ext>
            </a:extLst>
          </p:cNvPr>
          <p:cNvSpPr/>
          <p:nvPr/>
        </p:nvSpPr>
        <p:spPr>
          <a:xfrm>
            <a:off x="9192092" y="2187326"/>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24" name="Conector reto 1123">
            <a:extLst>
              <a:ext uri="{FF2B5EF4-FFF2-40B4-BE49-F238E27FC236}">
                <a16:creationId xmlns:a16="http://schemas.microsoft.com/office/drawing/2014/main" id="{5616C7F1-F488-12B9-FA21-F79891D1A1E7}"/>
              </a:ext>
            </a:extLst>
          </p:cNvPr>
          <p:cNvCxnSpPr>
            <a:cxnSpLocks/>
          </p:cNvCxnSpPr>
          <p:nvPr/>
        </p:nvCxnSpPr>
        <p:spPr>
          <a:xfrm>
            <a:off x="8618703" y="2007809"/>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5" name="Conector reto 1124">
            <a:extLst>
              <a:ext uri="{FF2B5EF4-FFF2-40B4-BE49-F238E27FC236}">
                <a16:creationId xmlns:a16="http://schemas.microsoft.com/office/drawing/2014/main" id="{5CA93F3F-1780-E0AE-897B-FA6C1060B23B}"/>
              </a:ext>
            </a:extLst>
          </p:cNvPr>
          <p:cNvCxnSpPr>
            <a:cxnSpLocks/>
          </p:cNvCxnSpPr>
          <p:nvPr/>
        </p:nvCxnSpPr>
        <p:spPr>
          <a:xfrm>
            <a:off x="9286548" y="2027620"/>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26" name="CaixaDeTexto 1125">
            <a:extLst>
              <a:ext uri="{FF2B5EF4-FFF2-40B4-BE49-F238E27FC236}">
                <a16:creationId xmlns:a16="http://schemas.microsoft.com/office/drawing/2014/main" id="{DB50558F-6DCF-66F3-737D-31EE9CE8E263}"/>
              </a:ext>
            </a:extLst>
          </p:cNvPr>
          <p:cNvSpPr txBox="1"/>
          <p:nvPr/>
        </p:nvSpPr>
        <p:spPr>
          <a:xfrm>
            <a:off x="8776209" y="1604433"/>
            <a:ext cx="1026715" cy="369332"/>
          </a:xfrm>
          <a:prstGeom prst="rect">
            <a:avLst/>
          </a:prstGeom>
          <a:solidFill>
            <a:schemeClr val="accent4">
              <a:lumMod val="20000"/>
              <a:lumOff val="80000"/>
            </a:schemeClr>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Confirmação Proposta HDA</a:t>
            </a:r>
          </a:p>
        </p:txBody>
      </p:sp>
      <p:grpSp>
        <p:nvGrpSpPr>
          <p:cNvPr id="1127" name="Agrupar 6">
            <a:extLst>
              <a:ext uri="{FF2B5EF4-FFF2-40B4-BE49-F238E27FC236}">
                <a16:creationId xmlns:a16="http://schemas.microsoft.com/office/drawing/2014/main" id="{7A182115-D39A-B785-9E33-58ACBE751086}"/>
              </a:ext>
            </a:extLst>
          </p:cNvPr>
          <p:cNvGrpSpPr/>
          <p:nvPr/>
        </p:nvGrpSpPr>
        <p:grpSpPr>
          <a:xfrm>
            <a:off x="174155" y="1159381"/>
            <a:ext cx="1366558" cy="311537"/>
            <a:chOff x="-19022" y="1142851"/>
            <a:chExt cx="1574150" cy="414916"/>
          </a:xfrm>
        </p:grpSpPr>
        <p:sp>
          <p:nvSpPr>
            <p:cNvPr id="1128" name="CaixaDeTexto 7">
              <a:extLst>
                <a:ext uri="{FF2B5EF4-FFF2-40B4-BE49-F238E27FC236}">
                  <a16:creationId xmlns:a16="http://schemas.microsoft.com/office/drawing/2014/main" id="{2190E751-ECD5-BC3F-7CAE-101D5A157099}"/>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29" name="CaixaDeTexto 8">
              <a:extLst>
                <a:ext uri="{FF2B5EF4-FFF2-40B4-BE49-F238E27FC236}">
                  <a16:creationId xmlns:a16="http://schemas.microsoft.com/office/drawing/2014/main" id="{4F6CB376-5C9C-DB39-A9F2-69BF86D2DCC4}"/>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algn="l"/>
              <a:endParaRPr lang="pt-BR" sz="1400">
                <a:solidFill>
                  <a:schemeClr val="bg1"/>
                </a:solidFill>
              </a:endParaRPr>
            </a:p>
          </p:txBody>
        </p:sp>
        <p:sp>
          <p:nvSpPr>
            <p:cNvPr id="1130" name="CaixaDeTexto 9">
              <a:extLst>
                <a:ext uri="{FF2B5EF4-FFF2-40B4-BE49-F238E27FC236}">
                  <a16:creationId xmlns:a16="http://schemas.microsoft.com/office/drawing/2014/main" id="{27FD946C-08F7-331A-3212-724CA9F5EF55}"/>
                </a:ext>
              </a:extLst>
            </p:cNvPr>
            <p:cNvSpPr txBox="1"/>
            <p:nvPr/>
          </p:nvSpPr>
          <p:spPr>
            <a:xfrm>
              <a:off x="-19022" y="1142851"/>
              <a:ext cx="1574150" cy="338767"/>
            </a:xfrm>
            <a:prstGeom prst="rect">
              <a:avLst/>
            </a:prstGeom>
            <a:noFill/>
          </p:spPr>
          <p:txBody>
            <a:bodyPr wrap="square" rtlCol="0">
              <a:spAutoFit/>
            </a:bodyPr>
            <a:lstStyle/>
            <a:p>
              <a:pPr lvl="0" algn="l">
                <a:buClrTx/>
                <a:buSzTx/>
                <a:buFontTx/>
              </a:pPr>
              <a:r>
                <a:rPr lang="pt-BR" sz="1600" b="1" err="1">
                  <a:solidFill>
                    <a:schemeClr val="bg1"/>
                  </a:solidFill>
                  <a:latin typeface="Candara Light" panose="020E0502030303020204" charset="0"/>
                  <a:cs typeface="Candara Light" panose="020E0502030303020204" charset="0"/>
                  <a:sym typeface="+mn-ea"/>
                </a:rPr>
                <a:t>Timeline</a:t>
              </a:r>
              <a:endParaRPr lang="pt-BR" sz="1600" b="1">
                <a:solidFill>
                  <a:schemeClr val="bg1"/>
                </a:solidFill>
                <a:latin typeface="Candara Light" panose="020E0502030303020204" charset="0"/>
                <a:cs typeface="Candara Light" panose="020E0502030303020204" charset="0"/>
                <a:sym typeface="+mn-ea"/>
              </a:endParaRPr>
            </a:p>
          </p:txBody>
        </p:sp>
      </p:grpSp>
      <p:sp>
        <p:nvSpPr>
          <p:cNvPr id="1135" name="Triângulo isósceles 1134">
            <a:extLst>
              <a:ext uri="{FF2B5EF4-FFF2-40B4-BE49-F238E27FC236}">
                <a16:creationId xmlns:a16="http://schemas.microsoft.com/office/drawing/2014/main" id="{2293544B-A5AE-8783-5AEC-8ADE864ACC21}"/>
              </a:ext>
            </a:extLst>
          </p:cNvPr>
          <p:cNvSpPr/>
          <p:nvPr/>
        </p:nvSpPr>
        <p:spPr>
          <a:xfrm rot="16200000" flipV="1">
            <a:off x="8981054" y="4697335"/>
            <a:ext cx="571500" cy="11573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0" name="Retângulo 1139">
            <a:extLst>
              <a:ext uri="{FF2B5EF4-FFF2-40B4-BE49-F238E27FC236}">
                <a16:creationId xmlns:a16="http://schemas.microsoft.com/office/drawing/2014/main" id="{647E7304-DCC1-8600-7A49-376A1D5AC886}"/>
              </a:ext>
            </a:extLst>
          </p:cNvPr>
          <p:cNvSpPr/>
          <p:nvPr/>
        </p:nvSpPr>
        <p:spPr>
          <a:xfrm>
            <a:off x="276006" y="3840552"/>
            <a:ext cx="6521722" cy="2441440"/>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2" name="CaixaDeTexto 1141">
            <a:extLst>
              <a:ext uri="{FF2B5EF4-FFF2-40B4-BE49-F238E27FC236}">
                <a16:creationId xmlns:a16="http://schemas.microsoft.com/office/drawing/2014/main" id="{0DABBD66-86A6-47CD-B2B9-685CCC2924A0}"/>
              </a:ext>
            </a:extLst>
          </p:cNvPr>
          <p:cNvSpPr txBox="1"/>
          <p:nvPr/>
        </p:nvSpPr>
        <p:spPr>
          <a:xfrm>
            <a:off x="193990" y="5728324"/>
            <a:ext cx="886006" cy="237827"/>
          </a:xfrm>
          <a:prstGeom prst="rect">
            <a:avLst/>
          </a:prstGeom>
          <a:noFill/>
        </p:spPr>
        <p:txBody>
          <a:bodyPr wrap="square">
            <a:spAutoFit/>
          </a:bodyPr>
          <a:lstStyle/>
          <a:p>
            <a:pPr algn="ctr"/>
            <a:r>
              <a:rPr lang="en-US" sz="1050" b="1"/>
              <a:t>PROBLEMA</a:t>
            </a:r>
          </a:p>
        </p:txBody>
      </p:sp>
      <p:sp>
        <p:nvSpPr>
          <p:cNvPr id="1143" name="Google Shape;239;p38">
            <a:extLst>
              <a:ext uri="{FF2B5EF4-FFF2-40B4-BE49-F238E27FC236}">
                <a16:creationId xmlns:a16="http://schemas.microsoft.com/office/drawing/2014/main" id="{E5852DF0-88FA-C4BF-64DE-0FAB0E2A7A27}"/>
              </a:ext>
            </a:extLst>
          </p:cNvPr>
          <p:cNvSpPr txBox="1">
            <a:spLocks/>
          </p:cNvSpPr>
          <p:nvPr/>
        </p:nvSpPr>
        <p:spPr>
          <a:xfrm>
            <a:off x="2989702" y="3693293"/>
            <a:ext cx="898946" cy="203145"/>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BEFORE</a:t>
            </a:r>
          </a:p>
        </p:txBody>
      </p:sp>
      <p:sp>
        <p:nvSpPr>
          <p:cNvPr id="1144" name="Retângulo 1143">
            <a:extLst>
              <a:ext uri="{FF2B5EF4-FFF2-40B4-BE49-F238E27FC236}">
                <a16:creationId xmlns:a16="http://schemas.microsoft.com/office/drawing/2014/main" id="{45DC5887-4787-FDE4-B154-CE473FF8A6EE}"/>
              </a:ext>
            </a:extLst>
          </p:cNvPr>
          <p:cNvSpPr/>
          <p:nvPr/>
        </p:nvSpPr>
        <p:spPr>
          <a:xfrm>
            <a:off x="7031454" y="3667415"/>
            <a:ext cx="4855632" cy="2650518"/>
          </a:xfrm>
          <a:prstGeom prst="rect">
            <a:avLst/>
          </a:prstGeom>
          <a:noFill/>
          <a:ln w="34925">
            <a:solidFill>
              <a:schemeClr val="bg1">
                <a:lumMod val="50000"/>
              </a:schemeClr>
            </a:solidFill>
            <a:prstDash val="dash"/>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45" name="Google Shape;239;p38">
            <a:extLst>
              <a:ext uri="{FF2B5EF4-FFF2-40B4-BE49-F238E27FC236}">
                <a16:creationId xmlns:a16="http://schemas.microsoft.com/office/drawing/2014/main" id="{EFF5ED2E-D401-4DBE-26D9-87C5F6877450}"/>
              </a:ext>
            </a:extLst>
          </p:cNvPr>
          <p:cNvSpPr txBox="1">
            <a:spLocks/>
          </p:cNvSpPr>
          <p:nvPr/>
        </p:nvSpPr>
        <p:spPr>
          <a:xfrm>
            <a:off x="8946017" y="3535023"/>
            <a:ext cx="742931" cy="161583"/>
          </a:xfrm>
          <a:prstGeom prst="rect">
            <a:avLst/>
          </a:prstGeom>
          <a:solidFill>
            <a:schemeClr val="accent4">
              <a:lumMod val="60000"/>
              <a:lumOff val="40000"/>
            </a:schemeClr>
          </a:solidFill>
          <a:ln>
            <a:noFill/>
          </a:ln>
        </p:spPr>
        <p:txBody>
          <a:bodyPr spcFirstLastPara="1" wrap="square" lIns="36000" tIns="0" rIns="36000" bIns="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AFTER</a:t>
            </a:r>
          </a:p>
        </p:txBody>
      </p:sp>
      <p:sp>
        <p:nvSpPr>
          <p:cNvPr id="1146" name="CaixaDeTexto 1145">
            <a:extLst>
              <a:ext uri="{FF2B5EF4-FFF2-40B4-BE49-F238E27FC236}">
                <a16:creationId xmlns:a16="http://schemas.microsoft.com/office/drawing/2014/main" id="{3FC007BF-1587-A8FC-447E-553BD9339B25}"/>
              </a:ext>
            </a:extLst>
          </p:cNvPr>
          <p:cNvSpPr txBox="1"/>
          <p:nvPr/>
        </p:nvSpPr>
        <p:spPr>
          <a:xfrm>
            <a:off x="7593392" y="3755856"/>
            <a:ext cx="1553593" cy="152884"/>
          </a:xfrm>
          <a:prstGeom prst="rect">
            <a:avLst/>
          </a:prstGeom>
          <a:solidFill>
            <a:schemeClr val="accent4">
              <a:lumMod val="20000"/>
              <a:lumOff val="80000"/>
            </a:schemeClr>
          </a:solidFill>
        </p:spPr>
        <p:txBody>
          <a:bodyPr wrap="square" lIns="0" tIns="0" rIns="0" bIns="0" rtlCol="0">
            <a:spAutoFit/>
          </a:bodyPr>
          <a:lstStyle/>
          <a:p>
            <a:pPr algn="ctr"/>
            <a:r>
              <a:rPr lang="en-US" sz="800" b="1" err="1"/>
              <a:t>Segregação</a:t>
            </a:r>
            <a:r>
              <a:rPr lang="en-US" sz="800" b="1"/>
              <a:t> de Acessos </a:t>
            </a:r>
            <a:r>
              <a:rPr lang="en-US" sz="800" b="1" err="1"/>
              <a:t>por</a:t>
            </a:r>
            <a:r>
              <a:rPr lang="en-US" sz="800" b="1"/>
              <a:t> </a:t>
            </a:r>
            <a:r>
              <a:rPr lang="en-US" sz="800" b="1" err="1"/>
              <a:t>funções</a:t>
            </a:r>
            <a:endParaRPr lang="pt-BR" sz="800" b="1"/>
          </a:p>
        </p:txBody>
      </p:sp>
      <p:sp>
        <p:nvSpPr>
          <p:cNvPr id="1147" name="CaixaDeTexto 1146">
            <a:extLst>
              <a:ext uri="{FF2B5EF4-FFF2-40B4-BE49-F238E27FC236}">
                <a16:creationId xmlns:a16="http://schemas.microsoft.com/office/drawing/2014/main" id="{53BE30DC-C46C-4D2D-5025-ED12BEF32D73}"/>
              </a:ext>
            </a:extLst>
          </p:cNvPr>
          <p:cNvSpPr txBox="1"/>
          <p:nvPr/>
        </p:nvSpPr>
        <p:spPr>
          <a:xfrm>
            <a:off x="9506277" y="3727592"/>
            <a:ext cx="2325627" cy="138985"/>
          </a:xfrm>
          <a:prstGeom prst="rect">
            <a:avLst/>
          </a:prstGeom>
          <a:solidFill>
            <a:schemeClr val="accent4">
              <a:lumMod val="20000"/>
              <a:lumOff val="80000"/>
            </a:schemeClr>
          </a:solidFill>
        </p:spPr>
        <p:txBody>
          <a:bodyPr wrap="square" lIns="0" tIns="0" rIns="0" bIns="0" rtlCol="0">
            <a:spAutoFit/>
          </a:bodyPr>
          <a:lstStyle/>
          <a:p>
            <a:pPr algn="ctr"/>
            <a:r>
              <a:rPr lang="en-US" sz="800" b="1" err="1"/>
              <a:t>Reestruturação</a:t>
            </a:r>
            <a:r>
              <a:rPr lang="en-US" sz="800" b="1"/>
              <a:t> </a:t>
            </a:r>
            <a:r>
              <a:rPr lang="en-US" sz="800" b="1" err="1"/>
              <a:t>Credenciais</a:t>
            </a:r>
            <a:r>
              <a:rPr lang="en-US" sz="800" b="1"/>
              <a:t> no Fonte das </a:t>
            </a:r>
            <a:r>
              <a:rPr lang="en-US" sz="800" b="1" err="1"/>
              <a:t>Aplicações</a:t>
            </a:r>
            <a:endParaRPr lang="pt-BR" sz="800" b="1"/>
          </a:p>
        </p:txBody>
      </p:sp>
      <p:sp>
        <p:nvSpPr>
          <p:cNvPr id="1152" name="Retângulo 1151">
            <a:extLst>
              <a:ext uri="{FF2B5EF4-FFF2-40B4-BE49-F238E27FC236}">
                <a16:creationId xmlns:a16="http://schemas.microsoft.com/office/drawing/2014/main" id="{AA8A6547-164C-8EA5-6192-7E4B6EF21E14}"/>
              </a:ext>
            </a:extLst>
          </p:cNvPr>
          <p:cNvSpPr/>
          <p:nvPr/>
        </p:nvSpPr>
        <p:spPr>
          <a:xfrm>
            <a:off x="99430" y="3668250"/>
            <a:ext cx="11761751" cy="2708894"/>
          </a:xfrm>
          <a:prstGeom prst="rect">
            <a:avLst/>
          </a:prstGeom>
          <a:solidFill>
            <a:srgbClr val="D9D9D9">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51" name="Agrupar 1150">
            <a:extLst>
              <a:ext uri="{FF2B5EF4-FFF2-40B4-BE49-F238E27FC236}">
                <a16:creationId xmlns:a16="http://schemas.microsoft.com/office/drawing/2014/main" id="{BDD16DB8-9A74-D853-84F0-EBCA6DFF910B}"/>
              </a:ext>
            </a:extLst>
          </p:cNvPr>
          <p:cNvGrpSpPr/>
          <p:nvPr/>
        </p:nvGrpSpPr>
        <p:grpSpPr>
          <a:xfrm>
            <a:off x="6834243" y="4405813"/>
            <a:ext cx="5139107" cy="1535042"/>
            <a:chOff x="6834243" y="4405813"/>
            <a:chExt cx="5139107" cy="1740436"/>
          </a:xfrm>
        </p:grpSpPr>
        <p:grpSp>
          <p:nvGrpSpPr>
            <p:cNvPr id="1148" name="Agrupar 1147">
              <a:extLst>
                <a:ext uri="{FF2B5EF4-FFF2-40B4-BE49-F238E27FC236}">
                  <a16:creationId xmlns:a16="http://schemas.microsoft.com/office/drawing/2014/main" id="{4B598AD6-D80C-1968-DBE6-AB22DD8621DB}"/>
                </a:ext>
              </a:extLst>
            </p:cNvPr>
            <p:cNvGrpSpPr/>
            <p:nvPr/>
          </p:nvGrpSpPr>
          <p:grpSpPr>
            <a:xfrm>
              <a:off x="6834243" y="4405813"/>
              <a:ext cx="5139107" cy="1740436"/>
              <a:chOff x="8476147" y="8116377"/>
              <a:chExt cx="5139107" cy="1740436"/>
            </a:xfrm>
          </p:grpSpPr>
          <p:sp>
            <p:nvSpPr>
              <p:cNvPr id="1139" name="Retângulo 1138">
                <a:extLst>
                  <a:ext uri="{FF2B5EF4-FFF2-40B4-BE49-F238E27FC236}">
                    <a16:creationId xmlns:a16="http://schemas.microsoft.com/office/drawing/2014/main" id="{86096EAF-990D-6D9E-705E-47CE08C9EFF7}"/>
                  </a:ext>
                </a:extLst>
              </p:cNvPr>
              <p:cNvSpPr/>
              <p:nvPr/>
            </p:nvSpPr>
            <p:spPr>
              <a:xfrm>
                <a:off x="8476711" y="8170790"/>
                <a:ext cx="5138543" cy="1686023"/>
              </a:xfrm>
              <a:prstGeom prst="rect">
                <a:avLst/>
              </a:prstGeom>
              <a:solidFill>
                <a:schemeClr val="bg1"/>
              </a:solidFill>
              <a:ln w="38100">
                <a:solidFill>
                  <a:schemeClr val="bg1">
                    <a:lumMod val="50000"/>
                  </a:schemeClr>
                </a:solidFill>
                <a:prstDash val="sysDot"/>
              </a:ln>
            </p:spPr>
            <p:style>
              <a:lnRef idx="0">
                <a:schemeClr val="accent1"/>
              </a:lnRef>
              <a:fillRef idx="3">
                <a:schemeClr val="accent1"/>
              </a:fillRef>
              <a:effectRef idx="3">
                <a:schemeClr val="accent1"/>
              </a:effectRef>
              <a:fontRef idx="minor">
                <a:schemeClr val="lt1"/>
              </a:fontRef>
            </p:style>
            <p:txBody>
              <a:bodyPr tIns="36000"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err="1">
                  <a:ln>
                    <a:noFill/>
                  </a:ln>
                  <a:solidFill>
                    <a:prstClr val="black"/>
                  </a:solidFill>
                  <a:effectLst/>
                  <a:uLnTx/>
                  <a:uFillTx/>
                  <a:latin typeface="Calibri"/>
                  <a:ea typeface="+mn-ea"/>
                  <a:cs typeface="+mn-cs"/>
                </a:endParaRPr>
              </a:p>
            </p:txBody>
          </p:sp>
          <p:sp>
            <p:nvSpPr>
              <p:cNvPr id="1136" name="CaixaDeTexto 1135">
                <a:extLst>
                  <a:ext uri="{FF2B5EF4-FFF2-40B4-BE49-F238E27FC236}">
                    <a16:creationId xmlns:a16="http://schemas.microsoft.com/office/drawing/2014/main" id="{48157027-9FB8-A508-F193-39496A84B422}"/>
                  </a:ext>
                </a:extLst>
              </p:cNvPr>
              <p:cNvSpPr txBox="1"/>
              <p:nvPr/>
            </p:nvSpPr>
            <p:spPr>
              <a:xfrm>
                <a:off x="12099226" y="8755005"/>
                <a:ext cx="1405831" cy="710965"/>
              </a:xfrm>
              <a:prstGeom prst="rect">
                <a:avLst/>
              </a:prstGeom>
              <a:noFill/>
              <a:ln>
                <a:solidFill>
                  <a:schemeClr val="bg1">
                    <a:lumMod val="50000"/>
                  </a:schemeClr>
                </a:solidFill>
                <a:prstDash val="sysDot"/>
              </a:ln>
            </p:spPr>
            <p:txBody>
              <a:bodyPr wrap="square" rtlCol="0">
                <a:spAutoFit/>
              </a:bodyPr>
              <a:lstStyle/>
              <a:p>
                <a:pPr algn="ctr"/>
                <a:r>
                  <a:rPr lang="pt-BR" sz="1200" b="1"/>
                  <a:t>Estrutura Atual de </a:t>
                </a:r>
              </a:p>
              <a:p>
                <a:pPr algn="ctr"/>
                <a:r>
                  <a:rPr lang="pt-BR" sz="1200" b="1"/>
                  <a:t>Funções no TI HSA/HSF</a:t>
                </a:r>
              </a:p>
            </p:txBody>
          </p:sp>
          <p:sp>
            <p:nvSpPr>
              <p:cNvPr id="1137" name="Sinal de Adição 1136">
                <a:extLst>
                  <a:ext uri="{FF2B5EF4-FFF2-40B4-BE49-F238E27FC236}">
                    <a16:creationId xmlns:a16="http://schemas.microsoft.com/office/drawing/2014/main" id="{A52F1B6B-09CB-8435-BE46-81C3D5E97508}"/>
                  </a:ext>
                </a:extLst>
              </p:cNvPr>
              <p:cNvSpPr/>
              <p:nvPr/>
            </p:nvSpPr>
            <p:spPr>
              <a:xfrm>
                <a:off x="11828984" y="9013801"/>
                <a:ext cx="236655" cy="286870"/>
              </a:xfrm>
              <a:prstGeom prst="mathPlus">
                <a:avLst/>
              </a:prstGeom>
              <a:ln>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9" name="CaixaDeTexto 1148">
                <a:extLst>
                  <a:ext uri="{FF2B5EF4-FFF2-40B4-BE49-F238E27FC236}">
                    <a16:creationId xmlns:a16="http://schemas.microsoft.com/office/drawing/2014/main" id="{4EDF366F-7156-DDA8-8E70-16F429A1B928}"/>
                  </a:ext>
                </a:extLst>
              </p:cNvPr>
              <p:cNvSpPr txBox="1"/>
              <p:nvPr/>
            </p:nvSpPr>
            <p:spPr>
              <a:xfrm>
                <a:off x="8476147" y="8116377"/>
                <a:ext cx="863164" cy="276999"/>
              </a:xfrm>
              <a:prstGeom prst="rect">
                <a:avLst/>
              </a:prstGeom>
              <a:noFill/>
              <a:ln>
                <a:solidFill>
                  <a:schemeClr val="bg1">
                    <a:lumMod val="50000"/>
                  </a:schemeClr>
                </a:solidFill>
                <a:prstDash val="sysDot"/>
              </a:ln>
            </p:spPr>
            <p:txBody>
              <a:bodyPr wrap="square" rtlCol="0">
                <a:spAutoFit/>
              </a:bodyPr>
              <a:lstStyle/>
              <a:p>
                <a:r>
                  <a:rPr lang="pt-BR" sz="1200" b="1">
                    <a:solidFill>
                      <a:srgbClr val="00B0F0"/>
                    </a:solidFill>
                  </a:rPr>
                  <a:t>DEVIDO A:</a:t>
                </a:r>
              </a:p>
            </p:txBody>
          </p:sp>
        </p:grpSp>
        <p:pic>
          <p:nvPicPr>
            <p:cNvPr id="1150" name="Imagem 1149">
              <a:extLst>
                <a:ext uri="{FF2B5EF4-FFF2-40B4-BE49-F238E27FC236}">
                  <a16:creationId xmlns:a16="http://schemas.microsoft.com/office/drawing/2014/main" id="{E057D3B5-8F33-0BB8-82E3-040309275541}"/>
                </a:ext>
              </a:extLst>
            </p:cNvPr>
            <p:cNvPicPr>
              <a:picLocks noChangeAspect="1"/>
            </p:cNvPicPr>
            <p:nvPr/>
          </p:nvPicPr>
          <p:blipFill>
            <a:blip r:embed="rId13"/>
            <a:stretch>
              <a:fillRect/>
            </a:stretch>
          </p:blipFill>
          <p:spPr>
            <a:xfrm>
              <a:off x="7051884" y="4749945"/>
              <a:ext cx="3075518" cy="1141215"/>
            </a:xfrm>
            <a:prstGeom prst="rect">
              <a:avLst/>
            </a:prstGeom>
            <a:ln>
              <a:solidFill>
                <a:schemeClr val="bg1">
                  <a:lumMod val="50000"/>
                </a:schemeClr>
              </a:solidFill>
              <a:prstDash val="sysDot"/>
            </a:ln>
          </p:spPr>
        </p:pic>
      </p:grpSp>
      <p:pic>
        <p:nvPicPr>
          <p:cNvPr id="1154" name="Gráfico 1153" descr="Marca de seleção">
            <a:extLst>
              <a:ext uri="{FF2B5EF4-FFF2-40B4-BE49-F238E27FC236}">
                <a16:creationId xmlns:a16="http://schemas.microsoft.com/office/drawing/2014/main" id="{40E84B01-0907-C43B-3D91-1320D099239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1990" y="1513591"/>
            <a:ext cx="260559" cy="260559"/>
          </a:xfrm>
          <a:prstGeom prst="rect">
            <a:avLst/>
          </a:prstGeom>
        </p:spPr>
      </p:pic>
      <p:pic>
        <p:nvPicPr>
          <p:cNvPr id="1155" name="Gráfico 1154" descr="Marca de seleção">
            <a:extLst>
              <a:ext uri="{FF2B5EF4-FFF2-40B4-BE49-F238E27FC236}">
                <a16:creationId xmlns:a16="http://schemas.microsoft.com/office/drawing/2014/main" id="{F64186B6-357B-DA16-55FB-A32D290B92D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66008" y="1521115"/>
            <a:ext cx="260559" cy="260559"/>
          </a:xfrm>
          <a:prstGeom prst="rect">
            <a:avLst/>
          </a:prstGeom>
        </p:spPr>
      </p:pic>
      <p:pic>
        <p:nvPicPr>
          <p:cNvPr id="1156" name="Gráfico 1155" descr="Marca de seleção">
            <a:extLst>
              <a:ext uri="{FF2B5EF4-FFF2-40B4-BE49-F238E27FC236}">
                <a16:creationId xmlns:a16="http://schemas.microsoft.com/office/drawing/2014/main" id="{04442B49-FDA4-F9E9-83F2-AFE30605F0F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99024" y="1531364"/>
            <a:ext cx="260559" cy="260559"/>
          </a:xfrm>
          <a:prstGeom prst="rect">
            <a:avLst/>
          </a:prstGeom>
        </p:spPr>
      </p:pic>
      <p:pic>
        <p:nvPicPr>
          <p:cNvPr id="1157" name="Gráfico 1156" descr="Marca de seleção">
            <a:extLst>
              <a:ext uri="{FF2B5EF4-FFF2-40B4-BE49-F238E27FC236}">
                <a16:creationId xmlns:a16="http://schemas.microsoft.com/office/drawing/2014/main" id="{99157BA9-F093-FE64-BC19-9FD688E3839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69703" y="1521116"/>
            <a:ext cx="260559" cy="260559"/>
          </a:xfrm>
          <a:prstGeom prst="rect">
            <a:avLst/>
          </a:prstGeom>
        </p:spPr>
      </p:pic>
      <p:pic>
        <p:nvPicPr>
          <p:cNvPr id="1159" name="Imagem 1158">
            <a:extLst>
              <a:ext uri="{FF2B5EF4-FFF2-40B4-BE49-F238E27FC236}">
                <a16:creationId xmlns:a16="http://schemas.microsoft.com/office/drawing/2014/main" id="{6C0ECF50-87D1-8578-A490-8FE889FBAB04}"/>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0980213" y="37297"/>
            <a:ext cx="1175426" cy="811491"/>
          </a:xfrm>
          <a:prstGeom prst="rect">
            <a:avLst/>
          </a:prstGeom>
        </p:spPr>
      </p:pic>
      <p:pic>
        <p:nvPicPr>
          <p:cNvPr id="1080" name="Picture 3" descr="W:\financeiro\Governança de TI\Banco de Imagens\Icones Médios\seta-direita-verde.png">
            <a:extLst>
              <a:ext uri="{FF2B5EF4-FFF2-40B4-BE49-F238E27FC236}">
                <a16:creationId xmlns:a16="http://schemas.microsoft.com/office/drawing/2014/main" id="{6BD301E1-4A58-0275-1F39-FF7C537FEF79}"/>
              </a:ext>
            </a:extLst>
          </p:cNvPr>
          <p:cNvPicPr>
            <a:picLocks noChangeAspect="1" noChangeArrowheads="1"/>
          </p:cNvPicPr>
          <p:nvPr/>
        </p:nvPicPr>
        <p:blipFill>
          <a:blip r:embed="rId17" cstate="print">
            <a:grayscl/>
            <a:extLst>
              <a:ext uri="{28A0092B-C50C-407E-A947-70E740481C1C}">
                <a14:useLocalDpi xmlns:a14="http://schemas.microsoft.com/office/drawing/2010/main" val="0"/>
              </a:ext>
            </a:extLst>
          </a:blip>
          <a:srcRect/>
          <a:stretch>
            <a:fillRect/>
          </a:stretch>
        </p:blipFill>
        <p:spPr bwMode="auto">
          <a:xfrm rot="4738333" flipV="1">
            <a:off x="12674118" y="-265905"/>
            <a:ext cx="284279" cy="26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Effect transition="in" filter="fade">
                                      <p:cBhvr>
                                        <p:cTn id="7" dur="500"/>
                                        <p:tgtEl>
                                          <p:spTgt spid="1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2"/>
                                        </p:tgtEl>
                                        <p:attrNameLst>
                                          <p:attrName>style.visibility</p:attrName>
                                        </p:attrNameLst>
                                      </p:cBhvr>
                                      <p:to>
                                        <p:strVal val="visible"/>
                                      </p:to>
                                    </p:set>
                                    <p:animEffect transition="in" filter="fade">
                                      <p:cBhvr>
                                        <p:cTn id="10"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m 47" descr="Interface gráfica do usuário, Texto&#10;&#10;O conteúdo gerado por IA pode estar incorreto.">
            <a:extLst>
              <a:ext uri="{FF2B5EF4-FFF2-40B4-BE49-F238E27FC236}">
                <a16:creationId xmlns:a16="http://schemas.microsoft.com/office/drawing/2014/main" id="{935D4A6A-0856-91D5-F762-3A01E07ED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12" y="1075910"/>
            <a:ext cx="5260909" cy="2637009"/>
          </a:xfrm>
          <a:prstGeom prst="rect">
            <a:avLst/>
          </a:prstGeom>
          <a:solidFill>
            <a:schemeClr val="bg1"/>
          </a:solidFill>
          <a:ln w="3175">
            <a:solidFill>
              <a:schemeClr val="bg1">
                <a:lumMod val="50000"/>
              </a:schemeClr>
            </a:solidFill>
          </a:ln>
          <a:effectLst>
            <a:outerShdw blurRad="139700" dist="25400" dir="5400000" algn="t" rotWithShape="0">
              <a:prstClr val="black">
                <a:alpha val="40000"/>
              </a:prstClr>
            </a:outerShdw>
          </a:effectLst>
        </p:spPr>
      </p:pic>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5495227" y="439033"/>
            <a:ext cx="1071752"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RECAP</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67933" y="6567145"/>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pt-BR" sz="1100" b="1" dirty="0">
                <a:latin typeface="Segoe UI" panose="020B0502040204020203" pitchFamily="34" charset="0"/>
                <a:cs typeface="Segoe UI" panose="020B0502040204020203" pitchFamily="34" charset="0"/>
              </a:rPr>
              <a:t>Considerando o Cenário de riscos/vulnerabilidades demonstrados, os Srs. Ricardo B. e Claudio S. aprovaram a continuidade do projeto em Etapas em 2 steps.</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dirty="0">
                <a:solidFill>
                  <a:schemeClr val="bg1"/>
                </a:solidFill>
              </a:rPr>
              <a:t>PROJETO SHINRAI - MELHORIA GESTÃO DE CREDENCIAIS - MAO</a:t>
            </a:r>
          </a:p>
        </p:txBody>
      </p:sp>
      <p:sp>
        <p:nvSpPr>
          <p:cNvPr id="23" name="txtPage">
            <a:extLst>
              <a:ext uri="{FF2B5EF4-FFF2-40B4-BE49-F238E27FC236}">
                <a16:creationId xmlns:a16="http://schemas.microsoft.com/office/drawing/2014/main" id="{0B1CC2B9-117C-DA7C-85F1-48060C502B55}"/>
              </a:ext>
            </a:extLst>
          </p:cNvPr>
          <p:cNvSpPr txBox="1"/>
          <p:nvPr/>
        </p:nvSpPr>
        <p:spPr>
          <a:xfrm>
            <a:off x="11934427" y="-860062"/>
            <a:ext cx="762000" cy="215444"/>
          </a:xfrm>
          <a:prstGeom prst="rect">
            <a:avLst/>
          </a:prstGeom>
          <a:noFill/>
        </p:spPr>
        <p:txBody>
          <a:bodyPr vert="horz" wrap="square" rtlCol="0">
            <a:spAutoFit/>
          </a:bodyPr>
          <a:lstStyle/>
          <a:p>
            <a:pPr algn="r"/>
            <a:r>
              <a:rPr lang="pt-BR" sz="800">
                <a:solidFill>
                  <a:srgbClr val="1F497F"/>
                </a:solidFill>
              </a:rPr>
              <a:t>Page: 1 / 7</a:t>
            </a:r>
          </a:p>
        </p:txBody>
      </p:sp>
      <p:pic>
        <p:nvPicPr>
          <p:cNvPr id="94" name="Imagem 93" descr="Tabela&#10;&#10;Descrição gerada automaticamente">
            <a:extLst>
              <a:ext uri="{FF2B5EF4-FFF2-40B4-BE49-F238E27FC236}">
                <a16:creationId xmlns:a16="http://schemas.microsoft.com/office/drawing/2014/main" id="{71F9157A-5321-8928-3E63-E6B989B7264A}"/>
              </a:ext>
            </a:extLst>
          </p:cNvPr>
          <p:cNvPicPr>
            <a:picLocks noChangeAspect="1"/>
          </p:cNvPicPr>
          <p:nvPr/>
        </p:nvPicPr>
        <p:blipFill rotWithShape="1">
          <a:blip r:embed="rId7">
            <a:extLst>
              <a:ext uri="{28A0092B-C50C-407E-A947-70E740481C1C}">
                <a14:useLocalDpi xmlns:a14="http://schemas.microsoft.com/office/drawing/2010/main" val="0"/>
              </a:ext>
            </a:extLst>
          </a:blip>
          <a:srcRect t="15591" b="7915"/>
          <a:stretch/>
        </p:blipFill>
        <p:spPr>
          <a:xfrm>
            <a:off x="-3495137" y="-2168116"/>
            <a:ext cx="4313170" cy="1525529"/>
          </a:xfrm>
          <a:prstGeom prst="rect">
            <a:avLst/>
          </a:prstGeom>
        </p:spPr>
      </p:pic>
      <p:sp>
        <p:nvSpPr>
          <p:cNvPr id="100" name="Seta: para a Direita 99">
            <a:extLst>
              <a:ext uri="{FF2B5EF4-FFF2-40B4-BE49-F238E27FC236}">
                <a16:creationId xmlns:a16="http://schemas.microsoft.com/office/drawing/2014/main" id="{A04585C7-4DC6-9319-27BE-C96F4E2349D5}"/>
              </a:ext>
            </a:extLst>
          </p:cNvPr>
          <p:cNvSpPr/>
          <p:nvPr/>
        </p:nvSpPr>
        <p:spPr>
          <a:xfrm>
            <a:off x="-1641173" y="264922"/>
            <a:ext cx="147035" cy="117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 name="Imagem 102" descr="Interface gráfica do usuário, Aplicativo&#10;&#10;Descrição gerada automaticamente">
            <a:extLst>
              <a:ext uri="{FF2B5EF4-FFF2-40B4-BE49-F238E27FC236}">
                <a16:creationId xmlns:a16="http://schemas.microsoft.com/office/drawing/2014/main" id="{62FE9F16-666F-23E8-50F6-A2F7422DBF15}"/>
              </a:ext>
            </a:extLst>
          </p:cNvPr>
          <p:cNvPicPr>
            <a:picLocks noChangeAspect="1"/>
          </p:cNvPicPr>
          <p:nvPr/>
        </p:nvPicPr>
        <p:blipFill rotWithShape="1">
          <a:blip r:embed="rId8">
            <a:extLst>
              <a:ext uri="{28A0092B-C50C-407E-A947-70E740481C1C}">
                <a14:useLocalDpi xmlns:a14="http://schemas.microsoft.com/office/drawing/2010/main" val="0"/>
              </a:ext>
            </a:extLst>
          </a:blip>
          <a:srcRect r="70128"/>
          <a:stretch/>
        </p:blipFill>
        <p:spPr>
          <a:xfrm>
            <a:off x="12421976" y="2681814"/>
            <a:ext cx="728224" cy="1432150"/>
          </a:xfrm>
          <a:prstGeom prst="rect">
            <a:avLst/>
          </a:prstGeom>
        </p:spPr>
      </p:pic>
      <p:grpSp>
        <p:nvGrpSpPr>
          <p:cNvPr id="109" name="Agrupar 108">
            <a:extLst>
              <a:ext uri="{FF2B5EF4-FFF2-40B4-BE49-F238E27FC236}">
                <a16:creationId xmlns:a16="http://schemas.microsoft.com/office/drawing/2014/main" id="{DEDF5229-46C4-F064-5371-6A297E41231B}"/>
              </a:ext>
            </a:extLst>
          </p:cNvPr>
          <p:cNvGrpSpPr/>
          <p:nvPr/>
        </p:nvGrpSpPr>
        <p:grpSpPr>
          <a:xfrm>
            <a:off x="11408245" y="7466751"/>
            <a:ext cx="1036084" cy="815248"/>
            <a:chOff x="4258170" y="4906705"/>
            <a:chExt cx="1036084" cy="815248"/>
          </a:xfrm>
        </p:grpSpPr>
        <p:sp>
          <p:nvSpPr>
            <p:cNvPr id="111" name="CaixaDeTexto 110">
              <a:extLst>
                <a:ext uri="{FF2B5EF4-FFF2-40B4-BE49-F238E27FC236}">
                  <a16:creationId xmlns:a16="http://schemas.microsoft.com/office/drawing/2014/main" id="{08315378-5A70-921A-AD3F-C95E7360CE1E}"/>
                </a:ext>
              </a:extLst>
            </p:cNvPr>
            <p:cNvSpPr txBox="1"/>
            <p:nvPr/>
          </p:nvSpPr>
          <p:spPr>
            <a:xfrm>
              <a:off x="4258170" y="4906705"/>
              <a:ext cx="1036084" cy="276999"/>
            </a:xfrm>
            <a:prstGeom prst="rect">
              <a:avLst/>
            </a:prstGeom>
            <a:noFill/>
          </p:spPr>
          <p:txBody>
            <a:bodyPr wrap="square" rtlCol="0">
              <a:spAutoFit/>
            </a:bodyPr>
            <a:lstStyle/>
            <a:p>
              <a:r>
                <a:rPr lang="en-US" sz="1200" b="1"/>
                <a:t>WebSphere</a:t>
              </a:r>
              <a:endParaRPr lang="pt-BR" sz="1200" b="1"/>
            </a:p>
          </p:txBody>
        </p:sp>
        <p:pic>
          <p:nvPicPr>
            <p:cNvPr id="112" name="Imagem 111" descr="Diagrama&#10;&#10;Descrição gerada automaticamente">
              <a:extLst>
                <a:ext uri="{FF2B5EF4-FFF2-40B4-BE49-F238E27FC236}">
                  <a16:creationId xmlns:a16="http://schemas.microsoft.com/office/drawing/2014/main" id="{20063E65-2931-CB77-2596-7CA68D49A2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9" y="5133078"/>
              <a:ext cx="589789" cy="588875"/>
            </a:xfrm>
            <a:prstGeom prst="rect">
              <a:avLst/>
            </a:prstGeom>
          </p:spPr>
        </p:pic>
      </p:grpSp>
      <p:sp>
        <p:nvSpPr>
          <p:cNvPr id="113" name="CaixaDeTexto 112">
            <a:extLst>
              <a:ext uri="{FF2B5EF4-FFF2-40B4-BE49-F238E27FC236}">
                <a16:creationId xmlns:a16="http://schemas.microsoft.com/office/drawing/2014/main" id="{F97B2855-6340-BF50-3D9D-1E40C84EC917}"/>
              </a:ext>
            </a:extLst>
          </p:cNvPr>
          <p:cNvSpPr txBox="1"/>
          <p:nvPr/>
        </p:nvSpPr>
        <p:spPr>
          <a:xfrm>
            <a:off x="11658600" y="8663498"/>
            <a:ext cx="1313655" cy="461665"/>
          </a:xfrm>
          <a:prstGeom prst="rect">
            <a:avLst/>
          </a:prstGeom>
          <a:noFill/>
        </p:spPr>
        <p:txBody>
          <a:bodyPr wrap="square" rtlCol="0">
            <a:spAutoFit/>
          </a:bodyPr>
          <a:lstStyle/>
          <a:p>
            <a:r>
              <a:rPr lang="en-US" sz="1200" b="1"/>
              <a:t>Pipeline CI / CD</a:t>
            </a:r>
            <a:endParaRPr lang="pt-BR" sz="1200" b="1"/>
          </a:p>
        </p:txBody>
      </p:sp>
      <p:pic>
        <p:nvPicPr>
          <p:cNvPr id="115" name="Imagem 114" descr="Desenho de um círculo&#10;&#10;Descrição gerada automaticamente com confiança média">
            <a:extLst>
              <a:ext uri="{FF2B5EF4-FFF2-40B4-BE49-F238E27FC236}">
                <a16:creationId xmlns:a16="http://schemas.microsoft.com/office/drawing/2014/main" id="{78DBC137-A1DA-6DAA-AD21-868B3F7991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10495" y="7575504"/>
            <a:ext cx="1281205" cy="567637"/>
          </a:xfrm>
          <a:prstGeom prst="rect">
            <a:avLst/>
          </a:prstGeom>
          <a:ln>
            <a:solidFill>
              <a:schemeClr val="tx1"/>
            </a:solidFill>
          </a:ln>
        </p:spPr>
      </p:pic>
      <p:pic>
        <p:nvPicPr>
          <p:cNvPr id="127" name="Imagem 126">
            <a:extLst>
              <a:ext uri="{FF2B5EF4-FFF2-40B4-BE49-F238E27FC236}">
                <a16:creationId xmlns:a16="http://schemas.microsoft.com/office/drawing/2014/main" id="{0833EC1F-87B9-4CAB-2004-DAB3E6B495AF}"/>
              </a:ext>
            </a:extLst>
          </p:cNvPr>
          <p:cNvPicPr>
            <a:picLocks noChangeAspect="1"/>
          </p:cNvPicPr>
          <p:nvPr/>
        </p:nvPicPr>
        <p:blipFill>
          <a:blip r:embed="rId11"/>
          <a:stretch>
            <a:fillRect/>
          </a:stretch>
        </p:blipFill>
        <p:spPr>
          <a:xfrm>
            <a:off x="2362317" y="-2301744"/>
            <a:ext cx="8229842" cy="2167073"/>
          </a:xfrm>
          <a:prstGeom prst="rect">
            <a:avLst/>
          </a:prstGeom>
        </p:spPr>
      </p:pic>
      <p:sp>
        <p:nvSpPr>
          <p:cNvPr id="1024" name="Google Shape;239;p38">
            <a:extLst>
              <a:ext uri="{FF2B5EF4-FFF2-40B4-BE49-F238E27FC236}">
                <a16:creationId xmlns:a16="http://schemas.microsoft.com/office/drawing/2014/main" id="{80DA2555-7AC7-C462-ECA5-3889A7E19CE8}"/>
              </a:ext>
            </a:extLst>
          </p:cNvPr>
          <p:cNvSpPr txBox="1">
            <a:spLocks/>
          </p:cNvSpPr>
          <p:nvPr/>
        </p:nvSpPr>
        <p:spPr>
          <a:xfrm>
            <a:off x="1899983" y="-2386355"/>
            <a:ext cx="1592539" cy="719034"/>
          </a:xfrm>
          <a:prstGeom prst="rect">
            <a:avLst/>
          </a:prstGeom>
          <a:solidFill>
            <a:schemeClr val="accent4">
              <a:lumMod val="60000"/>
              <a:lumOff val="40000"/>
            </a:schemeClr>
          </a:solid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2800" err="1">
                <a:solidFill>
                  <a:schemeClr val="tx1">
                    <a:lumMod val="75000"/>
                    <a:lumOff val="25000"/>
                  </a:schemeClr>
                </a:solidFill>
                <a:latin typeface="Segoe UI Black" panose="020B0A02040204020203" pitchFamily="34" charset="0"/>
              </a:rPr>
              <a:t>Ciclo</a:t>
            </a:r>
            <a:r>
              <a:rPr lang="en-US" sz="2800">
                <a:solidFill>
                  <a:schemeClr val="tx1">
                    <a:lumMod val="75000"/>
                    <a:lumOff val="25000"/>
                  </a:schemeClr>
                </a:solidFill>
                <a:latin typeface="Segoe UI Black" panose="020B0A02040204020203" pitchFamily="34" charset="0"/>
              </a:rPr>
              <a:t> de Deploy</a:t>
            </a:r>
            <a:endParaRPr kumimoji="0" lang="en-US" sz="2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1079" name="Retângulo 1078">
            <a:extLst>
              <a:ext uri="{FF2B5EF4-FFF2-40B4-BE49-F238E27FC236}">
                <a16:creationId xmlns:a16="http://schemas.microsoft.com/office/drawing/2014/main" id="{43FB62F0-83A2-BC4C-E205-2F736339A608}"/>
              </a:ext>
            </a:extLst>
          </p:cNvPr>
          <p:cNvSpPr/>
          <p:nvPr/>
        </p:nvSpPr>
        <p:spPr>
          <a:xfrm>
            <a:off x="2202862" y="-926442"/>
            <a:ext cx="1297663" cy="307777"/>
          </a:xfrm>
          <a:prstGeom prst="rect">
            <a:avLst/>
          </a:prstGeom>
          <a:solidFill>
            <a:schemeClr val="bg1"/>
          </a:solidFill>
        </p:spPr>
        <p:txBody>
          <a:bodyPr wrap="square">
            <a:spAutoFit/>
          </a:bodyPr>
          <a:lstStyle/>
          <a:p>
            <a:r>
              <a:rPr lang="pt-BR" sz="1400" b="1">
                <a:solidFill>
                  <a:schemeClr val="tx2">
                    <a:lumMod val="75000"/>
                  </a:schemeClr>
                </a:solidFill>
                <a:cs typeface="Microsoft Sans Serif" pitchFamily="34" charset="0"/>
              </a:rPr>
              <a:t>Desenvolvedor</a:t>
            </a:r>
            <a:endParaRPr lang="pt-BR" sz="1400" b="1">
              <a:solidFill>
                <a:schemeClr val="tx2">
                  <a:lumMod val="75000"/>
                </a:schemeClr>
              </a:solidFill>
            </a:endParaRPr>
          </a:p>
        </p:txBody>
      </p:sp>
      <p:sp>
        <p:nvSpPr>
          <p:cNvPr id="1131" name="Retângulo 1130">
            <a:extLst>
              <a:ext uri="{FF2B5EF4-FFF2-40B4-BE49-F238E27FC236}">
                <a16:creationId xmlns:a16="http://schemas.microsoft.com/office/drawing/2014/main" id="{E6761AA3-6EEC-5B75-0429-49C05C7E7F2C}"/>
              </a:ext>
            </a:extLst>
          </p:cNvPr>
          <p:cNvSpPr/>
          <p:nvPr/>
        </p:nvSpPr>
        <p:spPr>
          <a:xfrm>
            <a:off x="9496857" y="-1752177"/>
            <a:ext cx="928728" cy="1096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2" name="Retângulo 1131">
            <a:extLst>
              <a:ext uri="{FF2B5EF4-FFF2-40B4-BE49-F238E27FC236}">
                <a16:creationId xmlns:a16="http://schemas.microsoft.com/office/drawing/2014/main" id="{B42C4625-A7B9-D1AE-C892-A87731C5610B}"/>
              </a:ext>
            </a:extLst>
          </p:cNvPr>
          <p:cNvSpPr/>
          <p:nvPr/>
        </p:nvSpPr>
        <p:spPr>
          <a:xfrm>
            <a:off x="7697407" y="-968640"/>
            <a:ext cx="1297663" cy="710964"/>
          </a:xfrm>
          <a:prstGeom prst="rect">
            <a:avLst/>
          </a:prstGeom>
          <a:solidFill>
            <a:schemeClr val="bg1"/>
          </a:solidFill>
        </p:spPr>
        <p:txBody>
          <a:bodyPr wrap="square">
            <a:spAutoFit/>
          </a:bodyPr>
          <a:lstStyle/>
          <a:p>
            <a:r>
              <a:rPr lang="pt-BR" sz="1200">
                <a:cs typeface="Microsoft Sans Serif" pitchFamily="34" charset="0"/>
              </a:rPr>
              <a:t>Build </a:t>
            </a:r>
            <a:r>
              <a:rPr lang="pt-BR" sz="1200" err="1">
                <a:cs typeface="Microsoft Sans Serif" pitchFamily="34" charset="0"/>
              </a:rPr>
              <a:t>and</a:t>
            </a:r>
            <a:r>
              <a:rPr lang="pt-BR" sz="1200">
                <a:cs typeface="Microsoft Sans Serif" pitchFamily="34" charset="0"/>
              </a:rPr>
              <a:t> </a:t>
            </a:r>
            <a:r>
              <a:rPr lang="pt-BR" sz="1200" err="1">
                <a:cs typeface="Microsoft Sans Serif" pitchFamily="34" charset="0"/>
              </a:rPr>
              <a:t>deploy</a:t>
            </a:r>
            <a:r>
              <a:rPr lang="pt-BR" sz="1200">
                <a:cs typeface="Microsoft Sans Serif" pitchFamily="34" charset="0"/>
              </a:rPr>
              <a:t> Project in Nexus </a:t>
            </a:r>
            <a:r>
              <a:rPr lang="pt-BR" sz="1200" err="1">
                <a:cs typeface="Microsoft Sans Serif" pitchFamily="34" charset="0"/>
              </a:rPr>
              <a:t>artifact</a:t>
            </a:r>
            <a:r>
              <a:rPr lang="pt-BR" sz="1200">
                <a:cs typeface="Microsoft Sans Serif" pitchFamily="34" charset="0"/>
              </a:rPr>
              <a:t> </a:t>
            </a:r>
            <a:r>
              <a:rPr lang="pt-BR" sz="1200" err="1">
                <a:cs typeface="Microsoft Sans Serif" pitchFamily="34" charset="0"/>
              </a:rPr>
              <a:t>repository</a:t>
            </a:r>
            <a:endParaRPr lang="pt-BR" sz="1200"/>
          </a:p>
        </p:txBody>
      </p:sp>
      <p:pic>
        <p:nvPicPr>
          <p:cNvPr id="1080" name="Picture 3" descr="W:\financeiro\Governança de TI\Banco de Imagens\Icones Médios\seta-direita-verde.png">
            <a:extLst>
              <a:ext uri="{FF2B5EF4-FFF2-40B4-BE49-F238E27FC236}">
                <a16:creationId xmlns:a16="http://schemas.microsoft.com/office/drawing/2014/main" id="{6BD301E1-4A58-0275-1F39-FF7C537FEF79}"/>
              </a:ext>
            </a:extLst>
          </p:cNvPr>
          <p:cNvPicPr>
            <a:picLocks noChangeAspect="1" noChangeArrowheads="1"/>
          </p:cNvPicPr>
          <p:nvPr/>
        </p:nvPicPr>
        <p:blipFill>
          <a:blip r:embed="rId12" cstate="print">
            <a:grayscl/>
            <a:extLst>
              <a:ext uri="{28A0092B-C50C-407E-A947-70E740481C1C}">
                <a14:useLocalDpi xmlns:a14="http://schemas.microsoft.com/office/drawing/2010/main" val="0"/>
              </a:ext>
            </a:extLst>
          </a:blip>
          <a:srcRect/>
          <a:stretch>
            <a:fillRect/>
          </a:stretch>
        </p:blipFill>
        <p:spPr bwMode="auto">
          <a:xfrm rot="4738333" flipV="1">
            <a:off x="12674118" y="-265905"/>
            <a:ext cx="284279" cy="262465"/>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Cantos Arredondados 1">
            <a:extLst>
              <a:ext uri="{FF2B5EF4-FFF2-40B4-BE49-F238E27FC236}">
                <a16:creationId xmlns:a16="http://schemas.microsoft.com/office/drawing/2014/main" id="{74B7D9CF-A593-D38E-5BC8-9FB14B37ACA4}"/>
              </a:ext>
            </a:extLst>
          </p:cNvPr>
          <p:cNvSpPr/>
          <p:nvPr/>
        </p:nvSpPr>
        <p:spPr>
          <a:xfrm rot="16200000">
            <a:off x="8838857" y="517603"/>
            <a:ext cx="1432149" cy="4803677"/>
          </a:xfrm>
          <a:prstGeom prst="roundRect">
            <a:avLst/>
          </a:prstGeom>
          <a:solidFill>
            <a:schemeClr val="accent5">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Matome">
            <a:extLst>
              <a:ext uri="{FF2B5EF4-FFF2-40B4-BE49-F238E27FC236}">
                <a16:creationId xmlns:a16="http://schemas.microsoft.com/office/drawing/2014/main" id="{A5F95F33-49F9-B829-E31B-D3E5C8DFA527}"/>
              </a:ext>
            </a:extLst>
          </p:cNvPr>
          <p:cNvSpPr/>
          <p:nvPr/>
        </p:nvSpPr>
        <p:spPr>
          <a:xfrm>
            <a:off x="407368" y="3852099"/>
            <a:ext cx="5309384" cy="659994"/>
          </a:xfrm>
          <a:prstGeom prst="roundRect">
            <a:avLst>
              <a:gd name="adj" fmla="val 8093"/>
            </a:avLst>
          </a:prstGeom>
          <a:solidFill>
            <a:srgbClr val="C6D9F1"/>
          </a:solidFill>
          <a:ln w="317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Em 16/01/2025 </a:t>
            </a:r>
            <a:r>
              <a:rPr lang="en-US" sz="1100" dirty="0" err="1">
                <a:solidFill>
                  <a:prstClr val="black"/>
                </a:solidFill>
                <a:latin typeface="Segoe UI" panose="020B0502040204020203" pitchFamily="34" charset="0"/>
                <a:ea typeface="Segoe UI Black" panose="020B0A02040204020203" pitchFamily="34" charset="0"/>
                <a:cs typeface="Segoe UI" panose="020B0502040204020203" pitchFamily="34" charset="0"/>
              </a:rPr>
              <a:t>foram</a:t>
            </a: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 </a:t>
            </a:r>
            <a:r>
              <a:rPr lang="en-US" sz="1100" dirty="0" err="1">
                <a:solidFill>
                  <a:prstClr val="black"/>
                </a:solidFill>
                <a:latin typeface="Segoe UI" panose="020B0502040204020203" pitchFamily="34" charset="0"/>
                <a:ea typeface="Segoe UI Black" panose="020B0A02040204020203" pitchFamily="34" charset="0"/>
                <a:cs typeface="Segoe UI" panose="020B0502040204020203" pitchFamily="34" charset="0"/>
              </a:rPr>
              <a:t>apresentadas</a:t>
            </a: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 2 </a:t>
            </a:r>
            <a:r>
              <a:rPr lang="en-US" sz="1100" dirty="0" err="1">
                <a:solidFill>
                  <a:prstClr val="black"/>
                </a:solidFill>
                <a:latin typeface="Segoe UI" panose="020B0502040204020203" pitchFamily="34" charset="0"/>
                <a:ea typeface="Segoe UI Black" panose="020B0A02040204020203" pitchFamily="34" charset="0"/>
                <a:cs typeface="Segoe UI" panose="020B0502040204020203" pitchFamily="34" charset="0"/>
              </a:rPr>
              <a:t>propostas</a:t>
            </a: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 de troubleshooting para o </a:t>
            </a:r>
            <a:r>
              <a:rPr lang="en-US" sz="1100" dirty="0" err="1">
                <a:solidFill>
                  <a:prstClr val="black"/>
                </a:solidFill>
                <a:latin typeface="Segoe UI" panose="020B0502040204020203" pitchFamily="34" charset="0"/>
                <a:ea typeface="Segoe UI Black" panose="020B0A02040204020203" pitchFamily="34" charset="0"/>
                <a:cs typeface="Segoe UI" panose="020B0502040204020203" pitchFamily="34" charset="0"/>
              </a:rPr>
              <a:t>cenário</a:t>
            </a: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 HDA à </a:t>
            </a:r>
            <a:r>
              <a:rPr lang="en-US" sz="1100" dirty="0" err="1">
                <a:solidFill>
                  <a:prstClr val="black"/>
                </a:solidFill>
                <a:latin typeface="Segoe UI" panose="020B0502040204020203" pitchFamily="34" charset="0"/>
                <a:ea typeface="Segoe UI Black" panose="020B0A02040204020203" pitchFamily="34" charset="0"/>
                <a:cs typeface="Segoe UI" panose="020B0502040204020203" pitchFamily="34" charset="0"/>
              </a:rPr>
              <a:t>gerencia</a:t>
            </a:r>
            <a:r>
              <a:rPr lang="en-US" sz="1100" dirty="0">
                <a:solidFill>
                  <a:prstClr val="black"/>
                </a:solidFill>
                <a:latin typeface="Segoe UI" panose="020B0502040204020203" pitchFamily="34" charset="0"/>
                <a:ea typeface="Segoe UI Black" panose="020B0A02040204020203" pitchFamily="34" charset="0"/>
                <a:cs typeface="Segoe UI" panose="020B0502040204020203" pitchFamily="34" charset="0"/>
              </a:rPr>
              <a:t> do DTI. </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A </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proposta</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aprovada</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foi</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a de </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Criação</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do </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Comitê</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de </a:t>
            </a:r>
            <a:r>
              <a:rPr lang="en-US" sz="1100" b="1" dirty="0">
                <a:solidFill>
                  <a:prstClr val="black"/>
                </a:solidFill>
                <a:latin typeface="Segoe UI" panose="020B0502040204020203" pitchFamily="34" charset="0"/>
                <a:ea typeface="Segoe UI Black" panose="020B0A02040204020203" pitchFamily="34" charset="0"/>
                <a:cs typeface="Segoe UI" panose="020B0502040204020203" pitchFamily="34" charset="0"/>
              </a:rPr>
              <a:t>I</a:t>
            </a:r>
            <a:r>
              <a:rPr kumimoji="0" lang="en-US" sz="1100" b="1"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mplantação</a:t>
            </a: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de Software, </a:t>
            </a:r>
            <a:r>
              <a:rPr kumimoji="0" lang="en-US" sz="110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a ser </a:t>
            </a:r>
            <a:r>
              <a:rPr kumimoji="0" lang="en-US" sz="1100"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implementada</a:t>
            </a:r>
            <a:r>
              <a:rPr kumimoji="0" lang="en-US" sz="110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a:t>
            </a:r>
            <a:r>
              <a:rPr kumimoji="0" lang="en-US" sz="1100" b="0"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em</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 2 Steps, de </a:t>
            </a:r>
            <a:r>
              <a:rPr kumimoji="0" lang="en-US" sz="1100" b="0" i="0" u="none" strike="noStrike" kern="1200" cap="none" spc="0" normalizeH="0" baseline="0" noProof="0" dirty="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Fev</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/25 a Ago/25.</a:t>
            </a:r>
            <a:endParaRPr kumimoji="0" lang="pt-BR" sz="1100" b="1"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9" name="CaixaDeTexto 8">
            <a:extLst>
              <a:ext uri="{FF2B5EF4-FFF2-40B4-BE49-F238E27FC236}">
                <a16:creationId xmlns:a16="http://schemas.microsoft.com/office/drawing/2014/main" id="{ACBE8A1D-9418-0218-3D34-A484066D7985}"/>
              </a:ext>
            </a:extLst>
          </p:cNvPr>
          <p:cNvSpPr txBox="1"/>
          <p:nvPr/>
        </p:nvSpPr>
        <p:spPr>
          <a:xfrm>
            <a:off x="407367" y="4858747"/>
            <a:ext cx="5309384" cy="1297508"/>
          </a:xfrm>
          <a:prstGeom prst="roundRect">
            <a:avLst>
              <a:gd name="adj" fmla="val 2297"/>
            </a:avLst>
          </a:prstGeom>
          <a:solidFill>
            <a:srgbClr val="DBEEF4"/>
          </a:solidFill>
          <a:ln w="6350">
            <a:solidFill>
              <a:schemeClr val="bg1">
                <a:lumMod val="50000"/>
              </a:schemeClr>
            </a:solidFill>
          </a:ln>
        </p:spPr>
        <p:txBody>
          <a:bodyPr wrap="square" rtlCol="0" anchor="ctr" anchorCtr="0">
            <a:noAutofit/>
          </a:bodyPr>
          <a:lstStyle/>
          <a:p>
            <a:pPr marL="88900" marR="0" lvl="0" indent="-889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9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Sr. Claudio Spindola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solicitou</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adicionar</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ao</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trabalh</a:t>
            </a:r>
            <a:r>
              <a:rPr lang="en-US" sz="950" dirty="0">
                <a:solidFill>
                  <a:prstClr val="black"/>
                </a:solidFill>
                <a:latin typeface="Segoe UI" panose="020B0502040204020203" pitchFamily="34" charset="0"/>
                <a:cs typeface="Segoe UI" panose="020B0502040204020203" pitchFamily="34" charset="0"/>
              </a:rPr>
              <a:t>o </a:t>
            </a:r>
            <a:r>
              <a:rPr lang="en-US" sz="950" dirty="0">
                <a:solidFill>
                  <a:prstClr val="black"/>
                </a:solidFill>
                <a:highlight>
                  <a:srgbClr val="FFFF00"/>
                </a:highlight>
                <a:latin typeface="Segoe UI" panose="020B0502040204020203" pitchFamily="34" charset="0"/>
                <a:cs typeface="Segoe UI" panose="020B0502040204020203" pitchFamily="34" charset="0"/>
              </a:rPr>
              <a:t>um </a:t>
            </a:r>
            <a:r>
              <a:rPr lang="en-US" sz="950" dirty="0" err="1">
                <a:solidFill>
                  <a:prstClr val="black"/>
                </a:solidFill>
                <a:highlight>
                  <a:srgbClr val="FFFF00"/>
                </a:highlight>
                <a:latin typeface="Segoe UI" panose="020B0502040204020203" pitchFamily="34" charset="0"/>
                <a:cs typeface="Segoe UI" panose="020B0502040204020203" pitchFamily="34" charset="0"/>
              </a:rPr>
              <a:t>diagnóstico</a:t>
            </a:r>
            <a:r>
              <a:rPr lang="en-US" sz="950" dirty="0">
                <a:solidFill>
                  <a:prstClr val="black"/>
                </a:solidFill>
                <a:highlight>
                  <a:srgbClr val="FFFF00"/>
                </a:highlight>
                <a:latin typeface="Segoe UI" panose="020B0502040204020203" pitchFamily="34" charset="0"/>
                <a:cs typeface="Segoe UI" panose="020B0502040204020203" pitchFamily="34" charset="0"/>
              </a:rPr>
              <a:t> da </a:t>
            </a:r>
            <a:r>
              <a:rPr lang="en-US" sz="950" dirty="0" err="1">
                <a:solidFill>
                  <a:prstClr val="black"/>
                </a:solidFill>
                <a:highlight>
                  <a:srgbClr val="FFFF00"/>
                </a:highlight>
                <a:latin typeface="Segoe UI" panose="020B0502040204020203" pitchFamily="34" charset="0"/>
                <a:cs typeface="Segoe UI" panose="020B0502040204020203" pitchFamily="34" charset="0"/>
              </a:rPr>
              <a:t>volumetria</a:t>
            </a:r>
            <a:r>
              <a:rPr lang="en-US" sz="950" dirty="0">
                <a:solidFill>
                  <a:prstClr val="black"/>
                </a:solidFill>
                <a:highlight>
                  <a:srgbClr val="FFFF00"/>
                </a:highlight>
                <a:latin typeface="Segoe UI" panose="020B0502040204020203" pitchFamily="34" charset="0"/>
                <a:cs typeface="Segoe UI" panose="020B0502040204020203" pitchFamily="34" charset="0"/>
              </a:rPr>
              <a:t> e </a:t>
            </a:r>
            <a:r>
              <a:rPr lang="en-US" sz="950" dirty="0" err="1">
                <a:solidFill>
                  <a:prstClr val="black"/>
                </a:solidFill>
                <a:highlight>
                  <a:srgbClr val="FFFF00"/>
                </a:highlight>
                <a:latin typeface="Segoe UI" panose="020B0502040204020203" pitchFamily="34" charset="0"/>
                <a:cs typeface="Segoe UI" panose="020B0502040204020203" pitchFamily="34" charset="0"/>
              </a:rPr>
              <a:t>estado</a:t>
            </a:r>
            <a:r>
              <a:rPr lang="en-US" sz="950" dirty="0">
                <a:solidFill>
                  <a:prstClr val="black"/>
                </a:solidFill>
                <a:highlight>
                  <a:srgbClr val="FFFF00"/>
                </a:highlight>
                <a:latin typeface="Segoe UI" panose="020B0502040204020203" pitchFamily="34" charset="0"/>
                <a:cs typeface="Segoe UI" panose="020B0502040204020203" pitchFamily="34" charset="0"/>
              </a:rPr>
              <a:t> dos </a:t>
            </a:r>
            <a:r>
              <a:rPr lang="en-US" sz="950" dirty="0" err="1">
                <a:solidFill>
                  <a:prstClr val="black"/>
                </a:solidFill>
                <a:highlight>
                  <a:srgbClr val="FFFF00"/>
                </a:highlight>
                <a:latin typeface="Segoe UI" panose="020B0502040204020203" pitchFamily="34" charset="0"/>
                <a:cs typeface="Segoe UI" panose="020B0502040204020203" pitchFamily="34" charset="0"/>
              </a:rPr>
              <a:t>repositórios</a:t>
            </a:r>
            <a:r>
              <a:rPr lang="en-US" sz="950" dirty="0">
                <a:solidFill>
                  <a:prstClr val="black"/>
                </a:solidFill>
                <a:highlight>
                  <a:srgbClr val="FFFF00"/>
                </a:highlight>
                <a:latin typeface="Segoe UI" panose="020B0502040204020203" pitchFamily="34" charset="0"/>
                <a:cs typeface="Segoe UI" panose="020B0502040204020203" pitchFamily="34" charset="0"/>
              </a:rPr>
              <a:t> de Código </a:t>
            </a:r>
            <a:r>
              <a:rPr lang="en-US" sz="950" dirty="0" err="1">
                <a:solidFill>
                  <a:prstClr val="black"/>
                </a:solidFill>
                <a:highlight>
                  <a:srgbClr val="FFFF00"/>
                </a:highlight>
                <a:latin typeface="Segoe UI" panose="020B0502040204020203" pitchFamily="34" charset="0"/>
                <a:cs typeface="Segoe UI" panose="020B0502040204020203" pitchFamily="34" charset="0"/>
              </a:rPr>
              <a:t>fontes</a:t>
            </a:r>
            <a:r>
              <a:rPr lang="en-US" sz="950" dirty="0">
                <a:solidFill>
                  <a:prstClr val="black"/>
                </a:solidFill>
                <a:highlight>
                  <a:srgbClr val="FFFF00"/>
                </a:highlight>
                <a:latin typeface="Segoe UI" panose="020B0502040204020203" pitchFamily="34" charset="0"/>
                <a:cs typeface="Segoe UI" panose="020B0502040204020203" pitchFamily="34" charset="0"/>
              </a:rPr>
              <a:t> da HDA que </a:t>
            </a:r>
            <a:r>
              <a:rPr lang="en-US" sz="950" dirty="0" err="1">
                <a:solidFill>
                  <a:prstClr val="black"/>
                </a:solidFill>
                <a:highlight>
                  <a:srgbClr val="FFFF00"/>
                </a:highlight>
                <a:latin typeface="Segoe UI" panose="020B0502040204020203" pitchFamily="34" charset="0"/>
                <a:cs typeface="Segoe UI" panose="020B0502040204020203" pitchFamily="34" charset="0"/>
              </a:rPr>
              <a:t>estão</a:t>
            </a:r>
            <a:r>
              <a:rPr lang="en-US" sz="950" dirty="0">
                <a:solidFill>
                  <a:prstClr val="black"/>
                </a:solidFill>
                <a:highlight>
                  <a:srgbClr val="FFFF00"/>
                </a:highlight>
                <a:latin typeface="Segoe UI" panose="020B0502040204020203" pitchFamily="34" charset="0"/>
                <a:cs typeface="Segoe UI" panose="020B0502040204020203" pitchFamily="34" charset="0"/>
              </a:rPr>
              <a:t> </a:t>
            </a:r>
            <a:r>
              <a:rPr lang="en-US" sz="950" dirty="0" err="1">
                <a:solidFill>
                  <a:prstClr val="black"/>
                </a:solidFill>
                <a:highlight>
                  <a:srgbClr val="FFFF00"/>
                </a:highlight>
                <a:latin typeface="Segoe UI" panose="020B0502040204020203" pitchFamily="34" charset="0"/>
                <a:cs typeface="Segoe UI" panose="020B0502040204020203" pitchFamily="34" charset="0"/>
              </a:rPr>
              <a:t>pendentes</a:t>
            </a:r>
            <a:r>
              <a:rPr lang="en-US" sz="950" dirty="0">
                <a:solidFill>
                  <a:prstClr val="black"/>
                </a:solidFill>
                <a:highlight>
                  <a:srgbClr val="FFFF00"/>
                </a:highlight>
                <a:latin typeface="Segoe UI" panose="020B0502040204020203" pitchFamily="34" charset="0"/>
                <a:cs typeface="Segoe UI" panose="020B0502040204020203" pitchFamily="34" charset="0"/>
              </a:rPr>
              <a:t> </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de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retorno</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para o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ambiente</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de PRD;</a:t>
            </a:r>
          </a:p>
          <a:p>
            <a:pPr marL="88900" marR="0" lvl="0" indent="-889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9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Sr. Ricardo Bandeira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solicitou</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analises</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mais</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aprofundadas</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da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situação</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atual</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de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compilação</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de Código </a:t>
            </a:r>
            <a:r>
              <a:rPr kumimoji="0" lang="en-US" sz="950" b="0" i="0" u="none" strike="noStrike" kern="1200" cap="none" spc="0" normalizeH="0" baseline="0" noProof="0" dirty="0" err="1">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na</a:t>
            </a:r>
            <a:r>
              <a:rPr kumimoji="0" lang="en-US" sz="95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 HDA</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e da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coerência</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entre as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informações</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do Sistema de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controle</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de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Objetos</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Notes e a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realidade</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do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estado</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dos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repositórios</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de Código </a:t>
            </a:r>
            <a:r>
              <a:rPr kumimoji="0" lang="en-US" sz="9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fonte</a:t>
            </a:r>
            <a:r>
              <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da HDA</a:t>
            </a:r>
            <a:r>
              <a:rPr lang="en-US" sz="950" dirty="0">
                <a:solidFill>
                  <a:prstClr val="black"/>
                </a:solidFill>
                <a:latin typeface="Segoe UI" panose="020B0502040204020203" pitchFamily="34" charset="0"/>
                <a:cs typeface="Segoe UI" panose="020B0502040204020203" pitchFamily="34" charset="0"/>
              </a:rPr>
              <a:t>;</a:t>
            </a:r>
            <a:endParaRPr kumimoji="0" lang="en-US" sz="9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 name="Seta: Divisa 11">
            <a:extLst>
              <a:ext uri="{FF2B5EF4-FFF2-40B4-BE49-F238E27FC236}">
                <a16:creationId xmlns:a16="http://schemas.microsoft.com/office/drawing/2014/main" id="{C9B28DAB-6173-0CB7-DC83-3503F57C0865}"/>
              </a:ext>
            </a:extLst>
          </p:cNvPr>
          <p:cNvSpPr/>
          <p:nvPr/>
        </p:nvSpPr>
        <p:spPr>
          <a:xfrm>
            <a:off x="5852909" y="2265989"/>
            <a:ext cx="373155" cy="1881951"/>
          </a:xfrm>
          <a:prstGeom prst="chevron">
            <a:avLst/>
          </a:prstGeom>
          <a:solidFill>
            <a:srgbClr val="002060">
              <a:alpha val="18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12">
            <a:extLst>
              <a:ext uri="{FF2B5EF4-FFF2-40B4-BE49-F238E27FC236}">
                <a16:creationId xmlns:a16="http://schemas.microsoft.com/office/drawing/2014/main" id="{62C5308F-F37A-D6BF-B510-A702040C5733}"/>
              </a:ext>
            </a:extLst>
          </p:cNvPr>
          <p:cNvSpPr/>
          <p:nvPr/>
        </p:nvSpPr>
        <p:spPr>
          <a:xfrm>
            <a:off x="7450365" y="2139108"/>
            <a:ext cx="186120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b="1" i="1">
                <a:solidFill>
                  <a:schemeClr val="tx1"/>
                </a:solidFill>
              </a:rPr>
              <a:t>Escopo dos Steps:</a:t>
            </a:r>
          </a:p>
        </p:txBody>
      </p:sp>
      <p:graphicFrame>
        <p:nvGraphicFramePr>
          <p:cNvPr id="14" name="Tabela 13">
            <a:extLst>
              <a:ext uri="{FF2B5EF4-FFF2-40B4-BE49-F238E27FC236}">
                <a16:creationId xmlns:a16="http://schemas.microsoft.com/office/drawing/2014/main" id="{B187CEB1-08CF-C98D-222A-A356C48EA8E0}"/>
              </a:ext>
            </a:extLst>
          </p:cNvPr>
          <p:cNvGraphicFramePr>
            <a:graphicFrameLocks noGrp="1"/>
          </p:cNvGraphicFramePr>
          <p:nvPr>
            <p:extLst>
              <p:ext uri="{D42A27DB-BD31-4B8C-83A1-F6EECF244321}">
                <p14:modId xmlns:p14="http://schemas.microsoft.com/office/powerpoint/2010/main" val="3115041464"/>
              </p:ext>
            </p:extLst>
          </p:nvPr>
        </p:nvGraphicFramePr>
        <p:xfrm>
          <a:off x="7153092" y="2402218"/>
          <a:ext cx="4978554" cy="1139653"/>
        </p:xfrm>
        <a:graphic>
          <a:graphicData uri="http://schemas.openxmlformats.org/drawingml/2006/table">
            <a:tbl>
              <a:tblPr firstRow="1" bandRow="1">
                <a:tableStyleId>{5940675A-B579-460E-94D1-54222C63F5DA}</a:tableStyleId>
              </a:tblPr>
              <a:tblGrid>
                <a:gridCol w="533303">
                  <a:extLst>
                    <a:ext uri="{9D8B030D-6E8A-4147-A177-3AD203B41FA5}">
                      <a16:colId xmlns:a16="http://schemas.microsoft.com/office/drawing/2014/main" val="20000"/>
                    </a:ext>
                  </a:extLst>
                </a:gridCol>
                <a:gridCol w="3739081">
                  <a:extLst>
                    <a:ext uri="{9D8B030D-6E8A-4147-A177-3AD203B41FA5}">
                      <a16:colId xmlns:a16="http://schemas.microsoft.com/office/drawing/2014/main" val="20001"/>
                    </a:ext>
                  </a:extLst>
                </a:gridCol>
                <a:gridCol w="706170">
                  <a:extLst>
                    <a:ext uri="{9D8B030D-6E8A-4147-A177-3AD203B41FA5}">
                      <a16:colId xmlns:a16="http://schemas.microsoft.com/office/drawing/2014/main" val="3677602813"/>
                    </a:ext>
                  </a:extLst>
                </a:gridCol>
              </a:tblGrid>
              <a:tr h="276329">
                <a:tc>
                  <a:txBody>
                    <a:bodyPr/>
                    <a:lstStyle/>
                    <a:p>
                      <a:pPr algn="ctr"/>
                      <a:r>
                        <a:rPr lang="pt-BR" sz="1400" b="1" kern="1200" dirty="0" err="1">
                          <a:solidFill>
                            <a:schemeClr val="bg1"/>
                          </a:solidFill>
                          <a:latin typeface="+mn-lt"/>
                          <a:ea typeface="+mn-ea"/>
                          <a:cs typeface="+mn-cs"/>
                        </a:rPr>
                        <a:t>Mód</a:t>
                      </a:r>
                      <a:endParaRPr lang="pt-BR" sz="1400" b="1" kern="1200" dirty="0">
                        <a:solidFill>
                          <a:schemeClr val="bg1"/>
                        </a:solidFill>
                        <a:latin typeface="+mn-lt"/>
                        <a:ea typeface="+mn-ea"/>
                        <a:cs typeface="+mn-cs"/>
                      </a:endParaRPr>
                    </a:p>
                  </a:txBody>
                  <a:tcPr anchor="ctr">
                    <a:solidFill>
                      <a:srgbClr val="17375E"/>
                    </a:solidFill>
                  </a:tcPr>
                </a:tc>
                <a:tc>
                  <a:txBody>
                    <a:bodyPr/>
                    <a:lstStyle/>
                    <a:p>
                      <a:r>
                        <a:rPr lang="pt-BR" sz="1400" b="1" kern="1200">
                          <a:solidFill>
                            <a:schemeClr val="bg1"/>
                          </a:solidFill>
                          <a:latin typeface="+mn-lt"/>
                          <a:ea typeface="+mn-ea"/>
                          <a:cs typeface="+mn-cs"/>
                        </a:rPr>
                        <a:t>Descrição</a:t>
                      </a:r>
                    </a:p>
                  </a:txBody>
                  <a:tcPr anchor="ctr">
                    <a:solidFill>
                      <a:srgbClr val="17375E"/>
                    </a:solidFill>
                  </a:tcPr>
                </a:tc>
                <a:tc>
                  <a:txBody>
                    <a:bodyPr/>
                    <a:lstStyle/>
                    <a:p>
                      <a:pPr algn="ctr"/>
                      <a:r>
                        <a:rPr lang="pt-BR" sz="1400" b="1" kern="1200">
                          <a:solidFill>
                            <a:schemeClr val="bg1"/>
                          </a:solidFill>
                          <a:latin typeface="+mn-lt"/>
                          <a:ea typeface="+mn-ea"/>
                          <a:cs typeface="+mn-cs"/>
                        </a:rPr>
                        <a:t>Status</a:t>
                      </a:r>
                    </a:p>
                  </a:txBody>
                  <a:tcPr anchor="ctr">
                    <a:solidFill>
                      <a:srgbClr val="17375E"/>
                    </a:solidFill>
                  </a:tcPr>
                </a:tc>
                <a:extLst>
                  <a:ext uri="{0D108BD9-81ED-4DB2-BD59-A6C34878D82A}">
                    <a16:rowId xmlns:a16="http://schemas.microsoft.com/office/drawing/2014/main" val="10000"/>
                  </a:ext>
                </a:extLst>
              </a:tr>
              <a:tr h="417253">
                <a:tc>
                  <a:txBody>
                    <a:bodyPr/>
                    <a:lstStyle/>
                    <a:p>
                      <a:pPr marL="0" algn="ctr" defTabSz="914400" rtl="0" eaLnBrk="1" latinLnBrk="0" hangingPunct="1"/>
                      <a:r>
                        <a:rPr lang="pt-BR" sz="1600" b="1" kern="1200">
                          <a:solidFill>
                            <a:schemeClr val="tx1"/>
                          </a:solidFill>
                          <a:latin typeface="+mn-lt"/>
                          <a:ea typeface="+mn-ea"/>
                          <a:cs typeface="+mn-cs"/>
                        </a:rPr>
                        <a:t>1</a:t>
                      </a:r>
                    </a:p>
                  </a:txBody>
                  <a:tcPr anchor="ctr">
                    <a:solidFill>
                      <a:schemeClr val="bg1"/>
                    </a:solidFill>
                  </a:tcPr>
                </a:tc>
                <a:tc>
                  <a:txBody>
                    <a:bodyPr/>
                    <a:lstStyle/>
                    <a:p>
                      <a:pPr marL="0" lvl="0" indent="0" defTabSz="457200">
                        <a:spcAft>
                          <a:spcPts val="600"/>
                        </a:spcAft>
                        <a:buFont typeface="Wingdings" panose="05000000000000000000" pitchFamily="2" charset="2"/>
                        <a:buNone/>
                        <a:defRPr/>
                      </a:pPr>
                      <a:r>
                        <a:rPr kumimoji="0" lang="pt-BR"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Criação do Comitê de Implantação HDA + Regularização das aplicações com credencias expostas</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400" b="1" kern="1200">
                        <a:solidFill>
                          <a:srgbClr val="0070C0"/>
                        </a:solidFill>
                        <a:latin typeface="+mn-lt"/>
                        <a:ea typeface="+mn-ea"/>
                        <a:cs typeface="+mn-cs"/>
                      </a:endParaRPr>
                    </a:p>
                  </a:txBody>
                  <a:tcPr anchor="ctr">
                    <a:solidFill>
                      <a:schemeClr val="bg1"/>
                    </a:solidFill>
                  </a:tcPr>
                </a:tc>
                <a:extLst>
                  <a:ext uri="{0D108BD9-81ED-4DB2-BD59-A6C34878D82A}">
                    <a16:rowId xmlns:a16="http://schemas.microsoft.com/office/drawing/2014/main" val="2825138335"/>
                  </a:ext>
                </a:extLst>
              </a:tr>
              <a:tr h="417600">
                <a:tc>
                  <a:txBody>
                    <a:bodyPr/>
                    <a:lstStyle/>
                    <a:p>
                      <a:pPr marL="0" algn="ctr" defTabSz="914400" rtl="0" eaLnBrk="1" latinLnBrk="0" hangingPunct="1"/>
                      <a:r>
                        <a:rPr lang="pt-BR" sz="1600" b="1" kern="1200">
                          <a:solidFill>
                            <a:schemeClr val="tx1"/>
                          </a:solidFill>
                          <a:latin typeface="+mn-lt"/>
                          <a:ea typeface="+mn-ea"/>
                          <a:cs typeface="+mn-cs"/>
                        </a:rPr>
                        <a:t>2</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kern="0" dirty="0" err="1">
                          <a:solidFill>
                            <a:srgbClr val="1F497D"/>
                          </a:solidFill>
                          <a:latin typeface="Century Gothic" panose="020B0502020202020204" pitchFamily="34" charset="0"/>
                        </a:rPr>
                        <a:t>Modernização</a:t>
                      </a:r>
                      <a:r>
                        <a:rPr lang="en-US" sz="1000" i="1" kern="0" dirty="0">
                          <a:solidFill>
                            <a:srgbClr val="1F497D"/>
                          </a:solidFill>
                          <a:latin typeface="Century Gothic" panose="020B0502020202020204" pitchFamily="34" charset="0"/>
                        </a:rPr>
                        <a:t> do </a:t>
                      </a:r>
                      <a:r>
                        <a:rPr lang="en-US" sz="1000" i="1" kern="0" dirty="0" err="1">
                          <a:solidFill>
                            <a:srgbClr val="1F497D"/>
                          </a:solidFill>
                          <a:latin typeface="Century Gothic" panose="020B0502020202020204" pitchFamily="34" charset="0"/>
                        </a:rPr>
                        <a:t>Ambiente</a:t>
                      </a:r>
                      <a:r>
                        <a:rPr lang="en-US" sz="1000" i="1" kern="0" dirty="0">
                          <a:solidFill>
                            <a:srgbClr val="1F497D"/>
                          </a:solidFill>
                          <a:latin typeface="Century Gothic" panose="020B0502020202020204" pitchFamily="34" charset="0"/>
                        </a:rPr>
                        <a:t> HDA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kern="0" dirty="0">
                          <a:solidFill>
                            <a:srgbClr val="1F497D"/>
                          </a:solidFill>
                          <a:latin typeface="Century Gothic" panose="020B0502020202020204" pitchFamily="34" charset="0"/>
                        </a:rPr>
                        <a:t>(</a:t>
                      </a:r>
                      <a:r>
                        <a:rPr lang="pt-BR" sz="1000" i="1" kern="0" dirty="0">
                          <a:solidFill>
                            <a:srgbClr val="1F497D"/>
                          </a:solidFill>
                          <a:latin typeface="Century Gothic" panose="020B0502020202020204" pitchFamily="34" charset="0"/>
                        </a:rPr>
                        <a:t>estrutura comitê e aplicações </a:t>
                      </a:r>
                      <a:r>
                        <a:rPr lang="pt-BR" sz="1000" i="1" kern="0" dirty="0" err="1">
                          <a:solidFill>
                            <a:srgbClr val="1F497D"/>
                          </a:solidFill>
                          <a:latin typeface="Century Gothic" panose="020B0502020202020204" pitchFamily="34" charset="0"/>
                        </a:rPr>
                        <a:t>devops</a:t>
                      </a:r>
                      <a:r>
                        <a:rPr lang="pt-BR" sz="1000" i="1" kern="0" dirty="0">
                          <a:solidFill>
                            <a:srgbClr val="1F497D"/>
                          </a:solidFill>
                          <a:latin typeface="Century Gothic" panose="020B0502020202020204" pitchFamily="34" charset="0"/>
                        </a:rPr>
                        <a:t>)</a:t>
                      </a:r>
                      <a:endParaRPr lang="en-US" sz="1000" i="1" kern="0" dirty="0">
                        <a:solidFill>
                          <a:srgbClr val="1F497D"/>
                        </a:solidFill>
                        <a:latin typeface="Century Gothic" panose="020B0502020202020204" pitchFamily="34" charset="0"/>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400" b="1" kern="1200" dirty="0">
                        <a:solidFill>
                          <a:srgbClr val="0070C0"/>
                        </a:solidFill>
                        <a:latin typeface="+mn-lt"/>
                        <a:ea typeface="+mn-ea"/>
                        <a:cs typeface="+mn-cs"/>
                      </a:endParaRPr>
                    </a:p>
                  </a:txBody>
                  <a:tcPr anchor="ctr">
                    <a:solidFill>
                      <a:schemeClr val="bg1"/>
                    </a:solidFill>
                  </a:tcPr>
                </a:tc>
                <a:extLst>
                  <a:ext uri="{0D108BD9-81ED-4DB2-BD59-A6C34878D82A}">
                    <a16:rowId xmlns:a16="http://schemas.microsoft.com/office/drawing/2014/main" val="2142407137"/>
                  </a:ext>
                </a:extLst>
              </a:tr>
            </a:tbl>
          </a:graphicData>
        </a:graphic>
      </p:graphicFrame>
      <p:grpSp>
        <p:nvGrpSpPr>
          <p:cNvPr id="15" name="Agrupar 14">
            <a:extLst>
              <a:ext uri="{FF2B5EF4-FFF2-40B4-BE49-F238E27FC236}">
                <a16:creationId xmlns:a16="http://schemas.microsoft.com/office/drawing/2014/main" id="{06ADB66A-713D-F40B-1D0B-5C7F0CD0F85C}"/>
              </a:ext>
            </a:extLst>
          </p:cNvPr>
          <p:cNvGrpSpPr/>
          <p:nvPr/>
        </p:nvGrpSpPr>
        <p:grpSpPr>
          <a:xfrm>
            <a:off x="6313559" y="2687174"/>
            <a:ext cx="5827257" cy="845517"/>
            <a:chOff x="6367877" y="1480876"/>
            <a:chExt cx="5827257" cy="845517"/>
          </a:xfrm>
        </p:grpSpPr>
        <p:sp>
          <p:nvSpPr>
            <p:cNvPr id="16" name="Retângulo: Cantos Arredondados 15">
              <a:extLst>
                <a:ext uri="{FF2B5EF4-FFF2-40B4-BE49-F238E27FC236}">
                  <a16:creationId xmlns:a16="http://schemas.microsoft.com/office/drawing/2014/main" id="{B4AF1022-FB7E-8305-8C4A-B68F748D6650}"/>
                </a:ext>
              </a:extLst>
            </p:cNvPr>
            <p:cNvSpPr/>
            <p:nvPr/>
          </p:nvSpPr>
          <p:spPr>
            <a:xfrm>
              <a:off x="6377141" y="1522547"/>
              <a:ext cx="5804892" cy="389205"/>
            </a:xfrm>
            <a:prstGeom prst="roundRect">
              <a:avLst>
                <a:gd name="adj" fmla="val 0"/>
              </a:avLst>
            </a:prstGeom>
            <a:solidFill>
              <a:schemeClr val="accent1">
                <a:alpha val="26000"/>
              </a:schemeClr>
            </a:solidFill>
            <a:ln w="28575">
              <a:solidFill>
                <a:srgbClr val="0070C0"/>
              </a:solidFill>
            </a:ln>
          </p:spPr>
          <p:style>
            <a:lnRef idx="2">
              <a:schemeClr val="accent3"/>
            </a:lnRef>
            <a:fillRef idx="1">
              <a:schemeClr val="lt1"/>
            </a:fillRef>
            <a:effectRef idx="0">
              <a:schemeClr val="accent3"/>
            </a:effectRef>
            <a:fontRef idx="minor">
              <a:schemeClr val="dk1"/>
            </a:fontRef>
          </p:style>
          <p:txBody>
            <a:bodyPr lIns="36000" tIns="72000" rIns="36000" rtlCol="0" anchor="ctr"/>
            <a:lstStyle/>
            <a:p>
              <a:r>
                <a:rPr lang="pt-BR" sz="1400" b="1" dirty="0"/>
                <a:t>STEP 1</a:t>
              </a:r>
            </a:p>
            <a:p>
              <a:r>
                <a:rPr lang="pt-BR" sz="800" dirty="0"/>
                <a:t>(</a:t>
              </a:r>
              <a:r>
                <a:rPr lang="pt-BR" sz="800" dirty="0" err="1"/>
                <a:t>Fev</a:t>
              </a:r>
              <a:r>
                <a:rPr lang="pt-BR" sz="800" dirty="0"/>
                <a:t>/25 ~Abr’25)</a:t>
              </a:r>
            </a:p>
          </p:txBody>
        </p:sp>
        <p:sp>
          <p:nvSpPr>
            <p:cNvPr id="17" name="Triângulo isósceles 16">
              <a:extLst>
                <a:ext uri="{FF2B5EF4-FFF2-40B4-BE49-F238E27FC236}">
                  <a16:creationId xmlns:a16="http://schemas.microsoft.com/office/drawing/2014/main" id="{F9DFDD04-2BA6-0350-1965-8A7F6AB355D2}"/>
                </a:ext>
              </a:extLst>
            </p:cNvPr>
            <p:cNvSpPr/>
            <p:nvPr/>
          </p:nvSpPr>
          <p:spPr>
            <a:xfrm rot="16200000">
              <a:off x="6840548" y="1559973"/>
              <a:ext cx="445962" cy="287767"/>
            </a:xfrm>
            <a:prstGeom prst="triangle">
              <a:avLst/>
            </a:prstGeom>
            <a:solidFill>
              <a:schemeClr val="accent5">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C0310838-D195-5846-88AD-AFADC49B94B7}"/>
                </a:ext>
              </a:extLst>
            </p:cNvPr>
            <p:cNvSpPr/>
            <p:nvPr/>
          </p:nvSpPr>
          <p:spPr>
            <a:xfrm>
              <a:off x="6367877" y="1925765"/>
              <a:ext cx="5814156" cy="389205"/>
            </a:xfrm>
            <a:prstGeom prst="roundRect">
              <a:avLst>
                <a:gd name="adj" fmla="val 0"/>
              </a:avLst>
            </a:prstGeom>
            <a:solidFill>
              <a:schemeClr val="bg1">
                <a:alpha val="26000"/>
              </a:schemeClr>
            </a:solidFill>
          </p:spPr>
          <p:style>
            <a:lnRef idx="2">
              <a:schemeClr val="accent3"/>
            </a:lnRef>
            <a:fillRef idx="1">
              <a:schemeClr val="lt1"/>
            </a:fillRef>
            <a:effectRef idx="0">
              <a:schemeClr val="accent3"/>
            </a:effectRef>
            <a:fontRef idx="minor">
              <a:schemeClr val="dk1"/>
            </a:fontRef>
          </p:style>
          <p:txBody>
            <a:bodyPr lIns="36000" tIns="72000" rIns="36000" rtlCol="0" anchor="ctr"/>
            <a:lstStyle/>
            <a:p>
              <a:r>
                <a:rPr lang="pt-BR" sz="1400" b="1" dirty="0"/>
                <a:t>STEP 2</a:t>
              </a:r>
            </a:p>
            <a:p>
              <a:r>
                <a:rPr lang="pt-BR" sz="800" dirty="0"/>
                <a:t>Mai’25 ~ Ago’25)</a:t>
              </a:r>
            </a:p>
          </p:txBody>
        </p:sp>
        <p:sp>
          <p:nvSpPr>
            <p:cNvPr id="19" name="Triângulo isósceles 18">
              <a:extLst>
                <a:ext uri="{FF2B5EF4-FFF2-40B4-BE49-F238E27FC236}">
                  <a16:creationId xmlns:a16="http://schemas.microsoft.com/office/drawing/2014/main" id="{BA9E4EF2-1FCF-D1D2-A6FD-9DC6A0C323AA}"/>
                </a:ext>
              </a:extLst>
            </p:cNvPr>
            <p:cNvSpPr/>
            <p:nvPr/>
          </p:nvSpPr>
          <p:spPr>
            <a:xfrm rot="16200000">
              <a:off x="6854734" y="1959528"/>
              <a:ext cx="445962" cy="287767"/>
            </a:xfrm>
            <a:prstGeom prst="triangle">
              <a:avLst/>
            </a:prstGeom>
            <a:solidFill>
              <a:schemeClr val="accent5">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4C1C063E-D6FA-44FC-5E0F-55AD4CC61E37}"/>
                </a:ext>
              </a:extLst>
            </p:cNvPr>
            <p:cNvSpPr txBox="1"/>
            <p:nvPr/>
          </p:nvSpPr>
          <p:spPr>
            <a:xfrm>
              <a:off x="11630323" y="1764507"/>
              <a:ext cx="564811" cy="123111"/>
            </a:xfrm>
            <a:prstGeom prst="rect">
              <a:avLst/>
            </a:prstGeom>
            <a:noFill/>
          </p:spPr>
          <p:txBody>
            <a:bodyPr wrap="square" lIns="0" tIns="0" rIns="0" bIns="0" rtlCol="0">
              <a:spAutoFit/>
            </a:bodyPr>
            <a:lstStyle/>
            <a:p>
              <a:r>
                <a:rPr lang="pt-BR" sz="800" b="1" dirty="0">
                  <a:solidFill>
                    <a:schemeClr val="tx2"/>
                  </a:solidFill>
                </a:rPr>
                <a:t>Andamento</a:t>
              </a:r>
            </a:p>
          </p:txBody>
        </p:sp>
        <p:sp>
          <p:nvSpPr>
            <p:cNvPr id="24" name="Estrela de 5 Pontas 97">
              <a:extLst>
                <a:ext uri="{FF2B5EF4-FFF2-40B4-BE49-F238E27FC236}">
                  <a16:creationId xmlns:a16="http://schemas.microsoft.com/office/drawing/2014/main" id="{F144B4DC-3702-51F9-19EC-E18BF5D7AB1B}"/>
                </a:ext>
              </a:extLst>
            </p:cNvPr>
            <p:cNvSpPr/>
            <p:nvPr/>
          </p:nvSpPr>
          <p:spPr>
            <a:xfrm>
              <a:off x="7014520" y="1601084"/>
              <a:ext cx="144016" cy="134217"/>
            </a:xfrm>
            <a:prstGeom prst="star5">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CaixaDeTexto 25">
              <a:extLst>
                <a:ext uri="{FF2B5EF4-FFF2-40B4-BE49-F238E27FC236}">
                  <a16:creationId xmlns:a16="http://schemas.microsoft.com/office/drawing/2014/main" id="{AD5B70F3-38E2-2368-504C-EBF3884C916F}"/>
                </a:ext>
              </a:extLst>
            </p:cNvPr>
            <p:cNvSpPr txBox="1"/>
            <p:nvPr/>
          </p:nvSpPr>
          <p:spPr>
            <a:xfrm>
              <a:off x="11570475" y="2200418"/>
              <a:ext cx="554882" cy="123111"/>
            </a:xfrm>
            <a:prstGeom prst="rect">
              <a:avLst/>
            </a:prstGeom>
            <a:noFill/>
          </p:spPr>
          <p:txBody>
            <a:bodyPr wrap="square" lIns="0" tIns="0" rIns="0" bIns="0" rtlCol="0">
              <a:spAutoFit/>
            </a:bodyPr>
            <a:lstStyle/>
            <a:p>
              <a:pPr algn="ctr"/>
              <a:r>
                <a:rPr lang="pt-BR" sz="800" b="1" dirty="0">
                  <a:solidFill>
                    <a:schemeClr val="bg1">
                      <a:lumMod val="50000"/>
                    </a:schemeClr>
                  </a:solidFill>
                </a:rPr>
                <a:t>Planejado</a:t>
              </a:r>
            </a:p>
          </p:txBody>
        </p:sp>
      </p:grpSp>
      <p:pic>
        <p:nvPicPr>
          <p:cNvPr id="32" name="Imagem 31" descr="Ícone&#10;&#10;Descrição gerada automaticamente">
            <a:extLst>
              <a:ext uri="{FF2B5EF4-FFF2-40B4-BE49-F238E27FC236}">
                <a16:creationId xmlns:a16="http://schemas.microsoft.com/office/drawing/2014/main" id="{4BF821C4-0189-4AE1-D0BF-2E8AA7F8C6A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54451" y="-754078"/>
            <a:ext cx="285698" cy="285698"/>
          </a:xfrm>
          <a:prstGeom prst="rect">
            <a:avLst/>
          </a:prstGeom>
        </p:spPr>
      </p:pic>
      <p:grpSp>
        <p:nvGrpSpPr>
          <p:cNvPr id="33" name="Agrupar 32">
            <a:extLst>
              <a:ext uri="{FF2B5EF4-FFF2-40B4-BE49-F238E27FC236}">
                <a16:creationId xmlns:a16="http://schemas.microsoft.com/office/drawing/2014/main" id="{7E3D79BB-6119-6519-0B9D-692EF2FF5B8F}"/>
              </a:ext>
            </a:extLst>
          </p:cNvPr>
          <p:cNvGrpSpPr/>
          <p:nvPr/>
        </p:nvGrpSpPr>
        <p:grpSpPr>
          <a:xfrm>
            <a:off x="11566672" y="2599369"/>
            <a:ext cx="445490" cy="817335"/>
            <a:chOff x="11394659" y="1393071"/>
            <a:chExt cx="445490" cy="817335"/>
          </a:xfrm>
        </p:grpSpPr>
        <p:pic>
          <p:nvPicPr>
            <p:cNvPr id="34" name="Picture 6" descr="Progress Bar Icon Png #16174 - Free Icons Library">
              <a:extLst>
                <a:ext uri="{FF2B5EF4-FFF2-40B4-BE49-F238E27FC236}">
                  <a16:creationId xmlns:a16="http://schemas.microsoft.com/office/drawing/2014/main" id="{BDB754BC-4147-23B2-972E-C48BD65334F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394659" y="1393071"/>
              <a:ext cx="445490" cy="5489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descr="Cronograma - ícones de educação grátis">
              <a:extLst>
                <a:ext uri="{FF2B5EF4-FFF2-40B4-BE49-F238E27FC236}">
                  <a16:creationId xmlns:a16="http://schemas.microsoft.com/office/drawing/2014/main" id="{7CC18FD5-B285-4423-7EDC-CFE3A198145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486806" y="1985541"/>
              <a:ext cx="224865" cy="224865"/>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Seta: Divisa 38">
            <a:extLst>
              <a:ext uri="{FF2B5EF4-FFF2-40B4-BE49-F238E27FC236}">
                <a16:creationId xmlns:a16="http://schemas.microsoft.com/office/drawing/2014/main" id="{63C93DE9-E99B-DBDA-3E4C-31D3FCF26686}"/>
              </a:ext>
            </a:extLst>
          </p:cNvPr>
          <p:cNvSpPr/>
          <p:nvPr/>
        </p:nvSpPr>
        <p:spPr>
          <a:xfrm>
            <a:off x="6258428" y="2244293"/>
            <a:ext cx="373155" cy="1881951"/>
          </a:xfrm>
          <a:prstGeom prst="chevron">
            <a:avLst/>
          </a:prstGeom>
          <a:solidFill>
            <a:srgbClr val="002060">
              <a:alpha val="18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9" name="Imagem 48">
            <a:extLst>
              <a:ext uri="{FF2B5EF4-FFF2-40B4-BE49-F238E27FC236}">
                <a16:creationId xmlns:a16="http://schemas.microsoft.com/office/drawing/2014/main" id="{4BE66195-AEFF-77D1-957D-DF083CB8C9D5}"/>
              </a:ext>
            </a:extLst>
          </p:cNvPr>
          <p:cNvPicPr>
            <a:picLocks noChangeAspect="1"/>
          </p:cNvPicPr>
          <p:nvPr/>
        </p:nvPicPr>
        <p:blipFill>
          <a:blip r:embed="rId16"/>
          <a:stretch>
            <a:fillRect/>
          </a:stretch>
        </p:blipFill>
        <p:spPr>
          <a:xfrm>
            <a:off x="11207612" y="-726870"/>
            <a:ext cx="200633" cy="196364"/>
          </a:xfrm>
          <a:prstGeom prst="rect">
            <a:avLst/>
          </a:prstGeom>
        </p:spPr>
      </p:pic>
      <mc:AlternateContent xmlns:mc="http://schemas.openxmlformats.org/markup-compatibility/2006" xmlns:psez="http://schemas.microsoft.com/office/powerpoint/2016/sectionzoom">
        <mc:Choice Requires="psez">
          <p:graphicFrame>
            <p:nvGraphicFramePr>
              <p:cNvPr id="5" name="Zoom de Seção 4">
                <a:extLst>
                  <a:ext uri="{FF2B5EF4-FFF2-40B4-BE49-F238E27FC236}">
                    <a16:creationId xmlns:a16="http://schemas.microsoft.com/office/drawing/2014/main" id="{AB4A18FB-70F8-B8A3-9E06-FCBE063565DB}"/>
                  </a:ext>
                </a:extLst>
              </p:cNvPr>
              <p:cNvGraphicFramePr>
                <a:graphicFrameLocks noChangeAspect="1"/>
              </p:cNvGraphicFramePr>
              <p:nvPr>
                <p:extLst>
                  <p:ext uri="{D42A27DB-BD31-4B8C-83A1-F6EECF244321}">
                    <p14:modId xmlns:p14="http://schemas.microsoft.com/office/powerpoint/2010/main" val="1633323743"/>
                  </p:ext>
                </p:extLst>
              </p:nvPr>
            </p:nvGraphicFramePr>
            <p:xfrm>
              <a:off x="468035" y="1123230"/>
              <a:ext cx="5214566" cy="2645368"/>
            </p:xfrm>
            <a:graphic>
              <a:graphicData uri="http://schemas.microsoft.com/office/powerpoint/2016/sectionzoom">
                <psez:sectionZm>
                  <psez:sectionZmObj sectionId="{B0798690-606D-475B-96A9-A2BC7B87C916}">
                    <psez:zmPr id="{B8F62252-FB72-4C90-B980-184790A7DFA6}" transitionDur="1000">
                      <p166:blipFill xmlns:p166="http://schemas.microsoft.com/office/powerpoint/2016/6/main">
                        <a:blip r:embed="rId17"/>
                        <a:stretch>
                          <a:fillRect/>
                        </a:stretch>
                      </p166:blipFill>
                      <p166:spPr xmlns:p166="http://schemas.microsoft.com/office/powerpoint/2016/6/main">
                        <a:xfrm>
                          <a:off x="0" y="0"/>
                          <a:ext cx="5214566" cy="2645368"/>
                        </a:xfrm>
                        <a:prstGeom prst="rect">
                          <a:avLst/>
                        </a:prstGeom>
                        <a:ln w="3175">
                          <a:solidFill>
                            <a:prstClr val="ltGray"/>
                          </a:solidFill>
                        </a:ln>
                      </p166:spPr>
                    </psez:zmPr>
                  </psez:sectionZmObj>
                </psez:sectionZm>
              </a:graphicData>
            </a:graphic>
          </p:graphicFrame>
        </mc:Choice>
        <mc:Fallback xmlns="">
          <p:pic>
            <p:nvPicPr>
              <p:cNvPr id="5" name="Zoom de Seção 4">
                <a:hlinkClick r:id="rId18" action="ppaction://hlinksldjump"/>
                <a:extLst>
                  <a:ext uri="{FF2B5EF4-FFF2-40B4-BE49-F238E27FC236}">
                    <a16:creationId xmlns:a16="http://schemas.microsoft.com/office/drawing/2014/main" id="{AB4A18FB-70F8-B8A3-9E06-FCBE063565DB}"/>
                  </a:ext>
                </a:extLst>
              </p:cNvPr>
              <p:cNvPicPr>
                <a:picLocks noGrp="1" noRot="1" noChangeAspect="1" noMove="1" noResize="1" noEditPoints="1" noAdjustHandles="1" noChangeArrowheads="1" noChangeShapeType="1"/>
              </p:cNvPicPr>
              <p:nvPr/>
            </p:nvPicPr>
            <p:blipFill>
              <a:blip r:embed="rId19"/>
              <a:stretch>
                <a:fillRect/>
              </a:stretch>
            </p:blipFill>
            <p:spPr>
              <a:xfrm>
                <a:off x="468035" y="1123230"/>
                <a:ext cx="5214566" cy="2645368"/>
              </a:xfrm>
              <a:prstGeom prst="rect">
                <a:avLst/>
              </a:prstGeom>
              <a:ln w="3175">
                <a:solidFill>
                  <a:prstClr val="ltGray"/>
                </a:solidFill>
              </a:ln>
            </p:spPr>
          </p:pic>
        </mc:Fallback>
      </mc:AlternateContent>
      <p:sp>
        <p:nvSpPr>
          <p:cNvPr id="3" name="txtPage">
            <a:extLst>
              <a:ext uri="{FF2B5EF4-FFF2-40B4-BE49-F238E27FC236}">
                <a16:creationId xmlns:a16="http://schemas.microsoft.com/office/drawing/2014/main" id="{69DFA7A3-5E85-5E89-AB22-2704629E4ED8}"/>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2 / 17</a:t>
            </a:r>
          </a:p>
        </p:txBody>
      </p:sp>
      <p:grpSp>
        <p:nvGrpSpPr>
          <p:cNvPr id="11" name="Agrupar 10">
            <a:extLst>
              <a:ext uri="{FF2B5EF4-FFF2-40B4-BE49-F238E27FC236}">
                <a16:creationId xmlns:a16="http://schemas.microsoft.com/office/drawing/2014/main" id="{7D43281A-1317-3AD5-41ED-0E8B4B3F8631}"/>
              </a:ext>
            </a:extLst>
          </p:cNvPr>
          <p:cNvGrpSpPr/>
          <p:nvPr/>
        </p:nvGrpSpPr>
        <p:grpSpPr>
          <a:xfrm>
            <a:off x="9351251" y="1691136"/>
            <a:ext cx="1981203" cy="982165"/>
            <a:chOff x="9405569" y="1618712"/>
            <a:chExt cx="1981203" cy="982165"/>
          </a:xfrm>
        </p:grpSpPr>
        <p:sp>
          <p:nvSpPr>
            <p:cNvPr id="7" name="CaixaDeTexto 6">
              <a:extLst>
                <a:ext uri="{FF2B5EF4-FFF2-40B4-BE49-F238E27FC236}">
                  <a16:creationId xmlns:a16="http://schemas.microsoft.com/office/drawing/2014/main" id="{D63FE052-3945-BCCF-83F9-6D287AA3AC81}"/>
                </a:ext>
              </a:extLst>
            </p:cNvPr>
            <p:cNvSpPr txBox="1"/>
            <p:nvPr/>
          </p:nvSpPr>
          <p:spPr>
            <a:xfrm>
              <a:off x="9405569" y="1618712"/>
              <a:ext cx="1981203" cy="461665"/>
            </a:xfrm>
            <a:prstGeom prst="rect">
              <a:avLst/>
            </a:prstGeom>
            <a:noFill/>
          </p:spPr>
          <p:txBody>
            <a:bodyPr wrap="square">
              <a:spAutoFit/>
            </a:bodyPr>
            <a:lstStyle/>
            <a:p>
              <a:r>
                <a:rPr lang="pt-BR" sz="1800" b="1" dirty="0">
                  <a:solidFill>
                    <a:schemeClr val="accent1"/>
                  </a:solidFill>
                </a:rPr>
                <a:t>Foco do </a:t>
              </a:r>
              <a:r>
                <a:rPr lang="pt-BR" sz="2400" b="1" dirty="0" err="1">
                  <a:solidFill>
                    <a:schemeClr val="accent1"/>
                  </a:solidFill>
                </a:rPr>
                <a:t>Shinrai</a:t>
              </a:r>
              <a:endParaRPr lang="pt-BR" sz="1800" b="1" dirty="0">
                <a:solidFill>
                  <a:schemeClr val="accent1"/>
                </a:solidFill>
              </a:endParaRPr>
            </a:p>
          </p:txBody>
        </p:sp>
        <p:pic>
          <p:nvPicPr>
            <p:cNvPr id="10" name="Picture 3">
              <a:extLst>
                <a:ext uri="{FF2B5EF4-FFF2-40B4-BE49-F238E27FC236}">
                  <a16:creationId xmlns:a16="http://schemas.microsoft.com/office/drawing/2014/main" id="{F767A2C8-0ED3-36A9-7B90-FD27E4C6C5EE}"/>
                </a:ext>
              </a:extLst>
            </p:cNvPr>
            <p:cNvPicPr>
              <a:picLocks noChangeAspect="1" noChangeArrowheads="1"/>
            </p:cNvPicPr>
            <p:nvPr/>
          </p:nvPicPr>
          <p:blipFill>
            <a:blip r:embed="rId20" cstate="print">
              <a:duotone>
                <a:prstClr val="black"/>
                <a:schemeClr val="accent5">
                  <a:tint val="45000"/>
                  <a:satMod val="400000"/>
                </a:schemeClr>
              </a:duotone>
              <a:extLst>
                <a:ext uri="{BEBA8EAE-BF5A-486C-A8C5-ECC9F3942E4B}">
                  <a14:imgProps xmlns:a14="http://schemas.microsoft.com/office/drawing/2010/main">
                    <a14:imgLayer r:embed="rId21">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rot="4349269" flipV="1">
              <a:off x="10312843" y="2029462"/>
              <a:ext cx="558631" cy="584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61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pic>
        <p:nvPicPr>
          <p:cNvPr id="59" name="hspLogo" descr="selo 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8"/>
            <a:ext cx="509769" cy="518161"/>
          </a:xfrm>
          <a:prstGeom prst="rect">
            <a:avLst/>
          </a:prstGeom>
          <a:noFill/>
          <a:extLst>
            <a:ext uri="{909E8E84-426E-40DD-AFC4-6F175D3DCCD1}">
              <a14:hiddenFill xmlns:a14="http://schemas.microsoft.com/office/drawing/2010/main">
                <a:solidFill>
                  <a:srgbClr val="FFFFFF"/>
                </a:solidFill>
              </a14:hiddenFill>
            </a:ext>
          </a:extLst>
        </p:spPr>
      </p:pic>
      <p:sp>
        <p:nvSpPr>
          <p:cNvPr id="667" name="Retângulo 666">
            <a:extLst>
              <a:ext uri="{FF2B5EF4-FFF2-40B4-BE49-F238E27FC236}">
                <a16:creationId xmlns:a16="http://schemas.microsoft.com/office/drawing/2014/main" id="{8C85DBE5-0BD4-EE00-661E-AF0944DD7F9D}"/>
              </a:ext>
            </a:extLst>
          </p:cNvPr>
          <p:cNvSpPr/>
          <p:nvPr/>
        </p:nvSpPr>
        <p:spPr>
          <a:xfrm>
            <a:off x="2391171" y="11729"/>
            <a:ext cx="71413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err="1">
                <a:solidFill>
                  <a:schemeClr val="tx1"/>
                </a:solidFill>
              </a:rPr>
              <a:t>Funcionograma</a:t>
            </a:r>
            <a:endParaRPr lang="pt-BR" sz="1400">
              <a:solidFill>
                <a:schemeClr val="tx1"/>
              </a:solidFill>
            </a:endParaRPr>
          </a:p>
        </p:txBody>
      </p:sp>
      <p:sp>
        <p:nvSpPr>
          <p:cNvPr id="53" name="Retângulo Arredondado 271">
            <a:extLst>
              <a:ext uri="{FF2B5EF4-FFF2-40B4-BE49-F238E27FC236}">
                <a16:creationId xmlns:a16="http://schemas.microsoft.com/office/drawing/2014/main" id="{A5BE4FD7-2789-6534-3406-FDDE539BA2FF}"/>
              </a:ext>
            </a:extLst>
          </p:cNvPr>
          <p:cNvSpPr/>
          <p:nvPr/>
        </p:nvSpPr>
        <p:spPr>
          <a:xfrm>
            <a:off x="4720245" y="699460"/>
            <a:ext cx="2596139" cy="2035117"/>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alibri"/>
                <a:ea typeface="+mn-ea"/>
                <a:cs typeface="Arial"/>
              </a:rPr>
              <a:t>Líder do comitê</a:t>
            </a:r>
          </a:p>
        </p:txBody>
      </p:sp>
      <p:sp>
        <p:nvSpPr>
          <p:cNvPr id="55" name="Retângulo de cantos arredondados 246">
            <a:extLst>
              <a:ext uri="{FF2B5EF4-FFF2-40B4-BE49-F238E27FC236}">
                <a16:creationId xmlns:a16="http://schemas.microsoft.com/office/drawing/2014/main" id="{33197FD5-5C18-6925-671C-1AF44AE7D6D0}"/>
              </a:ext>
            </a:extLst>
          </p:cNvPr>
          <p:cNvSpPr/>
          <p:nvPr/>
        </p:nvSpPr>
        <p:spPr>
          <a:xfrm>
            <a:off x="4817037" y="1105405"/>
            <a:ext cx="2419302" cy="972359"/>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Planejar, coordenar e administrar a execução das atividades;</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Facilitar a comunicação entre os membros do comitê e outras partes interessadas.</a:t>
            </a:r>
          </a:p>
        </p:txBody>
      </p:sp>
      <p:sp>
        <p:nvSpPr>
          <p:cNvPr id="6" name="Retângulo de cantos arredondados 246">
            <a:extLst>
              <a:ext uri="{FF2B5EF4-FFF2-40B4-BE49-F238E27FC236}">
                <a16:creationId xmlns:a16="http://schemas.microsoft.com/office/drawing/2014/main" id="{3A9852DC-6E3C-E2B1-50CC-C8282B567F81}"/>
              </a:ext>
            </a:extLst>
          </p:cNvPr>
          <p:cNvSpPr/>
          <p:nvPr/>
        </p:nvSpPr>
        <p:spPr>
          <a:xfrm>
            <a:off x="4817037" y="2322610"/>
            <a:ext cx="2419302" cy="319503"/>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Claudio Spindola (</a:t>
            </a:r>
            <a:r>
              <a:rPr lang="pt-BR" b="1">
                <a:solidFill>
                  <a:prstClr val="black"/>
                </a:solidFill>
                <a:latin typeface="Calibri"/>
                <a:cs typeface="Arial"/>
              </a:rPr>
              <a:t>G TI)</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1" name="Retângulo Arredondado 271">
            <a:extLst>
              <a:ext uri="{FF2B5EF4-FFF2-40B4-BE49-F238E27FC236}">
                <a16:creationId xmlns:a16="http://schemas.microsoft.com/office/drawing/2014/main" id="{C1B53677-7913-8692-6DCF-113F8CBF21D3}"/>
              </a:ext>
            </a:extLst>
          </p:cNvPr>
          <p:cNvSpPr/>
          <p:nvPr/>
        </p:nvSpPr>
        <p:spPr>
          <a:xfrm>
            <a:off x="537822" y="3011844"/>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dirty="0">
                <a:solidFill>
                  <a:prstClr val="black"/>
                </a:solidFill>
                <a:latin typeface="Calibri"/>
                <a:cs typeface="Arial"/>
              </a:rPr>
              <a:t>Infraestrutura Servidores</a:t>
            </a:r>
            <a:endParaRPr kumimoji="0" lang="pt-BR" sz="1400" b="1" i="0" u="none" strike="noStrike" kern="1200" cap="none" spc="0" normalizeH="0" baseline="0" noProof="0" dirty="0">
              <a:ln>
                <a:noFill/>
              </a:ln>
              <a:solidFill>
                <a:prstClr val="black"/>
              </a:solidFill>
              <a:effectLst/>
              <a:uLnTx/>
              <a:uFillTx/>
              <a:latin typeface="Calibri"/>
              <a:ea typeface="+mn-ea"/>
              <a:cs typeface="Arial"/>
            </a:endParaRPr>
          </a:p>
        </p:txBody>
      </p:sp>
      <p:sp>
        <p:nvSpPr>
          <p:cNvPr id="22" name="Retângulo de cantos arredondados 246">
            <a:extLst>
              <a:ext uri="{FF2B5EF4-FFF2-40B4-BE49-F238E27FC236}">
                <a16:creationId xmlns:a16="http://schemas.microsoft.com/office/drawing/2014/main" id="{C7312821-83AD-F56D-21CE-3358B55885EC}"/>
              </a:ext>
            </a:extLst>
          </p:cNvPr>
          <p:cNvSpPr/>
          <p:nvPr/>
        </p:nvSpPr>
        <p:spPr>
          <a:xfrm>
            <a:off x="634614" y="3540434"/>
            <a:ext cx="2419302" cy="1678113"/>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just" defTabSz="533400">
              <a:lnSpc>
                <a:spcPts val="1200"/>
              </a:lnSpc>
              <a:spcAft>
                <a:spcPct val="35000"/>
              </a:spcAft>
              <a:buFontTx/>
              <a:buChar char="-"/>
              <a:defRPr/>
            </a:pPr>
            <a:r>
              <a:rPr lang="pt-BR" sz="1050" dirty="0">
                <a:solidFill>
                  <a:prstClr val="black"/>
                </a:solidFill>
                <a:latin typeface="Calibri"/>
                <a:cs typeface="Arial"/>
              </a:rPr>
              <a:t>Executar o </a:t>
            </a:r>
            <a:r>
              <a:rPr lang="pt-BR" sz="1050" dirty="0" err="1">
                <a:solidFill>
                  <a:prstClr val="black"/>
                </a:solidFill>
                <a:latin typeface="Calibri"/>
                <a:cs typeface="Arial"/>
              </a:rPr>
              <a:t>deploy</a:t>
            </a:r>
            <a:r>
              <a:rPr lang="pt-BR" sz="1050" dirty="0">
                <a:solidFill>
                  <a:prstClr val="black"/>
                </a:solidFill>
                <a:latin typeface="Calibri"/>
                <a:cs typeface="Arial"/>
              </a:rPr>
              <a:t> da solução no servidor de Produção;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dirty="0">
                <a:ln>
                  <a:noFill/>
                </a:ln>
                <a:solidFill>
                  <a:prstClr val="black"/>
                </a:solidFill>
                <a:effectLst/>
                <a:uLnTx/>
                <a:uFillTx/>
                <a:latin typeface="Calibri"/>
                <a:ea typeface="+mn-ea"/>
                <a:cs typeface="Arial"/>
              </a:rPr>
              <a:t>Copiar o Código fonte da solução a partir do repositório de PRD para o Repositório de HML;</a:t>
            </a:r>
          </a:p>
          <a:p>
            <a:pPr marL="171450" indent="-171450" algn="just" defTabSz="533400">
              <a:lnSpc>
                <a:spcPts val="1200"/>
              </a:lnSpc>
              <a:spcAft>
                <a:spcPct val="35000"/>
              </a:spcAft>
              <a:buFontTx/>
              <a:buChar char="-"/>
              <a:defRPr/>
            </a:pPr>
            <a:r>
              <a:rPr kumimoji="0" lang="pt-BR" sz="1050" i="0" u="none" strike="noStrike" kern="1200" cap="none" spc="0" normalizeH="0" baseline="0" noProof="0" dirty="0">
                <a:ln>
                  <a:noFill/>
                </a:ln>
                <a:solidFill>
                  <a:prstClr val="black"/>
                </a:solidFill>
                <a:effectLst/>
                <a:uLnTx/>
                <a:uFillTx/>
                <a:latin typeface="Calibri"/>
                <a:ea typeface="+mn-ea"/>
                <a:cs typeface="Arial"/>
              </a:rPr>
              <a:t>Retornar o Código fonte da solução a partir do repositório de HML para o Repositório de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endParaRPr kumimoji="0" lang="pt-BR" sz="1050" i="0" u="none" strike="noStrike" kern="1200" cap="none" spc="0" normalizeH="0" baseline="0" noProof="0" dirty="0">
              <a:ln>
                <a:noFill/>
              </a:ln>
              <a:solidFill>
                <a:prstClr val="black"/>
              </a:solidFill>
              <a:effectLst/>
              <a:uLnTx/>
              <a:uFillTx/>
              <a:latin typeface="Calibri"/>
              <a:ea typeface="+mn-ea"/>
              <a:cs typeface="Arial"/>
            </a:endParaRPr>
          </a:p>
        </p:txBody>
      </p:sp>
      <p:sp>
        <p:nvSpPr>
          <p:cNvPr id="23" name="Retângulo de cantos arredondados 246">
            <a:extLst>
              <a:ext uri="{FF2B5EF4-FFF2-40B4-BE49-F238E27FC236}">
                <a16:creationId xmlns:a16="http://schemas.microsoft.com/office/drawing/2014/main" id="{0ED61195-5CAA-76FE-71C5-ED9FF3434298}"/>
              </a:ext>
            </a:extLst>
          </p:cNvPr>
          <p:cNvSpPr/>
          <p:nvPr/>
        </p:nvSpPr>
        <p:spPr>
          <a:xfrm>
            <a:off x="634614" y="5518710"/>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Alexander Paludeto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4" name="Retângulo de cantos arredondados 246">
            <a:extLst>
              <a:ext uri="{FF2B5EF4-FFF2-40B4-BE49-F238E27FC236}">
                <a16:creationId xmlns:a16="http://schemas.microsoft.com/office/drawing/2014/main" id="{6AC93EB2-534A-1F98-59AC-D7AD3BEC15F8}"/>
              </a:ext>
            </a:extLst>
          </p:cNvPr>
          <p:cNvSpPr/>
          <p:nvPr/>
        </p:nvSpPr>
        <p:spPr>
          <a:xfrm>
            <a:off x="634614" y="5727634"/>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Marcelo Frederick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5" name="Retângulo de cantos arredondados 246">
            <a:extLst>
              <a:ext uri="{FF2B5EF4-FFF2-40B4-BE49-F238E27FC236}">
                <a16:creationId xmlns:a16="http://schemas.microsoft.com/office/drawing/2014/main" id="{E52F9339-62E4-CAA1-37ED-FDBF01D7224C}"/>
              </a:ext>
            </a:extLst>
          </p:cNvPr>
          <p:cNvSpPr/>
          <p:nvPr/>
        </p:nvSpPr>
        <p:spPr>
          <a:xfrm>
            <a:off x="634614" y="5938270"/>
            <a:ext cx="2419302"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Wantuil dos Santos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6" name="Retângulo Arredondado 271">
            <a:extLst>
              <a:ext uri="{FF2B5EF4-FFF2-40B4-BE49-F238E27FC236}">
                <a16:creationId xmlns:a16="http://schemas.microsoft.com/office/drawing/2014/main" id="{ACD449CD-57F7-1BA6-ECE1-2F466D434355}"/>
              </a:ext>
            </a:extLst>
          </p:cNvPr>
          <p:cNvSpPr/>
          <p:nvPr/>
        </p:nvSpPr>
        <p:spPr>
          <a:xfrm>
            <a:off x="3357222" y="3011844"/>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Segurança</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27" name="Retângulo de cantos arredondados 246">
            <a:extLst>
              <a:ext uri="{FF2B5EF4-FFF2-40B4-BE49-F238E27FC236}">
                <a16:creationId xmlns:a16="http://schemas.microsoft.com/office/drawing/2014/main" id="{882DC53C-D589-35C7-6E43-75803B016A9F}"/>
              </a:ext>
            </a:extLst>
          </p:cNvPr>
          <p:cNvSpPr/>
          <p:nvPr/>
        </p:nvSpPr>
        <p:spPr>
          <a:xfrm>
            <a:off x="3454014" y="3540432"/>
            <a:ext cx="2419302" cy="1717305"/>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Realizar testes de segurança periódicos nas soluções desenvolvidas (penetração, </a:t>
            </a:r>
            <a:r>
              <a:rPr lang="pt-BR" sz="1050" dirty="0" err="1">
                <a:solidFill>
                  <a:prstClr val="black"/>
                </a:solidFill>
                <a:latin typeface="Calibri"/>
                <a:cs typeface="Arial"/>
              </a:rPr>
              <a:t>check</a:t>
            </a:r>
            <a:r>
              <a:rPr lang="pt-BR" sz="1050" dirty="0">
                <a:solidFill>
                  <a:prstClr val="black"/>
                </a:solidFill>
                <a:latin typeface="Calibri"/>
                <a:cs typeface="Arial"/>
              </a:rPr>
              <a:t> de vulnerabilidades, </a:t>
            </a:r>
            <a:r>
              <a:rPr lang="pt-BR" sz="1050" dirty="0" err="1">
                <a:solidFill>
                  <a:prstClr val="black"/>
                </a:solidFill>
                <a:latin typeface="Calibri"/>
                <a:cs typeface="Arial"/>
              </a:rPr>
              <a:t>etc</a:t>
            </a:r>
            <a:r>
              <a:rPr lang="pt-BR" sz="1050" dirty="0">
                <a:solidFill>
                  <a:prstClr val="black"/>
                </a:solidFill>
                <a:latin typeface="Calibri"/>
                <a:cs typeface="Arial"/>
              </a:rPr>
              <a:t>): Estabelecer score de Segurança para cada aplicação relacionado a maturidade da aplicação;</a:t>
            </a:r>
            <a:endParaRPr kumimoji="0" lang="pt-BR" sz="1050" i="0" u="none" strike="noStrike" kern="1200" cap="none" spc="0" normalizeH="0" baseline="0" noProof="0" dirty="0">
              <a:ln>
                <a:noFill/>
              </a:ln>
              <a:solidFill>
                <a:prstClr val="black"/>
              </a:solidFill>
              <a:effectLst/>
              <a:uLnTx/>
              <a:uFillTx/>
              <a:latin typeface="Calibri"/>
              <a:ea typeface="+mn-ea"/>
              <a:cs typeface="Arial"/>
            </a:endParaRPr>
          </a:p>
        </p:txBody>
      </p:sp>
      <p:sp>
        <p:nvSpPr>
          <p:cNvPr id="28" name="Retângulo de cantos arredondados 246">
            <a:extLst>
              <a:ext uri="{FF2B5EF4-FFF2-40B4-BE49-F238E27FC236}">
                <a16:creationId xmlns:a16="http://schemas.microsoft.com/office/drawing/2014/main" id="{EE62826E-DAFD-0027-F01D-BAA28DEAC9B6}"/>
              </a:ext>
            </a:extLst>
          </p:cNvPr>
          <p:cNvSpPr/>
          <p:nvPr/>
        </p:nvSpPr>
        <p:spPr>
          <a:xfrm>
            <a:off x="3454014" y="5518710"/>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 Hudson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31" name="Retângulo Arredondado 271">
            <a:extLst>
              <a:ext uri="{FF2B5EF4-FFF2-40B4-BE49-F238E27FC236}">
                <a16:creationId xmlns:a16="http://schemas.microsoft.com/office/drawing/2014/main" id="{268091A7-B016-C13C-9470-885920863AB7}"/>
              </a:ext>
            </a:extLst>
          </p:cNvPr>
          <p:cNvSpPr/>
          <p:nvPr/>
        </p:nvSpPr>
        <p:spPr>
          <a:xfrm>
            <a:off x="6176622" y="3019253"/>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Governança</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32" name="Retângulo de cantos arredondados 246">
            <a:extLst>
              <a:ext uri="{FF2B5EF4-FFF2-40B4-BE49-F238E27FC236}">
                <a16:creationId xmlns:a16="http://schemas.microsoft.com/office/drawing/2014/main" id="{99EE1D4E-DE75-E2AC-9370-B81F19D0F588}"/>
              </a:ext>
            </a:extLst>
          </p:cNvPr>
          <p:cNvSpPr/>
          <p:nvPr/>
        </p:nvSpPr>
        <p:spPr>
          <a:xfrm>
            <a:off x="6273414" y="3540432"/>
            <a:ext cx="2419302" cy="171398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Auditar o retorno dos repositórios de código fonte entre os ambientes de HML 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Auditar todas as etapas do processo do comitê de implantação;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endParaRPr lang="pt-BR" sz="1050" dirty="0">
              <a:solidFill>
                <a:prstClr val="black"/>
              </a:solidFill>
              <a:latin typeface="Calibri"/>
              <a:cs typeface="Arial"/>
            </a:endParaRPr>
          </a:p>
        </p:txBody>
      </p:sp>
      <p:sp>
        <p:nvSpPr>
          <p:cNvPr id="33" name="Retângulo de cantos arredondados 246">
            <a:extLst>
              <a:ext uri="{FF2B5EF4-FFF2-40B4-BE49-F238E27FC236}">
                <a16:creationId xmlns:a16="http://schemas.microsoft.com/office/drawing/2014/main" id="{802D4A1A-7400-DBD6-780F-B998440B0C75}"/>
              </a:ext>
            </a:extLst>
          </p:cNvPr>
          <p:cNvSpPr/>
          <p:nvPr/>
        </p:nvSpPr>
        <p:spPr>
          <a:xfrm>
            <a:off x="6273414" y="5526119"/>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Erika Miyane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36" name="Retângulo Arredondado 271">
            <a:extLst>
              <a:ext uri="{FF2B5EF4-FFF2-40B4-BE49-F238E27FC236}">
                <a16:creationId xmlns:a16="http://schemas.microsoft.com/office/drawing/2014/main" id="{740D53EF-1221-EF39-8DDF-C6D5F3233213}"/>
              </a:ext>
            </a:extLst>
          </p:cNvPr>
          <p:cNvSpPr/>
          <p:nvPr/>
        </p:nvSpPr>
        <p:spPr>
          <a:xfrm>
            <a:off x="9084922" y="3011844"/>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Arquitetura</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37" name="Retângulo de cantos arredondados 246">
            <a:extLst>
              <a:ext uri="{FF2B5EF4-FFF2-40B4-BE49-F238E27FC236}">
                <a16:creationId xmlns:a16="http://schemas.microsoft.com/office/drawing/2014/main" id="{2838DF55-0C6E-F7F2-598B-C61E707DA682}"/>
              </a:ext>
            </a:extLst>
          </p:cNvPr>
          <p:cNvSpPr/>
          <p:nvPr/>
        </p:nvSpPr>
        <p:spPr>
          <a:xfrm>
            <a:off x="9181714" y="3540432"/>
            <a:ext cx="2419302" cy="171398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dirty="0">
                <a:solidFill>
                  <a:prstClr val="black"/>
                </a:solidFill>
                <a:latin typeface="Calibri"/>
                <a:cs typeface="Arial"/>
              </a:rPr>
              <a:t>Retirar credenciais de PRD do fonte de HML;</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dirty="0">
                <a:ln>
                  <a:noFill/>
                </a:ln>
                <a:solidFill>
                  <a:prstClr val="black"/>
                </a:solidFill>
                <a:effectLst/>
                <a:uLnTx/>
                <a:uFillTx/>
                <a:latin typeface="Calibri"/>
                <a:ea typeface="+mn-ea"/>
                <a:cs typeface="Arial"/>
              </a:rPr>
              <a:t>Incluir credenciais de PRD no fonte de</a:t>
            </a:r>
          </a:p>
        </p:txBody>
      </p:sp>
      <p:sp>
        <p:nvSpPr>
          <p:cNvPr id="38" name="Retângulo de cantos arredondados 246">
            <a:extLst>
              <a:ext uri="{FF2B5EF4-FFF2-40B4-BE49-F238E27FC236}">
                <a16:creationId xmlns:a16="http://schemas.microsoft.com/office/drawing/2014/main" id="{A4A65837-6CCB-6280-DD1E-AA759702671B}"/>
              </a:ext>
            </a:extLst>
          </p:cNvPr>
          <p:cNvSpPr/>
          <p:nvPr/>
        </p:nvSpPr>
        <p:spPr>
          <a:xfrm>
            <a:off x="9181714" y="5518710"/>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Christyan Mendonça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40" name="Retângulo de cantos arredondados 246">
            <a:extLst>
              <a:ext uri="{FF2B5EF4-FFF2-40B4-BE49-F238E27FC236}">
                <a16:creationId xmlns:a16="http://schemas.microsoft.com/office/drawing/2014/main" id="{7C138F28-29E3-95B0-6DE2-833E5AE00C7E}"/>
              </a:ext>
            </a:extLst>
          </p:cNvPr>
          <p:cNvSpPr/>
          <p:nvPr/>
        </p:nvSpPr>
        <p:spPr>
          <a:xfrm>
            <a:off x="6273414" y="5753575"/>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Paula Caroline (</a:t>
            </a:r>
            <a:r>
              <a:rPr lang="pt-BR" b="1">
                <a:solidFill>
                  <a:prstClr val="black"/>
                </a:solidFill>
                <a:latin typeface="Calibri"/>
                <a:cs typeface="Arial"/>
              </a:rPr>
              <a:t>A)</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cxnSp>
        <p:nvCxnSpPr>
          <p:cNvPr id="2" name="Conector angulado 264">
            <a:extLst>
              <a:ext uri="{FF2B5EF4-FFF2-40B4-BE49-F238E27FC236}">
                <a16:creationId xmlns:a16="http://schemas.microsoft.com/office/drawing/2014/main" id="{9A110712-ADD9-E767-96E1-CBA28CBA8BBC}"/>
              </a:ext>
            </a:extLst>
          </p:cNvPr>
          <p:cNvCxnSpPr>
            <a:cxnSpLocks/>
            <a:stCxn id="53" idx="2"/>
            <a:endCxn id="21" idx="0"/>
          </p:cNvCxnSpPr>
          <p:nvPr/>
        </p:nvCxnSpPr>
        <p:spPr>
          <a:xfrm rot="5400000">
            <a:off x="3788471" y="781999"/>
            <a:ext cx="277267" cy="4182423"/>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8" name="Conector angulado 264">
            <a:extLst>
              <a:ext uri="{FF2B5EF4-FFF2-40B4-BE49-F238E27FC236}">
                <a16:creationId xmlns:a16="http://schemas.microsoft.com/office/drawing/2014/main" id="{3081A3C1-1338-24C8-35BA-34AC75B670D5}"/>
              </a:ext>
            </a:extLst>
          </p:cNvPr>
          <p:cNvCxnSpPr>
            <a:cxnSpLocks/>
            <a:stCxn id="53" idx="2"/>
            <a:endCxn id="26" idx="0"/>
          </p:cNvCxnSpPr>
          <p:nvPr/>
        </p:nvCxnSpPr>
        <p:spPr>
          <a:xfrm rot="5400000">
            <a:off x="5198171" y="2191699"/>
            <a:ext cx="277267" cy="1363023"/>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1" name="Conector angulado 264">
            <a:extLst>
              <a:ext uri="{FF2B5EF4-FFF2-40B4-BE49-F238E27FC236}">
                <a16:creationId xmlns:a16="http://schemas.microsoft.com/office/drawing/2014/main" id="{01A1042F-AAE8-F304-92CE-EEFF1090D7D2}"/>
              </a:ext>
            </a:extLst>
          </p:cNvPr>
          <p:cNvCxnSpPr>
            <a:cxnSpLocks/>
            <a:stCxn id="53" idx="2"/>
            <a:endCxn id="31" idx="0"/>
          </p:cNvCxnSpPr>
          <p:nvPr/>
        </p:nvCxnSpPr>
        <p:spPr>
          <a:xfrm rot="16200000" flipH="1">
            <a:off x="6604165" y="2148726"/>
            <a:ext cx="284676" cy="1456377"/>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4" name="Conector angulado 264">
            <a:extLst>
              <a:ext uri="{FF2B5EF4-FFF2-40B4-BE49-F238E27FC236}">
                <a16:creationId xmlns:a16="http://schemas.microsoft.com/office/drawing/2014/main" id="{59B54424-A8ED-2641-8439-0134D326C58C}"/>
              </a:ext>
            </a:extLst>
          </p:cNvPr>
          <p:cNvCxnSpPr>
            <a:cxnSpLocks/>
            <a:stCxn id="53" idx="2"/>
            <a:endCxn id="36" idx="0"/>
          </p:cNvCxnSpPr>
          <p:nvPr/>
        </p:nvCxnSpPr>
        <p:spPr>
          <a:xfrm rot="16200000" flipH="1">
            <a:off x="8062020" y="690871"/>
            <a:ext cx="277267" cy="4364677"/>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sp>
        <p:nvSpPr>
          <p:cNvPr id="3" name="CaixaDeTexto 2">
            <a:extLst>
              <a:ext uri="{FF2B5EF4-FFF2-40B4-BE49-F238E27FC236}">
                <a16:creationId xmlns:a16="http://schemas.microsoft.com/office/drawing/2014/main" id="{E1797FBF-F4B3-E9A5-14C9-22BF239DED5D}"/>
              </a:ext>
            </a:extLst>
          </p:cNvPr>
          <p:cNvSpPr txBox="1"/>
          <p:nvPr/>
        </p:nvSpPr>
        <p:spPr>
          <a:xfrm>
            <a:off x="249046" y="3327943"/>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9" name="CaixaDeTexto 8">
            <a:extLst>
              <a:ext uri="{FF2B5EF4-FFF2-40B4-BE49-F238E27FC236}">
                <a16:creationId xmlns:a16="http://schemas.microsoft.com/office/drawing/2014/main" id="{31F4CF9C-4E70-3AEB-5608-2A3BE2706A5A}"/>
              </a:ext>
            </a:extLst>
          </p:cNvPr>
          <p:cNvSpPr txBox="1"/>
          <p:nvPr/>
        </p:nvSpPr>
        <p:spPr>
          <a:xfrm>
            <a:off x="430231" y="5257737"/>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Representantes: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0" name="CaixaDeTexto 9">
            <a:extLst>
              <a:ext uri="{FF2B5EF4-FFF2-40B4-BE49-F238E27FC236}">
                <a16:creationId xmlns:a16="http://schemas.microsoft.com/office/drawing/2014/main" id="{F15F926A-4212-EC01-B765-9CB83CFFAA9B}"/>
              </a:ext>
            </a:extLst>
          </p:cNvPr>
          <p:cNvSpPr txBox="1"/>
          <p:nvPr/>
        </p:nvSpPr>
        <p:spPr>
          <a:xfrm>
            <a:off x="3068446" y="3343655"/>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2" name="CaixaDeTexto 11">
            <a:extLst>
              <a:ext uri="{FF2B5EF4-FFF2-40B4-BE49-F238E27FC236}">
                <a16:creationId xmlns:a16="http://schemas.microsoft.com/office/drawing/2014/main" id="{A4AFA6C3-9958-1029-AF39-4C3F52B08171}"/>
              </a:ext>
            </a:extLst>
          </p:cNvPr>
          <p:cNvSpPr txBox="1"/>
          <p:nvPr/>
        </p:nvSpPr>
        <p:spPr>
          <a:xfrm>
            <a:off x="3249631" y="5273449"/>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Representantes: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3" name="CaixaDeTexto 12">
            <a:extLst>
              <a:ext uri="{FF2B5EF4-FFF2-40B4-BE49-F238E27FC236}">
                <a16:creationId xmlns:a16="http://schemas.microsoft.com/office/drawing/2014/main" id="{5252C5A9-68FB-DBF2-B830-1A433BDFBA85}"/>
              </a:ext>
            </a:extLst>
          </p:cNvPr>
          <p:cNvSpPr txBox="1"/>
          <p:nvPr/>
        </p:nvSpPr>
        <p:spPr>
          <a:xfrm>
            <a:off x="5992435" y="3337312"/>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5" name="CaixaDeTexto 14">
            <a:extLst>
              <a:ext uri="{FF2B5EF4-FFF2-40B4-BE49-F238E27FC236}">
                <a16:creationId xmlns:a16="http://schemas.microsoft.com/office/drawing/2014/main" id="{E638FF93-0E0A-64AF-487C-C7B9E6E8609F}"/>
              </a:ext>
            </a:extLst>
          </p:cNvPr>
          <p:cNvSpPr txBox="1"/>
          <p:nvPr/>
        </p:nvSpPr>
        <p:spPr>
          <a:xfrm>
            <a:off x="6095242" y="5319358"/>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Representantes: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6" name="CaixaDeTexto 15">
            <a:extLst>
              <a:ext uri="{FF2B5EF4-FFF2-40B4-BE49-F238E27FC236}">
                <a16:creationId xmlns:a16="http://schemas.microsoft.com/office/drawing/2014/main" id="{D396FB4A-8E7C-2962-48FB-B9E8DC66F181}"/>
              </a:ext>
            </a:extLst>
          </p:cNvPr>
          <p:cNvSpPr txBox="1"/>
          <p:nvPr/>
        </p:nvSpPr>
        <p:spPr>
          <a:xfrm>
            <a:off x="8829658" y="3324857"/>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7" name="CaixaDeTexto 16">
            <a:extLst>
              <a:ext uri="{FF2B5EF4-FFF2-40B4-BE49-F238E27FC236}">
                <a16:creationId xmlns:a16="http://schemas.microsoft.com/office/drawing/2014/main" id="{A273536A-F91A-12E2-4A79-6799E3069716}"/>
              </a:ext>
            </a:extLst>
          </p:cNvPr>
          <p:cNvSpPr txBox="1"/>
          <p:nvPr/>
        </p:nvSpPr>
        <p:spPr>
          <a:xfrm>
            <a:off x="8932465" y="5306903"/>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Representantes: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8" name="CaixaDeTexto 17">
            <a:extLst>
              <a:ext uri="{FF2B5EF4-FFF2-40B4-BE49-F238E27FC236}">
                <a16:creationId xmlns:a16="http://schemas.microsoft.com/office/drawing/2014/main" id="{2D668B92-1513-45C5-8911-265FEB73A64E}"/>
              </a:ext>
            </a:extLst>
          </p:cNvPr>
          <p:cNvSpPr txBox="1"/>
          <p:nvPr/>
        </p:nvSpPr>
        <p:spPr>
          <a:xfrm>
            <a:off x="4542114" y="1004253"/>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9" name="CaixaDeTexto 18">
            <a:extLst>
              <a:ext uri="{FF2B5EF4-FFF2-40B4-BE49-F238E27FC236}">
                <a16:creationId xmlns:a16="http://schemas.microsoft.com/office/drawing/2014/main" id="{AC03AFB7-AFCA-69DE-A064-8D9D8660C310}"/>
              </a:ext>
            </a:extLst>
          </p:cNvPr>
          <p:cNvSpPr txBox="1"/>
          <p:nvPr/>
        </p:nvSpPr>
        <p:spPr>
          <a:xfrm>
            <a:off x="4599832" y="2111335"/>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Representantes: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862008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tângulo Arredondado 271">
            <a:extLst>
              <a:ext uri="{FF2B5EF4-FFF2-40B4-BE49-F238E27FC236}">
                <a16:creationId xmlns:a16="http://schemas.microsoft.com/office/drawing/2014/main" id="{A5BE4FD7-2789-6534-3406-FDDE539BA2FF}"/>
              </a:ext>
            </a:extLst>
          </p:cNvPr>
          <p:cNvSpPr/>
          <p:nvPr/>
        </p:nvSpPr>
        <p:spPr>
          <a:xfrm>
            <a:off x="4573462" y="652122"/>
            <a:ext cx="2596139" cy="2035117"/>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alibri"/>
                <a:ea typeface="+mn-ea"/>
                <a:cs typeface="Arial"/>
              </a:rPr>
              <a:t>Líder do comitê</a:t>
            </a:r>
          </a:p>
        </p:txBody>
      </p:sp>
      <p:sp>
        <p:nvSpPr>
          <p:cNvPr id="55" name="Retângulo de cantos arredondados 246">
            <a:extLst>
              <a:ext uri="{FF2B5EF4-FFF2-40B4-BE49-F238E27FC236}">
                <a16:creationId xmlns:a16="http://schemas.microsoft.com/office/drawing/2014/main" id="{33197FD5-5C18-6925-671C-1AF44AE7D6D0}"/>
              </a:ext>
            </a:extLst>
          </p:cNvPr>
          <p:cNvSpPr/>
          <p:nvPr/>
        </p:nvSpPr>
        <p:spPr>
          <a:xfrm>
            <a:off x="4670254" y="1135128"/>
            <a:ext cx="2419302" cy="88792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Planejar, coordenar e administrar a execução das atividades;</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Facilitar a comunicação entre os membros do comitê e outras partes interessadas.</a:t>
            </a:r>
          </a:p>
        </p:txBody>
      </p:sp>
      <p:sp>
        <p:nvSpPr>
          <p:cNvPr id="6" name="Retângulo de cantos arredondados 246">
            <a:extLst>
              <a:ext uri="{FF2B5EF4-FFF2-40B4-BE49-F238E27FC236}">
                <a16:creationId xmlns:a16="http://schemas.microsoft.com/office/drawing/2014/main" id="{3A9852DC-6E3C-E2B1-50CC-C8282B567F81}"/>
              </a:ext>
            </a:extLst>
          </p:cNvPr>
          <p:cNvSpPr/>
          <p:nvPr/>
        </p:nvSpPr>
        <p:spPr>
          <a:xfrm>
            <a:off x="4670254" y="2236083"/>
            <a:ext cx="2419302" cy="319503"/>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Claudio Spindola (</a:t>
            </a:r>
            <a:r>
              <a:rPr lang="pt-BR" b="1">
                <a:solidFill>
                  <a:prstClr val="black"/>
                </a:solidFill>
                <a:latin typeface="Calibri"/>
                <a:cs typeface="Arial"/>
              </a:rPr>
              <a:t>G)</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1" name="Retângulo Arredondado 271">
            <a:extLst>
              <a:ext uri="{FF2B5EF4-FFF2-40B4-BE49-F238E27FC236}">
                <a16:creationId xmlns:a16="http://schemas.microsoft.com/office/drawing/2014/main" id="{C1B53677-7913-8692-6DCF-113F8CBF21D3}"/>
              </a:ext>
            </a:extLst>
          </p:cNvPr>
          <p:cNvSpPr/>
          <p:nvPr/>
        </p:nvSpPr>
        <p:spPr>
          <a:xfrm>
            <a:off x="2832311" y="2964506"/>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Infraestrutura Servidores</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22" name="Retângulo de cantos arredondados 246">
            <a:extLst>
              <a:ext uri="{FF2B5EF4-FFF2-40B4-BE49-F238E27FC236}">
                <a16:creationId xmlns:a16="http://schemas.microsoft.com/office/drawing/2014/main" id="{C7312821-83AD-F56D-21CE-3358B55885EC}"/>
              </a:ext>
            </a:extLst>
          </p:cNvPr>
          <p:cNvSpPr/>
          <p:nvPr/>
        </p:nvSpPr>
        <p:spPr>
          <a:xfrm>
            <a:off x="2929103" y="3559205"/>
            <a:ext cx="2419302" cy="164046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just" defTabSz="533400">
              <a:lnSpc>
                <a:spcPts val="1200"/>
              </a:lnSpc>
              <a:spcAft>
                <a:spcPct val="35000"/>
              </a:spcAft>
              <a:buFontTx/>
              <a:buChar char="-"/>
              <a:defRPr/>
            </a:pPr>
            <a:r>
              <a:rPr lang="pt-BR" sz="1050">
                <a:solidFill>
                  <a:prstClr val="black"/>
                </a:solidFill>
                <a:latin typeface="Calibri"/>
                <a:cs typeface="Arial"/>
              </a:rPr>
              <a:t>Executar o </a:t>
            </a:r>
            <a:r>
              <a:rPr lang="pt-BR" sz="1050" err="1">
                <a:solidFill>
                  <a:prstClr val="black"/>
                </a:solidFill>
                <a:latin typeface="Calibri"/>
                <a:cs typeface="Arial"/>
              </a:rPr>
              <a:t>deploy</a:t>
            </a:r>
            <a:r>
              <a:rPr lang="pt-BR" sz="1050">
                <a:solidFill>
                  <a:prstClr val="black"/>
                </a:solidFill>
                <a:latin typeface="Calibri"/>
                <a:cs typeface="Arial"/>
              </a:rPr>
              <a:t> da solução no servidor de Produção;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a:ln>
                  <a:noFill/>
                </a:ln>
                <a:solidFill>
                  <a:prstClr val="black"/>
                </a:solidFill>
                <a:effectLst/>
                <a:uLnTx/>
                <a:uFillTx/>
                <a:latin typeface="Calibri"/>
                <a:ea typeface="+mn-ea"/>
                <a:cs typeface="Arial"/>
              </a:rPr>
              <a:t>Copiar o Código fonte da solução a partir do repositório de PRD para o Repositório de HML;</a:t>
            </a:r>
          </a:p>
          <a:p>
            <a:pPr marL="171450" indent="-171450" algn="just" defTabSz="533400">
              <a:lnSpc>
                <a:spcPts val="1200"/>
              </a:lnSpc>
              <a:spcAft>
                <a:spcPct val="35000"/>
              </a:spcAft>
              <a:buFontTx/>
              <a:buChar char="-"/>
              <a:defRPr/>
            </a:pPr>
            <a:r>
              <a:rPr kumimoji="0" lang="pt-BR" sz="1050" i="0" u="none" strike="noStrike" kern="1200" cap="none" spc="0" normalizeH="0" baseline="0" noProof="0">
                <a:ln>
                  <a:noFill/>
                </a:ln>
                <a:solidFill>
                  <a:prstClr val="black"/>
                </a:solidFill>
                <a:effectLst/>
                <a:uLnTx/>
                <a:uFillTx/>
                <a:latin typeface="Calibri"/>
                <a:ea typeface="+mn-ea"/>
                <a:cs typeface="Arial"/>
              </a:rPr>
              <a:t>Retornar o Código fonte da solução a partir do repositório de HML para o Repositório de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endParaRPr kumimoji="0" lang="pt-BR" sz="1050" i="0" u="none" strike="noStrike" kern="1200" cap="none" spc="0" normalizeH="0" baseline="0" noProof="0">
              <a:ln>
                <a:noFill/>
              </a:ln>
              <a:solidFill>
                <a:prstClr val="black"/>
              </a:solidFill>
              <a:effectLst/>
              <a:uLnTx/>
              <a:uFillTx/>
              <a:latin typeface="Calibri"/>
              <a:ea typeface="+mn-ea"/>
              <a:cs typeface="Arial"/>
            </a:endParaRPr>
          </a:p>
        </p:txBody>
      </p:sp>
      <p:sp>
        <p:nvSpPr>
          <p:cNvPr id="23" name="Retângulo de cantos arredondados 246">
            <a:extLst>
              <a:ext uri="{FF2B5EF4-FFF2-40B4-BE49-F238E27FC236}">
                <a16:creationId xmlns:a16="http://schemas.microsoft.com/office/drawing/2014/main" id="{0ED61195-5CAA-76FE-71C5-ED9FF3434298}"/>
              </a:ext>
            </a:extLst>
          </p:cNvPr>
          <p:cNvSpPr/>
          <p:nvPr/>
        </p:nvSpPr>
        <p:spPr>
          <a:xfrm>
            <a:off x="2929103" y="5471372"/>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Alexander Paludeto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4" name="Retângulo de cantos arredondados 246">
            <a:extLst>
              <a:ext uri="{FF2B5EF4-FFF2-40B4-BE49-F238E27FC236}">
                <a16:creationId xmlns:a16="http://schemas.microsoft.com/office/drawing/2014/main" id="{6AC93EB2-534A-1F98-59AC-D7AD3BEC15F8}"/>
              </a:ext>
            </a:extLst>
          </p:cNvPr>
          <p:cNvSpPr/>
          <p:nvPr/>
        </p:nvSpPr>
        <p:spPr>
          <a:xfrm>
            <a:off x="2929103" y="5680296"/>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Marcelo Frederick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5" name="Retângulo de cantos arredondados 246">
            <a:extLst>
              <a:ext uri="{FF2B5EF4-FFF2-40B4-BE49-F238E27FC236}">
                <a16:creationId xmlns:a16="http://schemas.microsoft.com/office/drawing/2014/main" id="{E52F9339-62E4-CAA1-37ED-FDBF01D7224C}"/>
              </a:ext>
            </a:extLst>
          </p:cNvPr>
          <p:cNvSpPr/>
          <p:nvPr/>
        </p:nvSpPr>
        <p:spPr>
          <a:xfrm>
            <a:off x="2929103" y="5890932"/>
            <a:ext cx="2419302"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Wantuil dos Santos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36" name="Retângulo Arredondado 271">
            <a:extLst>
              <a:ext uri="{FF2B5EF4-FFF2-40B4-BE49-F238E27FC236}">
                <a16:creationId xmlns:a16="http://schemas.microsoft.com/office/drawing/2014/main" id="{740D53EF-1221-EF39-8DDF-C6D5F3233213}"/>
              </a:ext>
            </a:extLst>
          </p:cNvPr>
          <p:cNvSpPr/>
          <p:nvPr/>
        </p:nvSpPr>
        <p:spPr>
          <a:xfrm>
            <a:off x="6453737" y="2964506"/>
            <a:ext cx="2596139" cy="3282079"/>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Arquitetura</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37" name="Retângulo de cantos arredondados 246">
            <a:extLst>
              <a:ext uri="{FF2B5EF4-FFF2-40B4-BE49-F238E27FC236}">
                <a16:creationId xmlns:a16="http://schemas.microsoft.com/office/drawing/2014/main" id="{2838DF55-0C6E-F7F2-598B-C61E707DA682}"/>
              </a:ext>
            </a:extLst>
          </p:cNvPr>
          <p:cNvSpPr/>
          <p:nvPr/>
        </p:nvSpPr>
        <p:spPr>
          <a:xfrm>
            <a:off x="6550529" y="3615666"/>
            <a:ext cx="2419302" cy="1491335"/>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Apoiar na retirada de credenciais de PRD do fonte de HML;</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sz="1050" i="0" u="none" strike="noStrike" kern="1200" cap="none" spc="0" normalizeH="0" baseline="0" noProof="0">
                <a:ln>
                  <a:noFill/>
                </a:ln>
                <a:solidFill>
                  <a:prstClr val="black"/>
                </a:solidFill>
                <a:effectLst/>
                <a:uLnTx/>
                <a:uFillTx/>
                <a:latin typeface="Calibri"/>
                <a:ea typeface="+mn-ea"/>
                <a:cs typeface="Arial"/>
              </a:rPr>
              <a:t>Apoiar na inclusão de credenciais de PRD no fonte de PRD;</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050">
                <a:solidFill>
                  <a:prstClr val="black"/>
                </a:solidFill>
                <a:latin typeface="Calibri"/>
                <a:cs typeface="Arial"/>
              </a:rPr>
              <a:t>Apoiar na geração dos executáveis de PRD para o </a:t>
            </a:r>
            <a:r>
              <a:rPr lang="pt-BR" sz="1050" err="1">
                <a:solidFill>
                  <a:prstClr val="black"/>
                </a:solidFill>
                <a:latin typeface="Calibri"/>
                <a:cs typeface="Arial"/>
              </a:rPr>
              <a:t>deploy</a:t>
            </a:r>
            <a:r>
              <a:rPr lang="pt-BR" sz="1050">
                <a:solidFill>
                  <a:prstClr val="black"/>
                </a:solidFill>
                <a:latin typeface="Calibri"/>
                <a:cs typeface="Arial"/>
              </a:rPr>
              <a:t> da solução;</a:t>
            </a:r>
          </a:p>
        </p:txBody>
      </p:sp>
      <p:sp>
        <p:nvSpPr>
          <p:cNvPr id="38" name="Retângulo de cantos arredondados 246">
            <a:extLst>
              <a:ext uri="{FF2B5EF4-FFF2-40B4-BE49-F238E27FC236}">
                <a16:creationId xmlns:a16="http://schemas.microsoft.com/office/drawing/2014/main" id="{A4A65837-6CCB-6280-DD1E-AA759702671B}"/>
              </a:ext>
            </a:extLst>
          </p:cNvPr>
          <p:cNvSpPr/>
          <p:nvPr/>
        </p:nvSpPr>
        <p:spPr>
          <a:xfrm>
            <a:off x="6550529" y="5471372"/>
            <a:ext cx="2419302"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Christyan Mendonça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cxnSp>
        <p:nvCxnSpPr>
          <p:cNvPr id="2" name="Conector angulado 264">
            <a:extLst>
              <a:ext uri="{FF2B5EF4-FFF2-40B4-BE49-F238E27FC236}">
                <a16:creationId xmlns:a16="http://schemas.microsoft.com/office/drawing/2014/main" id="{9A110712-ADD9-E767-96E1-CBA28CBA8BBC}"/>
              </a:ext>
            </a:extLst>
          </p:cNvPr>
          <p:cNvCxnSpPr>
            <a:cxnSpLocks/>
            <a:stCxn id="53" idx="2"/>
            <a:endCxn id="21" idx="0"/>
          </p:cNvCxnSpPr>
          <p:nvPr/>
        </p:nvCxnSpPr>
        <p:spPr>
          <a:xfrm rot="5400000">
            <a:off x="4862324" y="1955297"/>
            <a:ext cx="277267" cy="1741151"/>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4" name="Conector angulado 264">
            <a:extLst>
              <a:ext uri="{FF2B5EF4-FFF2-40B4-BE49-F238E27FC236}">
                <a16:creationId xmlns:a16="http://schemas.microsoft.com/office/drawing/2014/main" id="{59B54424-A8ED-2641-8439-0134D326C58C}"/>
              </a:ext>
            </a:extLst>
          </p:cNvPr>
          <p:cNvCxnSpPr>
            <a:cxnSpLocks/>
            <a:stCxn id="53" idx="2"/>
            <a:endCxn id="36" idx="0"/>
          </p:cNvCxnSpPr>
          <p:nvPr/>
        </p:nvCxnSpPr>
        <p:spPr>
          <a:xfrm rot="16200000" flipH="1">
            <a:off x="6673036" y="1885734"/>
            <a:ext cx="277267" cy="1880275"/>
          </a:xfrm>
          <a:prstGeom prst="bentConnector3">
            <a:avLst>
              <a:gd name="adj1" fmla="val 50000"/>
            </a:avLst>
          </a:prstGeom>
          <a:noFill/>
          <a:ln w="9525" cap="flat" cmpd="sng" algn="ctr">
            <a:solidFill>
              <a:schemeClr val="bg1">
                <a:lumMod val="6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C9625687-EB5E-67E3-CF54-C824E57C206D}"/>
              </a:ext>
            </a:extLst>
          </p:cNvPr>
          <p:cNvSpPr txBox="1"/>
          <p:nvPr/>
        </p:nvSpPr>
        <p:spPr>
          <a:xfrm>
            <a:off x="4338334" y="920056"/>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8" name="CaixaDeTexto 7">
            <a:extLst>
              <a:ext uri="{FF2B5EF4-FFF2-40B4-BE49-F238E27FC236}">
                <a16:creationId xmlns:a16="http://schemas.microsoft.com/office/drawing/2014/main" id="{0C212BA1-F94A-954A-1F31-C98C219B11DD}"/>
              </a:ext>
            </a:extLst>
          </p:cNvPr>
          <p:cNvSpPr txBox="1"/>
          <p:nvPr/>
        </p:nvSpPr>
        <p:spPr>
          <a:xfrm>
            <a:off x="4474243" y="2008901"/>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9" name="CaixaDeTexto 8">
            <a:extLst>
              <a:ext uri="{FF2B5EF4-FFF2-40B4-BE49-F238E27FC236}">
                <a16:creationId xmlns:a16="http://schemas.microsoft.com/office/drawing/2014/main" id="{4071AE82-1DE0-55C4-89E6-E94FB1C70A4B}"/>
              </a:ext>
            </a:extLst>
          </p:cNvPr>
          <p:cNvSpPr txBox="1"/>
          <p:nvPr/>
        </p:nvSpPr>
        <p:spPr>
          <a:xfrm>
            <a:off x="2543533" y="3350512"/>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dirty="0">
                <a:solidFill>
                  <a:prstClr val="black"/>
                </a:solidFill>
                <a:latin typeface="Calibri"/>
                <a:cs typeface="Arial"/>
              </a:rPr>
              <a:t>Atividades:</a:t>
            </a:r>
            <a:endParaRPr kumimoji="0" lang="pt-BR" sz="1100" b="1" i="0" u="none" strike="noStrike" kern="1200" cap="none" spc="0" normalizeH="0" baseline="0" noProof="0" dirty="0">
              <a:ln>
                <a:noFill/>
              </a:ln>
              <a:solidFill>
                <a:prstClr val="black"/>
              </a:solidFill>
              <a:effectLst/>
              <a:uLnTx/>
              <a:uFillTx/>
              <a:latin typeface="Calibri"/>
              <a:ea typeface="+mn-ea"/>
              <a:cs typeface="Arial"/>
            </a:endParaRPr>
          </a:p>
        </p:txBody>
      </p:sp>
      <p:sp>
        <p:nvSpPr>
          <p:cNvPr id="10" name="CaixaDeTexto 9">
            <a:extLst>
              <a:ext uri="{FF2B5EF4-FFF2-40B4-BE49-F238E27FC236}">
                <a16:creationId xmlns:a16="http://schemas.microsoft.com/office/drawing/2014/main" id="{79929F8B-988A-70ED-8BF2-1820BF6AD845}"/>
              </a:ext>
            </a:extLst>
          </p:cNvPr>
          <p:cNvSpPr txBox="1"/>
          <p:nvPr/>
        </p:nvSpPr>
        <p:spPr>
          <a:xfrm>
            <a:off x="2724718" y="5241117"/>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11" name="CaixaDeTexto 10">
            <a:extLst>
              <a:ext uri="{FF2B5EF4-FFF2-40B4-BE49-F238E27FC236}">
                <a16:creationId xmlns:a16="http://schemas.microsoft.com/office/drawing/2014/main" id="{C61A15F6-9919-BBCE-6BFA-BFC40DE23043}"/>
              </a:ext>
            </a:extLst>
          </p:cNvPr>
          <p:cNvSpPr txBox="1"/>
          <p:nvPr/>
        </p:nvSpPr>
        <p:spPr>
          <a:xfrm>
            <a:off x="6237784" y="3400927"/>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19" name="CaixaDeTexto 18">
            <a:extLst>
              <a:ext uri="{FF2B5EF4-FFF2-40B4-BE49-F238E27FC236}">
                <a16:creationId xmlns:a16="http://schemas.microsoft.com/office/drawing/2014/main" id="{5D87E694-7592-F168-4051-C5D8ABE0483A}"/>
              </a:ext>
            </a:extLst>
          </p:cNvPr>
          <p:cNvSpPr txBox="1"/>
          <p:nvPr/>
        </p:nvSpPr>
        <p:spPr>
          <a:xfrm>
            <a:off x="6346145" y="5276890"/>
            <a:ext cx="1405662"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292367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a:solidFill>
                  <a:prstClr val="black"/>
                </a:solidFill>
                <a:latin typeface="Calibri"/>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a:solidFill>
                  <a:prstClr val="black"/>
                </a:solidFill>
                <a:latin typeface="Calibri"/>
              </a:rPr>
              <a:t>Schedule</a:t>
            </a:r>
          </a:p>
        </p:txBody>
      </p:sp>
      <p:sp>
        <p:nvSpPr>
          <p:cNvPr id="15" name="txtPage">
            <a:extLst>
              <a:ext uri="{FF2B5EF4-FFF2-40B4-BE49-F238E27FC236}">
                <a16:creationId xmlns:a16="http://schemas.microsoft.com/office/drawing/2014/main" id="{CE51E449-A019-26C6-3B11-26FF3686B470}"/>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28 / 32</a:t>
            </a:r>
          </a:p>
        </p:txBody>
      </p:sp>
      <p:graphicFrame>
        <p:nvGraphicFramePr>
          <p:cNvPr id="27" name="headerTable">
            <a:extLst>
              <a:ext uri="{FF2B5EF4-FFF2-40B4-BE49-F238E27FC236}">
                <a16:creationId xmlns:a16="http://schemas.microsoft.com/office/drawing/2014/main" id="{78D359E9-2708-3A31-6925-7D2AD9940852}"/>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13">
            <a:extLst>
              <a:ext uri="{FF2B5EF4-FFF2-40B4-BE49-F238E27FC236}">
                <a16:creationId xmlns:a16="http://schemas.microsoft.com/office/drawing/2014/main" id="{0E3221FC-17C8-031F-5D7F-FF00AEE1687C}"/>
              </a:ext>
            </a:extLst>
          </p:cNvPr>
          <p:cNvSpPr txBox="1"/>
          <p:nvPr/>
        </p:nvSpPr>
        <p:spPr>
          <a:xfrm>
            <a:off x="0" y="6486707"/>
            <a:ext cx="12192000" cy="398677"/>
          </a:xfrm>
          <a:prstGeom prst="rect">
            <a:avLst/>
          </a:prstGeom>
          <a:solidFill>
            <a:srgbClr val="FFFF00"/>
          </a:solidFill>
        </p:spPr>
        <p:txBody>
          <a:bodyPr wrap="square" rtlCol="0" anchor="ctr" anchorCtr="0">
            <a:noAutofit/>
          </a:bodyPr>
          <a:lstStyle/>
          <a:p>
            <a:pPr algn="ctr" defTabSz="457200"/>
            <a:r>
              <a:rPr lang="pt-BR" sz="1200" kern="0">
                <a:solidFill>
                  <a:prstClr val="black"/>
                </a:solidFill>
              </a:rPr>
              <a:t>As mudanças previstas a partir da implantação do projeto exigem a realização de ajustes nos padrões de serviços para os usuários envolvidos.</a:t>
            </a:r>
          </a:p>
        </p:txBody>
      </p:sp>
      <p:sp>
        <p:nvSpPr>
          <p:cNvPr id="10" name="txtVisibleSubtitle">
            <a:extLst>
              <a:ext uri="{FF2B5EF4-FFF2-40B4-BE49-F238E27FC236}">
                <a16:creationId xmlns:a16="http://schemas.microsoft.com/office/drawing/2014/main" id="{79D82DED-7C74-B9C1-BFEC-7CF95B16CDFA}"/>
              </a:ext>
            </a:extLst>
          </p:cNvPr>
          <p:cNvSpPr txBox="1"/>
          <p:nvPr/>
        </p:nvSpPr>
        <p:spPr>
          <a:xfrm>
            <a:off x="4524056" y="434837"/>
            <a:ext cx="3143089" cy="307777"/>
          </a:xfrm>
          <a:prstGeom prst="rect">
            <a:avLst/>
          </a:prstGeom>
          <a:noFill/>
        </p:spPr>
        <p:txBody>
          <a:bodyPr vert="horz" wrap="square" rtlCol="0">
            <a:spAutoFit/>
          </a:bodyPr>
          <a:lstStyle/>
          <a:p>
            <a:pPr lvl="0" algn="ctr">
              <a:defRPr/>
            </a:pPr>
            <a:r>
              <a:rPr lang="pt-BR" sz="1400" b="1" err="1">
                <a:solidFill>
                  <a:prstClr val="black"/>
                </a:solidFill>
              </a:rPr>
              <a:t>Change</a:t>
            </a:r>
            <a:r>
              <a:rPr lang="pt-BR" sz="1400" b="1">
                <a:solidFill>
                  <a:prstClr val="black"/>
                </a:solidFill>
              </a:rPr>
              <a:t> Management</a:t>
            </a:r>
          </a:p>
        </p:txBody>
      </p:sp>
      <p:graphicFrame>
        <p:nvGraphicFramePr>
          <p:cNvPr id="2" name="表 4">
            <a:extLst>
              <a:ext uri="{FF2B5EF4-FFF2-40B4-BE49-F238E27FC236}">
                <a16:creationId xmlns:a16="http://schemas.microsoft.com/office/drawing/2014/main" id="{31370919-8574-62DB-46E4-131CD94A0E7F}"/>
              </a:ext>
            </a:extLst>
          </p:cNvPr>
          <p:cNvGraphicFramePr>
            <a:graphicFrameLocks noGrp="1"/>
          </p:cNvGraphicFramePr>
          <p:nvPr/>
        </p:nvGraphicFramePr>
        <p:xfrm>
          <a:off x="77422" y="2281139"/>
          <a:ext cx="12037163" cy="3695937"/>
        </p:xfrm>
        <a:graphic>
          <a:graphicData uri="http://schemas.openxmlformats.org/drawingml/2006/table">
            <a:tbl>
              <a:tblPr firstRow="1" bandRow="1">
                <a:tableStyleId>{5940675A-B579-460E-94D1-54222C63F5DA}</a:tableStyleId>
              </a:tblPr>
              <a:tblGrid>
                <a:gridCol w="1048438">
                  <a:extLst>
                    <a:ext uri="{9D8B030D-6E8A-4147-A177-3AD203B41FA5}">
                      <a16:colId xmlns:a16="http://schemas.microsoft.com/office/drawing/2014/main" val="20000"/>
                    </a:ext>
                  </a:extLst>
                </a:gridCol>
                <a:gridCol w="1870525">
                  <a:extLst>
                    <a:ext uri="{9D8B030D-6E8A-4147-A177-3AD203B41FA5}">
                      <a16:colId xmlns:a16="http://schemas.microsoft.com/office/drawing/2014/main" val="20001"/>
                    </a:ext>
                  </a:extLst>
                </a:gridCol>
                <a:gridCol w="596204">
                  <a:extLst>
                    <a:ext uri="{9D8B030D-6E8A-4147-A177-3AD203B41FA5}">
                      <a16:colId xmlns:a16="http://schemas.microsoft.com/office/drawing/2014/main" val="20003"/>
                    </a:ext>
                  </a:extLst>
                </a:gridCol>
                <a:gridCol w="568133">
                  <a:extLst>
                    <a:ext uri="{9D8B030D-6E8A-4147-A177-3AD203B41FA5}">
                      <a16:colId xmlns:a16="http://schemas.microsoft.com/office/drawing/2014/main" val="20005"/>
                    </a:ext>
                  </a:extLst>
                </a:gridCol>
                <a:gridCol w="568133">
                  <a:extLst>
                    <a:ext uri="{9D8B030D-6E8A-4147-A177-3AD203B41FA5}">
                      <a16:colId xmlns:a16="http://schemas.microsoft.com/office/drawing/2014/main" val="20006"/>
                    </a:ext>
                  </a:extLst>
                </a:gridCol>
                <a:gridCol w="568133">
                  <a:extLst>
                    <a:ext uri="{9D8B030D-6E8A-4147-A177-3AD203B41FA5}">
                      <a16:colId xmlns:a16="http://schemas.microsoft.com/office/drawing/2014/main" val="20007"/>
                    </a:ext>
                  </a:extLst>
                </a:gridCol>
                <a:gridCol w="568133">
                  <a:extLst>
                    <a:ext uri="{9D8B030D-6E8A-4147-A177-3AD203B41FA5}">
                      <a16:colId xmlns:a16="http://schemas.microsoft.com/office/drawing/2014/main" val="20008"/>
                    </a:ext>
                  </a:extLst>
                </a:gridCol>
                <a:gridCol w="568133">
                  <a:extLst>
                    <a:ext uri="{9D8B030D-6E8A-4147-A177-3AD203B41FA5}">
                      <a16:colId xmlns:a16="http://schemas.microsoft.com/office/drawing/2014/main" val="20009"/>
                    </a:ext>
                  </a:extLst>
                </a:gridCol>
                <a:gridCol w="568134">
                  <a:extLst>
                    <a:ext uri="{9D8B030D-6E8A-4147-A177-3AD203B41FA5}">
                      <a16:colId xmlns:a16="http://schemas.microsoft.com/office/drawing/2014/main" val="20010"/>
                    </a:ext>
                  </a:extLst>
                </a:gridCol>
                <a:gridCol w="568133">
                  <a:extLst>
                    <a:ext uri="{9D8B030D-6E8A-4147-A177-3AD203B41FA5}">
                      <a16:colId xmlns:a16="http://schemas.microsoft.com/office/drawing/2014/main" val="20011"/>
                    </a:ext>
                  </a:extLst>
                </a:gridCol>
                <a:gridCol w="568133">
                  <a:extLst>
                    <a:ext uri="{9D8B030D-6E8A-4147-A177-3AD203B41FA5}">
                      <a16:colId xmlns:a16="http://schemas.microsoft.com/office/drawing/2014/main" val="20012"/>
                    </a:ext>
                  </a:extLst>
                </a:gridCol>
                <a:gridCol w="568133">
                  <a:extLst>
                    <a:ext uri="{9D8B030D-6E8A-4147-A177-3AD203B41FA5}">
                      <a16:colId xmlns:a16="http://schemas.microsoft.com/office/drawing/2014/main" val="20013"/>
                    </a:ext>
                  </a:extLst>
                </a:gridCol>
                <a:gridCol w="568133">
                  <a:extLst>
                    <a:ext uri="{9D8B030D-6E8A-4147-A177-3AD203B41FA5}">
                      <a16:colId xmlns:a16="http://schemas.microsoft.com/office/drawing/2014/main" val="695788194"/>
                    </a:ext>
                  </a:extLst>
                </a:gridCol>
                <a:gridCol w="568133">
                  <a:extLst>
                    <a:ext uri="{9D8B030D-6E8A-4147-A177-3AD203B41FA5}">
                      <a16:colId xmlns:a16="http://schemas.microsoft.com/office/drawing/2014/main" val="20014"/>
                    </a:ext>
                  </a:extLst>
                </a:gridCol>
                <a:gridCol w="568133">
                  <a:extLst>
                    <a:ext uri="{9D8B030D-6E8A-4147-A177-3AD203B41FA5}">
                      <a16:colId xmlns:a16="http://schemas.microsoft.com/office/drawing/2014/main" val="2491233271"/>
                    </a:ext>
                  </a:extLst>
                </a:gridCol>
                <a:gridCol w="568133">
                  <a:extLst>
                    <a:ext uri="{9D8B030D-6E8A-4147-A177-3AD203B41FA5}">
                      <a16:colId xmlns:a16="http://schemas.microsoft.com/office/drawing/2014/main" val="4179468953"/>
                    </a:ext>
                  </a:extLst>
                </a:gridCol>
                <a:gridCol w="568133">
                  <a:extLst>
                    <a:ext uri="{9D8B030D-6E8A-4147-A177-3AD203B41FA5}">
                      <a16:colId xmlns:a16="http://schemas.microsoft.com/office/drawing/2014/main" val="704084449"/>
                    </a:ext>
                  </a:extLst>
                </a:gridCol>
                <a:gridCol w="568133">
                  <a:extLst>
                    <a:ext uri="{9D8B030D-6E8A-4147-A177-3AD203B41FA5}">
                      <a16:colId xmlns:a16="http://schemas.microsoft.com/office/drawing/2014/main" val="2320490665"/>
                    </a:ext>
                  </a:extLst>
                </a:gridCol>
              </a:tblGrid>
              <a:tr h="271979">
                <a:tc gridSpan="14">
                  <a:txBody>
                    <a:bodyPr/>
                    <a:lstStyle/>
                    <a:p>
                      <a:pPr algn="ctr"/>
                      <a:r>
                        <a:rPr kumimoji="1" lang="pt-BR" altLang="ja-JP" sz="1200" b="1">
                          <a:solidFill>
                            <a:schemeClr val="bg1"/>
                          </a:solidFill>
                          <a:latin typeface="Arial" panose="020B0604020202020204" pitchFamily="34" charset="0"/>
                          <a:cs typeface="Arial" panose="020B0604020202020204" pitchFamily="34" charset="0"/>
                        </a:rPr>
                        <a:t>CHANGE MANAGEMENT</a:t>
                      </a:r>
                      <a:endParaRPr kumimoji="1" lang="ja-JP" altLang="en-US" sz="1200" b="1">
                        <a:solidFill>
                          <a:schemeClr val="bg1"/>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hMerge="1">
                  <a:txBody>
                    <a:bodyPr/>
                    <a:lstStyle/>
                    <a:p>
                      <a:pPr algn="ctr"/>
                      <a:endParaRPr kumimoji="1" lang="ja-JP" altLang="en-US" sz="1400">
                        <a:solidFill>
                          <a:schemeClr val="bg1"/>
                        </a:solidFill>
                        <a:latin typeface="Calibri" pitchFamily="34" charset="0"/>
                        <a:cs typeface="Calibri"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chemeClr val="tx1"/>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ctr"/>
                      <a:endParaRPr kumimoji="1" lang="ja-JP" altLang="en-US" sz="1200" b="1">
                        <a:solidFill>
                          <a:schemeClr val="bg1"/>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a:txBody>
                    <a:bodyPr/>
                    <a:lstStyle/>
                    <a:p>
                      <a:pPr algn="ctr"/>
                      <a:endParaRPr kumimoji="1" lang="ja-JP" altLang="en-US" sz="1200" b="1">
                        <a:solidFill>
                          <a:schemeClr val="bg1"/>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a:txBody>
                    <a:bodyPr/>
                    <a:lstStyle/>
                    <a:p>
                      <a:pPr algn="ctr"/>
                      <a:endParaRPr kumimoji="1" lang="ja-JP" altLang="en-US" sz="1200" b="1">
                        <a:solidFill>
                          <a:schemeClr val="bg1"/>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a:txBody>
                    <a:bodyPr/>
                    <a:lstStyle/>
                    <a:p>
                      <a:pPr algn="ctr"/>
                      <a:endParaRPr kumimoji="1" lang="ja-JP" altLang="en-US" sz="1200" b="1">
                        <a:solidFill>
                          <a:schemeClr val="bg1"/>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271979">
                <a:tc rowSpan="2">
                  <a:txBody>
                    <a:bodyPr/>
                    <a:lstStyle/>
                    <a:p>
                      <a:pPr algn="ctr"/>
                      <a:r>
                        <a:rPr kumimoji="1" lang="en-US" altLang="ja-JP" sz="900" b="0">
                          <a:solidFill>
                            <a:schemeClr val="tx1">
                              <a:lumMod val="75000"/>
                              <a:lumOff val="25000"/>
                            </a:schemeClr>
                          </a:solidFill>
                          <a:latin typeface="Arial" panose="020B0604020202020204" pitchFamily="34" charset="0"/>
                          <a:cs typeface="Arial" panose="020B0604020202020204" pitchFamily="34" charset="0"/>
                        </a:rPr>
                        <a:t>ITEM</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DESCRIÇÃO DA ATIVIDADE</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1000" b="0">
                          <a:latin typeface="Arial" panose="020B0604020202020204" pitchFamily="34" charset="0"/>
                          <a:cs typeface="Arial" panose="020B0604020202020204" pitchFamily="34" charset="0"/>
                        </a:rPr>
                        <a:t>RESP.</a:t>
                      </a: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1000" b="0">
                          <a:latin typeface="Arial" panose="020B0604020202020204" pitchFamily="34" charset="0"/>
                          <a:cs typeface="Arial" panose="020B0604020202020204" pitchFamily="34" charset="0"/>
                        </a:rPr>
                        <a:t>99 Ki</a:t>
                      </a: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1000" b="0">
                          <a:latin typeface="+mj-lt"/>
                          <a:cs typeface="Calibri" pitchFamily="34" charset="0"/>
                        </a:rPr>
                        <a:t>100Ki</a:t>
                      </a: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2827801"/>
                  </a:ext>
                </a:extLst>
              </a:tr>
              <a:tr h="271979">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JAN</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FEB</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MAR</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APR</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MAY</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JUN</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JUL</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AGO</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SEP</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OCT</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NOV</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DEC</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JAN</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FEB</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solidFill>
                            <a:schemeClr val="tx1">
                              <a:lumMod val="75000"/>
                              <a:lumOff val="25000"/>
                            </a:schemeClr>
                          </a:solidFill>
                          <a:latin typeface="Arial" panose="020B0604020202020204" pitchFamily="34" charset="0"/>
                          <a:cs typeface="Arial" panose="020B0604020202020204" pitchFamily="34" charset="0"/>
                        </a:rPr>
                        <a:t>MAR</a:t>
                      </a: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Configurações</a:t>
                      </a:r>
                    </a:p>
                  </a:txBody>
                  <a:tcPr marL="36000" marR="18000" marT="18000" marB="1800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Configuração</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do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ambiente</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de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produção</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a:t>
                      </a:r>
                    </a:p>
                  </a:txBody>
                  <a:tcPr marL="36000" marR="18000" marT="18000" marB="1800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rPr>
                        <a:t>DTI MAO</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Atualização de Normas e Políticas</a:t>
                      </a:r>
                    </a:p>
                  </a:txBody>
                  <a:tcPr marL="36000" marR="18000" marT="18000" marB="1800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Atualizar padrões de serviço</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rPr>
                        <a:t>Key </a:t>
                      </a:r>
                      <a:r>
                        <a:rPr lang="pt-BR" sz="1100" b="0" i="0" u="none" strike="noStrike" err="1">
                          <a:solidFill>
                            <a:schemeClr val="tx1">
                              <a:lumMod val="85000"/>
                              <a:lumOff val="15000"/>
                            </a:schemeClr>
                          </a:solidFill>
                          <a:effectLst/>
                          <a:latin typeface="Arial" panose="020B0604020202020204" pitchFamily="34" charset="0"/>
                          <a:cs typeface="Arial" panose="020B0604020202020204" pitchFamily="34" charset="0"/>
                        </a:rPr>
                        <a:t>user</a:t>
                      </a: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Controle</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de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Acesso</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Solicitar Acessos ao Sistema (</a:t>
                      </a:r>
                      <a:r>
                        <a:rPr kumimoji="0" lang="pt-BR" altLang="ja-JP" sz="1100" b="0" i="1"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Pitstop</a:t>
                      </a: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rPr>
                        <a:t>Key </a:t>
                      </a:r>
                      <a:r>
                        <a:rPr lang="pt-BR" sz="1100" b="0" i="0" u="none" strike="noStrike" err="1">
                          <a:solidFill>
                            <a:schemeClr val="tx1">
                              <a:lumMod val="85000"/>
                              <a:lumOff val="15000"/>
                            </a:schemeClr>
                          </a:solidFill>
                          <a:effectLst/>
                          <a:latin typeface="Arial" panose="020B0604020202020204" pitchFamily="34" charset="0"/>
                          <a:cs typeface="Arial" panose="020B0604020202020204" pitchFamily="34" charset="0"/>
                        </a:rPr>
                        <a:t>user</a:t>
                      </a: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Treinamentos</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e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Comunicação</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Preparar material para o treinamento.</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rPr>
                        <a:t>Key </a:t>
                      </a:r>
                      <a:r>
                        <a:rPr lang="pt-BR" sz="1100" b="0" i="0" u="none" strike="noStrike" err="1">
                          <a:solidFill>
                            <a:schemeClr val="tx1">
                              <a:lumMod val="85000"/>
                              <a:lumOff val="15000"/>
                            </a:schemeClr>
                          </a:solidFill>
                          <a:effectLst/>
                          <a:latin typeface="Arial" panose="020B0604020202020204" pitchFamily="34" charset="0"/>
                          <a:cs typeface="Arial" panose="020B0604020202020204" pitchFamily="34" charset="0"/>
                        </a:rPr>
                        <a:t>user</a:t>
                      </a: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97502"/>
                  </a:ext>
                </a:extLst>
              </a:tr>
              <a:tr h="576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Treinamentos</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e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Comunicação</a:t>
                      </a:r>
                      <a:endPar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endParaRPr>
                    </a:p>
                  </a:txBody>
                  <a:tcPr marL="36000" marR="18000" marT="18000" marB="1800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Treinar</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os</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usuários</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 </a:t>
                      </a:r>
                      <a:r>
                        <a:rPr kumimoji="0" lang="en-US" altLang="ja-JP" sz="1100" b="0" i="0" u="none" strike="noStrike" cap="none" normalizeH="0" baseline="0" err="1">
                          <a:ln>
                            <a:noFill/>
                          </a:ln>
                          <a:solidFill>
                            <a:schemeClr val="tx1">
                              <a:lumMod val="85000"/>
                              <a:lumOff val="15000"/>
                            </a:schemeClr>
                          </a:solidFill>
                          <a:effectLst/>
                          <a:latin typeface="Arial" panose="020B0604020202020204" pitchFamily="34" charset="0"/>
                          <a:ea typeface="Meiryo"/>
                          <a:cs typeface="Arial" panose="020B0604020202020204" pitchFamily="34" charset="0"/>
                        </a:rPr>
                        <a:t>finais</a:t>
                      </a:r>
                      <a:r>
                        <a:rPr kumimoji="0" lang="en-US" altLang="ja-JP" sz="1100" b="0" i="0" u="none" strike="noStrike" cap="none" normalizeH="0" baseline="0">
                          <a:ln>
                            <a:noFill/>
                          </a:ln>
                          <a:solidFill>
                            <a:schemeClr val="tx1">
                              <a:lumMod val="85000"/>
                              <a:lumOff val="15000"/>
                            </a:schemeClr>
                          </a:solidFill>
                          <a:effectLst/>
                          <a:latin typeface="Arial" panose="020B0604020202020204" pitchFamily="34" charset="0"/>
                          <a:ea typeface="Meiryo"/>
                          <a:cs typeface="Arial" panose="020B0604020202020204" pitchFamily="34" charset="0"/>
                        </a:rPr>
                        <a:t>.</a:t>
                      </a:r>
                    </a:p>
                  </a:txBody>
                  <a:tcPr marL="36000" marR="18000" marT="18000" marB="1800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rPr>
                        <a:t>Key </a:t>
                      </a:r>
                      <a:r>
                        <a:rPr lang="pt-BR" sz="1100" b="0" i="0" u="none" strike="noStrike" err="1">
                          <a:solidFill>
                            <a:schemeClr val="tx1">
                              <a:lumMod val="85000"/>
                              <a:lumOff val="15000"/>
                            </a:schemeClr>
                          </a:solidFill>
                          <a:effectLst/>
                          <a:latin typeface="Arial" panose="020B0604020202020204" pitchFamily="34" charset="0"/>
                          <a:cs typeface="Arial" panose="020B0604020202020204" pitchFamily="34" charset="0"/>
                        </a:rPr>
                        <a:t>user</a:t>
                      </a: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7926"/>
                  </a:ext>
                </a:extLst>
              </a:tr>
            </a:tbl>
          </a:graphicData>
        </a:graphic>
      </p:graphicFrame>
      <p:sp>
        <p:nvSpPr>
          <p:cNvPr id="6" name="Retângulo 5">
            <a:extLst>
              <a:ext uri="{FF2B5EF4-FFF2-40B4-BE49-F238E27FC236}">
                <a16:creationId xmlns:a16="http://schemas.microsoft.com/office/drawing/2014/main" id="{96AB12DF-8DAF-0013-4C2A-D158294CD9FB}"/>
              </a:ext>
            </a:extLst>
          </p:cNvPr>
          <p:cNvSpPr/>
          <p:nvPr/>
        </p:nvSpPr>
        <p:spPr>
          <a:xfrm>
            <a:off x="3611823" y="3114082"/>
            <a:ext cx="8502589" cy="29935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2">
            <a:extLst>
              <a:ext uri="{FF2B5EF4-FFF2-40B4-BE49-F238E27FC236}">
                <a16:creationId xmlns:a16="http://schemas.microsoft.com/office/drawing/2014/main" id="{EA757403-F02E-BD5D-3131-F8C363156D55}"/>
              </a:ext>
            </a:extLst>
          </p:cNvPr>
          <p:cNvSpPr/>
          <p:nvPr/>
        </p:nvSpPr>
        <p:spPr>
          <a:xfrm>
            <a:off x="10415978" y="3181638"/>
            <a:ext cx="414131"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8" name="Retângulo 2">
            <a:extLst>
              <a:ext uri="{FF2B5EF4-FFF2-40B4-BE49-F238E27FC236}">
                <a16:creationId xmlns:a16="http://schemas.microsoft.com/office/drawing/2014/main" id="{5134850D-1DD1-EB33-27B3-58635C3EDBB0}"/>
              </a:ext>
            </a:extLst>
          </p:cNvPr>
          <p:cNvSpPr/>
          <p:nvPr/>
        </p:nvSpPr>
        <p:spPr>
          <a:xfrm>
            <a:off x="10318315" y="3737133"/>
            <a:ext cx="868522" cy="20293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9" name="Retângulo 2">
            <a:extLst>
              <a:ext uri="{FF2B5EF4-FFF2-40B4-BE49-F238E27FC236}">
                <a16:creationId xmlns:a16="http://schemas.microsoft.com/office/drawing/2014/main" id="{8E0A5FB4-724C-61B4-C490-7BB894E0F322}"/>
              </a:ext>
            </a:extLst>
          </p:cNvPr>
          <p:cNvSpPr/>
          <p:nvPr/>
        </p:nvSpPr>
        <p:spPr>
          <a:xfrm>
            <a:off x="9850796" y="4877516"/>
            <a:ext cx="245586" cy="19433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0" name="Retângulo 2">
            <a:extLst>
              <a:ext uri="{FF2B5EF4-FFF2-40B4-BE49-F238E27FC236}">
                <a16:creationId xmlns:a16="http://schemas.microsoft.com/office/drawing/2014/main" id="{1AF27515-982B-8F82-B8EE-05BB7B23B4A2}"/>
              </a:ext>
            </a:extLst>
          </p:cNvPr>
          <p:cNvSpPr/>
          <p:nvPr/>
        </p:nvSpPr>
        <p:spPr>
          <a:xfrm>
            <a:off x="10433673" y="4278930"/>
            <a:ext cx="321674" cy="18956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1" name="Retângulo 2">
            <a:extLst>
              <a:ext uri="{FF2B5EF4-FFF2-40B4-BE49-F238E27FC236}">
                <a16:creationId xmlns:a16="http://schemas.microsoft.com/office/drawing/2014/main" id="{1F286EFC-5F7F-A80F-A3E4-87309766998F}"/>
              </a:ext>
            </a:extLst>
          </p:cNvPr>
          <p:cNvSpPr/>
          <p:nvPr/>
        </p:nvSpPr>
        <p:spPr>
          <a:xfrm>
            <a:off x="10015229" y="5451000"/>
            <a:ext cx="207968" cy="20812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cxnSp>
        <p:nvCxnSpPr>
          <p:cNvPr id="22" name="Conector reto 21">
            <a:extLst>
              <a:ext uri="{FF2B5EF4-FFF2-40B4-BE49-F238E27FC236}">
                <a16:creationId xmlns:a16="http://schemas.microsoft.com/office/drawing/2014/main" id="{34729F93-3961-0B48-67F7-E06E6BD12334}"/>
              </a:ext>
            </a:extLst>
          </p:cNvPr>
          <p:cNvCxnSpPr>
            <a:cxnSpLocks/>
          </p:cNvCxnSpPr>
          <p:nvPr/>
        </p:nvCxnSpPr>
        <p:spPr>
          <a:xfrm>
            <a:off x="10633287" y="3106594"/>
            <a:ext cx="0" cy="2844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3" name="Retângulo 2">
            <a:extLst>
              <a:ext uri="{FF2B5EF4-FFF2-40B4-BE49-F238E27FC236}">
                <a16:creationId xmlns:a16="http://schemas.microsoft.com/office/drawing/2014/main" id="{78AA34CB-E95E-5CD4-0300-104370165C02}"/>
              </a:ext>
            </a:extLst>
          </p:cNvPr>
          <p:cNvSpPr/>
          <p:nvPr/>
        </p:nvSpPr>
        <p:spPr>
          <a:xfrm>
            <a:off x="10361825" y="3012607"/>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a:solidFill>
                  <a:schemeClr val="bg1"/>
                </a:solidFill>
                <a:latin typeface="Tahoma" panose="020B0604030504040204" pitchFamily="34" charset="0"/>
                <a:ea typeface="Tahoma" panose="020B0604030504040204" pitchFamily="34" charset="0"/>
                <a:cs typeface="Tahoma" panose="020B0604030504040204" pitchFamily="34" charset="0"/>
              </a:rPr>
              <a:t>TODAY</a:t>
            </a:r>
          </a:p>
        </p:txBody>
      </p:sp>
      <p:sp>
        <p:nvSpPr>
          <p:cNvPr id="24" name="Retângulo 2">
            <a:extLst>
              <a:ext uri="{FF2B5EF4-FFF2-40B4-BE49-F238E27FC236}">
                <a16:creationId xmlns:a16="http://schemas.microsoft.com/office/drawing/2014/main" id="{D769BE48-A889-7A49-4063-8666B4C41996}"/>
              </a:ext>
            </a:extLst>
          </p:cNvPr>
          <p:cNvSpPr/>
          <p:nvPr/>
        </p:nvSpPr>
        <p:spPr>
          <a:xfrm>
            <a:off x="743324" y="6185118"/>
            <a:ext cx="416659" cy="17475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REAL</a:t>
            </a:r>
          </a:p>
        </p:txBody>
      </p:sp>
      <p:sp>
        <p:nvSpPr>
          <p:cNvPr id="25" name="Retângulo 2">
            <a:extLst>
              <a:ext uri="{FF2B5EF4-FFF2-40B4-BE49-F238E27FC236}">
                <a16:creationId xmlns:a16="http://schemas.microsoft.com/office/drawing/2014/main" id="{FBD26372-46A9-2108-5B41-BC96B72076BF}"/>
              </a:ext>
            </a:extLst>
          </p:cNvPr>
          <p:cNvSpPr/>
          <p:nvPr/>
        </p:nvSpPr>
        <p:spPr>
          <a:xfrm>
            <a:off x="1239493" y="6183388"/>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PLAN</a:t>
            </a:r>
          </a:p>
        </p:txBody>
      </p:sp>
      <p:sp>
        <p:nvSpPr>
          <p:cNvPr id="26" name="Retângulo 2">
            <a:extLst>
              <a:ext uri="{FF2B5EF4-FFF2-40B4-BE49-F238E27FC236}">
                <a16:creationId xmlns:a16="http://schemas.microsoft.com/office/drawing/2014/main" id="{6E9CA9D6-58B7-BA4A-9710-0B3DBA122D69}"/>
              </a:ext>
            </a:extLst>
          </p:cNvPr>
          <p:cNvSpPr/>
          <p:nvPr/>
        </p:nvSpPr>
        <p:spPr>
          <a:xfrm>
            <a:off x="-16354" y="6183388"/>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800" b="1">
                <a:solidFill>
                  <a:srgbClr val="404040"/>
                </a:solidFill>
                <a:latin typeface="Tahoma" panose="020B0604030504040204" pitchFamily="34" charset="0"/>
                <a:ea typeface="Tahoma" panose="020B0604030504040204" pitchFamily="34" charset="0"/>
                <a:cs typeface="Tahoma" panose="020B0604030504040204" pitchFamily="34" charset="0"/>
              </a:rPr>
              <a:t>Legenda:</a:t>
            </a:r>
          </a:p>
        </p:txBody>
      </p:sp>
      <p:sp>
        <p:nvSpPr>
          <p:cNvPr id="28" name="Retângulo Arredondado 9">
            <a:extLst>
              <a:ext uri="{FF2B5EF4-FFF2-40B4-BE49-F238E27FC236}">
                <a16:creationId xmlns:a16="http://schemas.microsoft.com/office/drawing/2014/main" id="{7B1BFE6B-071D-D85D-1ABF-B938AD6421FF}"/>
              </a:ext>
            </a:extLst>
          </p:cNvPr>
          <p:cNvSpPr/>
          <p:nvPr/>
        </p:nvSpPr>
        <p:spPr>
          <a:xfrm>
            <a:off x="193840" y="1007779"/>
            <a:ext cx="11782257" cy="54012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bg1"/>
                </a:solidFill>
                <a:latin typeface="Calibri (Corpo)"/>
                <a:cs typeface="Arial" panose="020B0604020202020204" pitchFamily="34" charset="0"/>
              </a:rPr>
              <a:t>Análise de impacto</a:t>
            </a:r>
          </a:p>
          <a:p>
            <a:pPr algn="ctr"/>
            <a:r>
              <a:rPr lang="pt-BR" sz="1200">
                <a:latin typeface="Calibri" panose="020F0502020204030204" pitchFamily="34" charset="0"/>
                <a:ea typeface="Calibri" panose="020F0502020204030204" pitchFamily="34" charset="0"/>
                <a:cs typeface="Calibri" panose="020F0502020204030204" pitchFamily="34" charset="0"/>
              </a:rPr>
              <a:t>Mudanças significativas que impactaram prazo ou custo foram todas avaliadas e aprovadas pelos gestores envolvidos no projeto.</a:t>
            </a:r>
            <a:endParaRPr lang="pt-BR" sz="1200">
              <a:latin typeface="Calibri" panose="020F0502020204030204" pitchFamily="34" charset="0"/>
            </a:endParaRPr>
          </a:p>
        </p:txBody>
      </p:sp>
      <p:sp>
        <p:nvSpPr>
          <p:cNvPr id="29" name="Retângulo Arredondado 9">
            <a:extLst>
              <a:ext uri="{FF2B5EF4-FFF2-40B4-BE49-F238E27FC236}">
                <a16:creationId xmlns:a16="http://schemas.microsoft.com/office/drawing/2014/main" id="{2AB5212A-1072-D8DA-E756-5E63F65ADD7A}"/>
              </a:ext>
            </a:extLst>
          </p:cNvPr>
          <p:cNvSpPr/>
          <p:nvPr/>
        </p:nvSpPr>
        <p:spPr>
          <a:xfrm>
            <a:off x="191344" y="1620411"/>
            <a:ext cx="11782257" cy="54012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bg1"/>
                </a:solidFill>
                <a:latin typeface="Calibri (Corpo)"/>
                <a:cs typeface="Arial" panose="020B0604020202020204" pitchFamily="34" charset="0"/>
              </a:rPr>
              <a:t>Plano de Comunicação</a:t>
            </a:r>
          </a:p>
          <a:p>
            <a:pPr algn="ctr"/>
            <a:r>
              <a:rPr lang="pt-BR" sz="1200">
                <a:solidFill>
                  <a:schemeClr val="bg1"/>
                </a:solidFill>
                <a:latin typeface="Calibri (Corpo)"/>
                <a:cs typeface="Arial" panose="020B0604020202020204" pitchFamily="34" charset="0"/>
              </a:rPr>
              <a:t>Os envolvidos no desenvolvimento do projeto foram comunicados semanalmente sobre o andamento das atividades do projeto (Status Report; Flash Report; Reuniões; </a:t>
            </a:r>
            <a:r>
              <a:rPr lang="pt-BR" sz="1200" err="1">
                <a:solidFill>
                  <a:schemeClr val="bg1"/>
                </a:solidFill>
                <a:latin typeface="Calibri (Corpo)"/>
                <a:cs typeface="Arial" panose="020B0604020202020204" pitchFamily="34" charset="0"/>
              </a:rPr>
              <a:t>Etc</a:t>
            </a:r>
            <a:r>
              <a:rPr lang="pt-BR" sz="1200">
                <a:solidFill>
                  <a:schemeClr val="bg1"/>
                </a:solidFill>
                <a:latin typeface="Calibri (Corpo)"/>
                <a:cs typeface="Arial" panose="020B0604020202020204" pitchFamily="34" charset="0"/>
              </a:rPr>
              <a:t>).</a:t>
            </a:r>
          </a:p>
        </p:txBody>
      </p:sp>
      <p:sp>
        <p:nvSpPr>
          <p:cNvPr id="30" name="Retângulo 29">
            <a:extLst>
              <a:ext uri="{FF2B5EF4-FFF2-40B4-BE49-F238E27FC236}">
                <a16:creationId xmlns:a16="http://schemas.microsoft.com/office/drawing/2014/main" id="{C53655F8-F70C-2B1A-409E-67E4C4F4F9FE}"/>
              </a:ext>
            </a:extLst>
          </p:cNvPr>
          <p:cNvSpPr/>
          <p:nvPr/>
        </p:nvSpPr>
        <p:spPr>
          <a:xfrm>
            <a:off x="77252" y="3694996"/>
            <a:ext cx="12037161" cy="54598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solidFill>
                <a:prstClr val="white"/>
              </a:solidFill>
              <a:latin typeface="Calibri"/>
            </a:endParaRPr>
          </a:p>
        </p:txBody>
      </p:sp>
      <p:sp>
        <p:nvSpPr>
          <p:cNvPr id="7" name="Rectangle 342" descr="GO-LIVE&#10;02/07/12">
            <a:extLst>
              <a:ext uri="{FF2B5EF4-FFF2-40B4-BE49-F238E27FC236}">
                <a16:creationId xmlns:a16="http://schemas.microsoft.com/office/drawing/2014/main" id="{FB6C9DEA-C7D0-A1BC-6DEC-202DCEB1A82F}"/>
              </a:ext>
            </a:extLst>
          </p:cNvPr>
          <p:cNvSpPr>
            <a:spLocks noChangeArrowheads="1"/>
          </p:cNvSpPr>
          <p:nvPr/>
        </p:nvSpPr>
        <p:spPr bwMode="auto">
          <a:xfrm>
            <a:off x="10776841" y="5934650"/>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err="1">
                <a:ln>
                  <a:noFill/>
                </a:ln>
                <a:solidFill>
                  <a:srgbClr val="FF0000"/>
                </a:solidFill>
                <a:effectLst/>
                <a:uLnTx/>
                <a:uFillTx/>
                <a:latin typeface="Segoe UI" panose="020B0502040204020203" pitchFamily="34" charset="0"/>
                <a:ea typeface="+mn-ea"/>
                <a:cs typeface="Segoe UI" panose="020B0502040204020203" pitchFamily="34" charset="0"/>
              </a:rPr>
              <a:t>GO-LIVE</a:t>
            </a:r>
            <a:endPar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8" name="Fluxograma: Decisão 7">
            <a:extLst>
              <a:ext uri="{FF2B5EF4-FFF2-40B4-BE49-F238E27FC236}">
                <a16:creationId xmlns:a16="http://schemas.microsoft.com/office/drawing/2014/main" id="{4F05AFCD-9526-3399-D3F6-DCA16933E15B}"/>
              </a:ext>
            </a:extLst>
          </p:cNvPr>
          <p:cNvSpPr/>
          <p:nvPr/>
        </p:nvSpPr>
        <p:spPr>
          <a:xfrm>
            <a:off x="10802701" y="5840100"/>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Fluxograma: Decisão 8">
            <a:extLst>
              <a:ext uri="{FF2B5EF4-FFF2-40B4-BE49-F238E27FC236}">
                <a16:creationId xmlns:a16="http://schemas.microsoft.com/office/drawing/2014/main" id="{D1F79770-F3BC-F229-F68D-154B50DD6027}"/>
              </a:ext>
            </a:extLst>
          </p:cNvPr>
          <p:cNvSpPr/>
          <p:nvPr/>
        </p:nvSpPr>
        <p:spPr>
          <a:xfrm>
            <a:off x="10702264" y="5855838"/>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77">
            <a:extLst>
              <a:ext uri="{FF2B5EF4-FFF2-40B4-BE49-F238E27FC236}">
                <a16:creationId xmlns:a16="http://schemas.microsoft.com/office/drawing/2014/main" id="{D403863B-5B0D-DE2C-8701-F3CB403411B9}"/>
              </a:ext>
            </a:extLst>
          </p:cNvPr>
          <p:cNvSpPr>
            <a:spLocks noChangeArrowheads="1"/>
          </p:cNvSpPr>
          <p:nvPr/>
        </p:nvSpPr>
        <p:spPr bwMode="auto">
          <a:xfrm>
            <a:off x="10660988" y="5628325"/>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12" name="Retângulo 2">
            <a:extLst>
              <a:ext uri="{FF2B5EF4-FFF2-40B4-BE49-F238E27FC236}">
                <a16:creationId xmlns:a16="http://schemas.microsoft.com/office/drawing/2014/main" id="{C25104D0-3418-42FD-6201-D679863B0B82}"/>
              </a:ext>
            </a:extLst>
          </p:cNvPr>
          <p:cNvSpPr/>
          <p:nvPr/>
        </p:nvSpPr>
        <p:spPr>
          <a:xfrm>
            <a:off x="10316135" y="3971433"/>
            <a:ext cx="311521" cy="1769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tângulo 2">
            <a:extLst>
              <a:ext uri="{FF2B5EF4-FFF2-40B4-BE49-F238E27FC236}">
                <a16:creationId xmlns:a16="http://schemas.microsoft.com/office/drawing/2014/main" id="{D2A2F1B8-58C2-C844-9E76-88C0253ED1ED}"/>
              </a:ext>
            </a:extLst>
          </p:cNvPr>
          <p:cNvSpPr/>
          <p:nvPr/>
        </p:nvSpPr>
        <p:spPr>
          <a:xfrm>
            <a:off x="10434326" y="4540633"/>
            <a:ext cx="182049" cy="1895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Retângulo 2">
            <a:extLst>
              <a:ext uri="{FF2B5EF4-FFF2-40B4-BE49-F238E27FC236}">
                <a16:creationId xmlns:a16="http://schemas.microsoft.com/office/drawing/2014/main" id="{92C1F580-7DE6-5730-CE3C-C0D1F7F51FEB}"/>
              </a:ext>
            </a:extLst>
          </p:cNvPr>
          <p:cNvSpPr/>
          <p:nvPr/>
        </p:nvSpPr>
        <p:spPr>
          <a:xfrm>
            <a:off x="9855854" y="5126107"/>
            <a:ext cx="245586" cy="194333"/>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7" name="Retângulo 2">
            <a:extLst>
              <a:ext uri="{FF2B5EF4-FFF2-40B4-BE49-F238E27FC236}">
                <a16:creationId xmlns:a16="http://schemas.microsoft.com/office/drawing/2014/main" id="{90AE3005-61AC-9175-13ED-AAC6D93D3919}"/>
              </a:ext>
            </a:extLst>
          </p:cNvPr>
          <p:cNvSpPr/>
          <p:nvPr/>
        </p:nvSpPr>
        <p:spPr>
          <a:xfrm>
            <a:off x="10020287" y="5699591"/>
            <a:ext cx="207968" cy="208126"/>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31" name="Retângulo 2">
            <a:extLst>
              <a:ext uri="{FF2B5EF4-FFF2-40B4-BE49-F238E27FC236}">
                <a16:creationId xmlns:a16="http://schemas.microsoft.com/office/drawing/2014/main" id="{9A54B5BA-8752-4637-F0BE-2E04709DF53E}"/>
              </a:ext>
            </a:extLst>
          </p:cNvPr>
          <p:cNvSpPr/>
          <p:nvPr/>
        </p:nvSpPr>
        <p:spPr>
          <a:xfrm>
            <a:off x="10407708" y="3404152"/>
            <a:ext cx="218252" cy="195729"/>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96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CaixaDeTexto 51"/>
          <p:cNvSpPr txBox="1"/>
          <p:nvPr/>
        </p:nvSpPr>
        <p:spPr>
          <a:xfrm>
            <a:off x="13202529" y="6100700"/>
            <a:ext cx="761999" cy="369332"/>
          </a:xfrm>
          <a:prstGeom prst="rect">
            <a:avLst/>
          </a:prstGeom>
          <a:noFill/>
        </p:spPr>
        <p:txBody>
          <a:bodyPr wrap="square" rtlCol="0">
            <a:spAutoFit/>
          </a:bodyPr>
          <a:lstStyle/>
          <a:p>
            <a:r>
              <a:rPr lang="pt-BR"/>
              <a:t>.</a:t>
            </a:r>
          </a:p>
        </p:txBody>
      </p:sp>
      <p:sp>
        <p:nvSpPr>
          <p:cNvPr id="36" name="txtVisibleSubtitle">
            <a:extLst>
              <a:ext uri="{FF2B5EF4-FFF2-40B4-BE49-F238E27FC236}">
                <a16:creationId xmlns:a16="http://schemas.microsoft.com/office/drawing/2014/main" id="{0FFD5D90-A5CD-4DFC-820D-5912389E5777}"/>
              </a:ext>
            </a:extLst>
          </p:cNvPr>
          <p:cNvSpPr txBox="1"/>
          <p:nvPr/>
        </p:nvSpPr>
        <p:spPr>
          <a:xfrm>
            <a:off x="4191000" y="459566"/>
            <a:ext cx="3810000" cy="307777"/>
          </a:xfrm>
          <a:prstGeom prst="rect">
            <a:avLst/>
          </a:prstGeom>
          <a:noFill/>
        </p:spPr>
        <p:txBody>
          <a:bodyPr vert="horz" rtlCol="0">
            <a:spAutoFit/>
          </a:bodyPr>
          <a:lstStyle/>
          <a:p>
            <a:pPr lvl="0" algn="ctr">
              <a:defRPr/>
            </a:pPr>
            <a:r>
              <a:rPr lang="pt-BR" sz="1400" b="1" kern="0">
                <a:solidFill>
                  <a:sysClr val="windowText" lastClr="000000"/>
                </a:solidFill>
              </a:rPr>
              <a:t>Training</a:t>
            </a:r>
            <a:endParaRPr lang="pt-BR" sz="1400" b="1" kern="0">
              <a:solidFill>
                <a:sysClr val="windowText" lastClr="000000"/>
              </a:solidFill>
              <a:latin typeface="Calibri" panose="020F0502020204030204"/>
            </a:endParaRPr>
          </a:p>
        </p:txBody>
      </p:sp>
      <p:sp>
        <p:nvSpPr>
          <p:cNvPr id="4" name="Retângulo 3">
            <a:extLst>
              <a:ext uri="{FF2B5EF4-FFF2-40B4-BE49-F238E27FC236}">
                <a16:creationId xmlns:a16="http://schemas.microsoft.com/office/drawing/2014/main" id="{A2DFA1B7-D2B4-48A0-E18C-6AB68820F294}"/>
              </a:ext>
            </a:extLst>
          </p:cNvPr>
          <p:cNvSpPr/>
          <p:nvPr/>
        </p:nvSpPr>
        <p:spPr>
          <a:xfrm>
            <a:off x="1430730" y="7161432"/>
            <a:ext cx="9125707" cy="307777"/>
          </a:xfrm>
          <a:prstGeom prst="rect">
            <a:avLst/>
          </a:prstGeom>
          <a:solidFill>
            <a:srgbClr val="FFFF00"/>
          </a:solidFill>
          <a:ln w="6350">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lvl="0" algn="ctr">
              <a:defRPr/>
            </a:pPr>
            <a:r>
              <a:rPr lang="en-US" sz="1400">
                <a:solidFill>
                  <a:schemeClr val="tx1"/>
                </a:solidFill>
                <a:cs typeface="Arial" panose="020B0604020202020204" pitchFamily="34" charset="0"/>
              </a:rPr>
              <a:t>A </a:t>
            </a:r>
            <a:r>
              <a:rPr lang="pt-BR" sz="1400">
                <a:solidFill>
                  <a:schemeClr val="tx1"/>
                </a:solidFill>
                <a:cs typeface="Arial" panose="020B0604020202020204" pitchFamily="34" charset="0"/>
              </a:rPr>
              <a:t>estratégia</a:t>
            </a:r>
            <a:r>
              <a:rPr lang="en-US" sz="1400">
                <a:solidFill>
                  <a:schemeClr val="tx1"/>
                </a:solidFill>
                <a:cs typeface="Arial" panose="020B0604020202020204" pitchFamily="34" charset="0"/>
              </a:rPr>
              <a:t> de comunicação tem </a:t>
            </a:r>
            <a:r>
              <a:rPr lang="en-US" sz="1400" err="1">
                <a:solidFill>
                  <a:schemeClr val="tx1"/>
                </a:solidFill>
                <a:cs typeface="Arial" panose="020B0604020202020204" pitchFamily="34" charset="0"/>
              </a:rPr>
              <a:t>foco</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em</a:t>
            </a:r>
            <a:r>
              <a:rPr lang="en-US" sz="1400">
                <a:solidFill>
                  <a:schemeClr val="tx1"/>
                </a:solidFill>
                <a:cs typeface="Arial" panose="020B0604020202020204" pitchFamily="34" charset="0"/>
              </a:rPr>
              <a:t> </a:t>
            </a:r>
            <a:r>
              <a:rPr lang="pt-BR" sz="1400">
                <a:solidFill>
                  <a:schemeClr val="tx1"/>
                </a:solidFill>
                <a:cs typeface="Arial" panose="020B0604020202020204" pitchFamily="34" charset="0"/>
              </a:rPr>
              <a:t>alcançar</a:t>
            </a:r>
            <a:r>
              <a:rPr lang="en-US" sz="1400">
                <a:solidFill>
                  <a:schemeClr val="tx1"/>
                </a:solidFill>
                <a:cs typeface="Arial" panose="020B0604020202020204" pitchFamily="34" charset="0"/>
              </a:rPr>
              <a:t> o </a:t>
            </a:r>
            <a:r>
              <a:rPr lang="en-US" sz="1400" err="1">
                <a:solidFill>
                  <a:schemeClr val="tx1"/>
                </a:solidFill>
                <a:cs typeface="Arial" panose="020B0604020202020204" pitchFamily="34" charset="0"/>
              </a:rPr>
              <a:t>máximo</a:t>
            </a:r>
            <a:r>
              <a:rPr lang="en-US" sz="1400">
                <a:solidFill>
                  <a:schemeClr val="tx1"/>
                </a:solidFill>
                <a:cs typeface="Arial" panose="020B0604020202020204" pitchFamily="34" charset="0"/>
              </a:rPr>
              <a:t> de </a:t>
            </a:r>
            <a:r>
              <a:rPr lang="en-US" sz="1400" err="1">
                <a:solidFill>
                  <a:schemeClr val="tx1"/>
                </a:solidFill>
                <a:cs typeface="Arial" panose="020B0604020202020204" pitchFamily="34" charset="0"/>
              </a:rPr>
              <a:t>usuários</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iniciando</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pelos</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usuários</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chaves</a:t>
            </a:r>
            <a:r>
              <a:rPr lang="en-US" sz="1400">
                <a:solidFill>
                  <a:schemeClr val="tx1"/>
                </a:solidFill>
                <a:cs typeface="Arial" panose="020B0604020202020204" pitchFamily="34" charset="0"/>
              </a:rPr>
              <a:t>. </a:t>
            </a:r>
            <a:endParaRPr lang="pt-BR" sz="1400" b="1">
              <a:solidFill>
                <a:schemeClr val="tx1"/>
              </a:solidFill>
              <a:latin typeface="Calibri"/>
              <a:cs typeface="Arial" panose="020B0604020202020204" pitchFamily="34" charset="0"/>
            </a:endParaRPr>
          </a:p>
        </p:txBody>
      </p:sp>
      <p:sp>
        <p:nvSpPr>
          <p:cNvPr id="24" name="txtPage">
            <a:extLst>
              <a:ext uri="{FF2B5EF4-FFF2-40B4-BE49-F238E27FC236}">
                <a16:creationId xmlns:a16="http://schemas.microsoft.com/office/drawing/2014/main" id="{B00B4F46-832E-5A7E-1EFA-A804924AEA1D}"/>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1 / 28</a:t>
            </a:r>
          </a:p>
        </p:txBody>
      </p:sp>
      <p:graphicFrame>
        <p:nvGraphicFramePr>
          <p:cNvPr id="25" name="headerTable">
            <a:extLst>
              <a:ext uri="{FF2B5EF4-FFF2-40B4-BE49-F238E27FC236}">
                <a16:creationId xmlns:a16="http://schemas.microsoft.com/office/drawing/2014/main" id="{71A7B90A-6FE1-5550-0F8F-A69778A9DFE9}"/>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pic>
        <p:nvPicPr>
          <p:cNvPr id="26" name="hspLogo" descr="selo B">
            <a:extLst>
              <a:ext uri="{FF2B5EF4-FFF2-40B4-BE49-F238E27FC236}">
                <a16:creationId xmlns:a16="http://schemas.microsoft.com/office/drawing/2014/main" id="{C906B770-EDC5-51D4-2E37-FA2C6AE73C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0FEF6DE8-8DB6-DB7A-3D7E-756CC513E1B8}"/>
              </a:ext>
            </a:extLst>
          </p:cNvPr>
          <p:cNvSpPr txBox="1"/>
          <p:nvPr/>
        </p:nvSpPr>
        <p:spPr>
          <a:xfrm>
            <a:off x="10475821" y="615386"/>
            <a:ext cx="1653401" cy="338554"/>
          </a:xfrm>
          <a:prstGeom prst="rect">
            <a:avLst/>
          </a:prstGeom>
          <a:noFill/>
        </p:spPr>
        <p:txBody>
          <a:bodyPr wrap="none" rtlCol="0">
            <a:spAutoFit/>
          </a:bodyPr>
          <a:lstStyle/>
          <a:p>
            <a:r>
              <a:rPr lang="pt-BR" sz="1600" b="1">
                <a:solidFill>
                  <a:schemeClr val="bg1"/>
                </a:solidFill>
                <a:highlight>
                  <a:srgbClr val="FF0000"/>
                </a:highlight>
              </a:rPr>
              <a:t>&lt;EM DEFINIÇÃO&gt;</a:t>
            </a:r>
          </a:p>
        </p:txBody>
      </p:sp>
      <p:sp>
        <p:nvSpPr>
          <p:cNvPr id="29" name="CaixaDeTexto 28">
            <a:extLst>
              <a:ext uri="{FF2B5EF4-FFF2-40B4-BE49-F238E27FC236}">
                <a16:creationId xmlns:a16="http://schemas.microsoft.com/office/drawing/2014/main" id="{CBE131B6-3D81-637B-E88B-C1703B9FED25}"/>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endParaRPr lang="en-US" altLang="pt-BR" sz="1200" kern="0">
              <a:solidFill>
                <a:schemeClr val="tx1"/>
              </a:solidFill>
              <a:latin typeface="Calibri Light" panose="020F0302020204030204"/>
              <a:cs typeface="Arial" panose="020B0604020202020204" pitchFamily="34" charset="0"/>
            </a:endParaRPr>
          </a:p>
        </p:txBody>
      </p:sp>
      <p:sp>
        <p:nvSpPr>
          <p:cNvPr id="70" name="Retângulo 69">
            <a:extLst>
              <a:ext uri="{FF2B5EF4-FFF2-40B4-BE49-F238E27FC236}">
                <a16:creationId xmlns:a16="http://schemas.microsoft.com/office/drawing/2014/main" id="{83D49D53-9804-D010-B48C-4C2CEED0C3C2}"/>
              </a:ext>
            </a:extLst>
          </p:cNvPr>
          <p:cNvSpPr/>
          <p:nvPr/>
        </p:nvSpPr>
        <p:spPr>
          <a:xfrm>
            <a:off x="140946" y="2256193"/>
            <a:ext cx="11910108" cy="2544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sp>
        <p:nvSpPr>
          <p:cNvPr id="71" name="Retângulo 70">
            <a:extLst>
              <a:ext uri="{FF2B5EF4-FFF2-40B4-BE49-F238E27FC236}">
                <a16:creationId xmlns:a16="http://schemas.microsoft.com/office/drawing/2014/main" id="{B4ABA598-F5FD-D0D0-9199-8AFE01014F92}"/>
              </a:ext>
            </a:extLst>
          </p:cNvPr>
          <p:cNvSpPr/>
          <p:nvPr/>
        </p:nvSpPr>
        <p:spPr>
          <a:xfrm>
            <a:off x="25036" y="6548580"/>
            <a:ext cx="12203608" cy="307777"/>
          </a:xfrm>
          <a:prstGeom prst="rect">
            <a:avLst/>
          </a:prstGeom>
          <a:solidFill>
            <a:srgbClr val="FFFF00"/>
          </a:solidFill>
          <a:ln w="6350">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lvl="0" algn="ctr">
              <a:defRPr/>
            </a:pPr>
            <a:r>
              <a:rPr lang="en-US" sz="1400">
                <a:solidFill>
                  <a:schemeClr val="tx1"/>
                </a:solidFill>
                <a:cs typeface="Arial" panose="020B0604020202020204" pitchFamily="34" charset="0"/>
              </a:rPr>
              <a:t>A </a:t>
            </a:r>
            <a:r>
              <a:rPr lang="en-US" sz="1400" err="1">
                <a:solidFill>
                  <a:schemeClr val="tx1"/>
                </a:solidFill>
                <a:cs typeface="Arial" panose="020B0604020202020204" pitchFamily="34" charset="0"/>
              </a:rPr>
              <a:t>estratégia</a:t>
            </a:r>
            <a:r>
              <a:rPr lang="en-US" sz="1400">
                <a:solidFill>
                  <a:schemeClr val="tx1"/>
                </a:solidFill>
                <a:cs typeface="Arial" panose="020B0604020202020204" pitchFamily="34" charset="0"/>
              </a:rPr>
              <a:t> de </a:t>
            </a:r>
            <a:r>
              <a:rPr lang="en-US" sz="1400" err="1">
                <a:solidFill>
                  <a:schemeClr val="tx1"/>
                </a:solidFill>
                <a:cs typeface="Arial" panose="020B0604020202020204" pitchFamily="34" charset="0"/>
              </a:rPr>
              <a:t>comunicação</a:t>
            </a:r>
            <a:r>
              <a:rPr lang="en-US" sz="1400">
                <a:solidFill>
                  <a:schemeClr val="tx1"/>
                </a:solidFill>
                <a:cs typeface="Arial" panose="020B0604020202020204" pitchFamily="34" charset="0"/>
              </a:rPr>
              <a:t> tem </a:t>
            </a:r>
            <a:r>
              <a:rPr lang="en-US" sz="1400" err="1">
                <a:solidFill>
                  <a:schemeClr val="tx1"/>
                </a:solidFill>
                <a:cs typeface="Arial" panose="020B0604020202020204" pitchFamily="34" charset="0"/>
              </a:rPr>
              <a:t>foco</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em</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alcançar</a:t>
            </a:r>
            <a:r>
              <a:rPr lang="en-US" sz="1400">
                <a:solidFill>
                  <a:schemeClr val="tx1"/>
                </a:solidFill>
                <a:cs typeface="Arial" panose="020B0604020202020204" pitchFamily="34" charset="0"/>
              </a:rPr>
              <a:t> o </a:t>
            </a:r>
            <a:r>
              <a:rPr lang="en-US" sz="1400" err="1">
                <a:solidFill>
                  <a:schemeClr val="tx1"/>
                </a:solidFill>
                <a:cs typeface="Arial" panose="020B0604020202020204" pitchFamily="34" charset="0"/>
              </a:rPr>
              <a:t>máximo</a:t>
            </a:r>
            <a:r>
              <a:rPr lang="en-US" sz="1400">
                <a:solidFill>
                  <a:schemeClr val="tx1"/>
                </a:solidFill>
                <a:cs typeface="Arial" panose="020B0604020202020204" pitchFamily="34" charset="0"/>
              </a:rPr>
              <a:t> de </a:t>
            </a:r>
            <a:r>
              <a:rPr lang="en-US" sz="1400" err="1">
                <a:solidFill>
                  <a:schemeClr val="tx1"/>
                </a:solidFill>
                <a:cs typeface="Arial" panose="020B0604020202020204" pitchFamily="34" charset="0"/>
              </a:rPr>
              <a:t>usuários</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inicando</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pelo</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usuários</a:t>
            </a:r>
            <a:r>
              <a:rPr lang="en-US" sz="1400">
                <a:solidFill>
                  <a:schemeClr val="tx1"/>
                </a:solidFill>
                <a:cs typeface="Arial" panose="020B0604020202020204" pitchFamily="34" charset="0"/>
              </a:rPr>
              <a:t> </a:t>
            </a:r>
            <a:r>
              <a:rPr lang="en-US" sz="1400" err="1">
                <a:solidFill>
                  <a:schemeClr val="tx1"/>
                </a:solidFill>
                <a:cs typeface="Arial" panose="020B0604020202020204" pitchFamily="34" charset="0"/>
              </a:rPr>
              <a:t>chaves</a:t>
            </a:r>
            <a:r>
              <a:rPr lang="en-US" sz="1400">
                <a:solidFill>
                  <a:schemeClr val="tx1"/>
                </a:solidFill>
                <a:cs typeface="Arial" panose="020B0604020202020204" pitchFamily="34" charset="0"/>
              </a:rPr>
              <a:t>. </a:t>
            </a:r>
            <a:endParaRPr lang="pt-BR" sz="1400" b="1">
              <a:solidFill>
                <a:schemeClr val="tx1"/>
              </a:solidFill>
              <a:latin typeface="Calibri"/>
              <a:cs typeface="Arial" panose="020B0604020202020204" pitchFamily="34" charset="0"/>
            </a:endParaRPr>
          </a:p>
        </p:txBody>
      </p:sp>
      <p:sp>
        <p:nvSpPr>
          <p:cNvPr id="72" name="テキスト ボックス 5">
            <a:extLst>
              <a:ext uri="{FF2B5EF4-FFF2-40B4-BE49-F238E27FC236}">
                <a16:creationId xmlns:a16="http://schemas.microsoft.com/office/drawing/2014/main" id="{F53A3B68-78CF-0773-85F4-5E7894A92D1E}"/>
              </a:ext>
            </a:extLst>
          </p:cNvPr>
          <p:cNvSpPr txBox="1"/>
          <p:nvPr/>
        </p:nvSpPr>
        <p:spPr>
          <a:xfrm>
            <a:off x="119339" y="726152"/>
            <a:ext cx="1138837" cy="337515"/>
          </a:xfrm>
          <a:prstGeom prst="rect">
            <a:avLst/>
          </a:prstGeom>
          <a:solidFill>
            <a:schemeClr val="accent1">
              <a:lumMod val="75000"/>
            </a:schemeClr>
          </a:solidFill>
          <a:ln w="9525" cmpd="sng">
            <a:noFill/>
          </a:ln>
          <a:effectLst/>
        </p:spPr>
        <p:txBody>
          <a:bodyPr wrap="square" t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defRPr/>
            </a:pPr>
            <a:r>
              <a:rPr lang="pt-BR" sz="1400" b="1" kern="0">
                <a:solidFill>
                  <a:prstClr val="white"/>
                </a:solidFill>
                <a:latin typeface="Arial" panose="020B0604020202020204" pitchFamily="34" charset="0"/>
                <a:cs typeface="Arial" panose="020B0604020202020204" pitchFamily="34" charset="0"/>
              </a:rPr>
              <a:t>Objetivo</a:t>
            </a:r>
          </a:p>
        </p:txBody>
      </p:sp>
      <p:sp>
        <p:nvSpPr>
          <p:cNvPr id="73" name="テキスト ボックス 5">
            <a:extLst>
              <a:ext uri="{FF2B5EF4-FFF2-40B4-BE49-F238E27FC236}">
                <a16:creationId xmlns:a16="http://schemas.microsoft.com/office/drawing/2014/main" id="{25326878-8F14-0884-BC4E-5F9403D4C4DE}"/>
              </a:ext>
            </a:extLst>
          </p:cNvPr>
          <p:cNvSpPr txBox="1"/>
          <p:nvPr/>
        </p:nvSpPr>
        <p:spPr>
          <a:xfrm>
            <a:off x="6096000" y="721488"/>
            <a:ext cx="1584639" cy="323398"/>
          </a:xfrm>
          <a:prstGeom prst="rect">
            <a:avLst/>
          </a:prstGeom>
          <a:solidFill>
            <a:schemeClr val="accent1">
              <a:lumMod val="75000"/>
            </a:schemeClr>
          </a:solidFill>
          <a:ln w="9525" cmpd="sng">
            <a:noFill/>
          </a:ln>
          <a:effectLst/>
        </p:spPr>
        <p:txBody>
          <a:bodyPr wrap="square" t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defRPr/>
            </a:pPr>
            <a:r>
              <a:rPr lang="pt-BR" sz="1400" b="1" kern="0">
                <a:solidFill>
                  <a:prstClr val="white"/>
                </a:solidFill>
                <a:latin typeface="Arial" panose="020B0604020202020204" pitchFamily="34" charset="0"/>
                <a:cs typeface="Arial" panose="020B0604020202020204" pitchFamily="34" charset="0"/>
              </a:rPr>
              <a:t>Meta</a:t>
            </a:r>
          </a:p>
        </p:txBody>
      </p:sp>
      <p:sp>
        <p:nvSpPr>
          <p:cNvPr id="74" name="テキスト ボックス 5">
            <a:extLst>
              <a:ext uri="{FF2B5EF4-FFF2-40B4-BE49-F238E27FC236}">
                <a16:creationId xmlns:a16="http://schemas.microsoft.com/office/drawing/2014/main" id="{BF5D3FBE-BA18-E8F8-2A42-BE573D79A3F4}"/>
              </a:ext>
            </a:extLst>
          </p:cNvPr>
          <p:cNvSpPr txBox="1"/>
          <p:nvPr/>
        </p:nvSpPr>
        <p:spPr>
          <a:xfrm>
            <a:off x="101714" y="1869346"/>
            <a:ext cx="11949340" cy="327326"/>
          </a:xfrm>
          <a:prstGeom prst="rect">
            <a:avLst/>
          </a:prstGeom>
          <a:solidFill>
            <a:schemeClr val="accent1">
              <a:lumMod val="75000"/>
            </a:schemeClr>
          </a:solidFill>
          <a:ln w="9525" cmpd="sng">
            <a:noFill/>
          </a:ln>
          <a:effectLst/>
        </p:spPr>
        <p:txBody>
          <a:bodyPr wrap="square" t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defRPr/>
            </a:pPr>
            <a:r>
              <a:rPr lang="pt-BR" sz="1400" b="1" kern="0" err="1">
                <a:solidFill>
                  <a:prstClr val="white"/>
                </a:solidFill>
                <a:latin typeface="Arial" panose="020B0604020202020204" pitchFamily="34" charset="0"/>
                <a:cs typeface="Arial" panose="020B0604020202020204" pitchFamily="34" charset="0"/>
              </a:rPr>
              <a:t>Actions</a:t>
            </a:r>
            <a:endParaRPr lang="pt-BR" sz="1400" b="1" kern="0">
              <a:solidFill>
                <a:prstClr val="white"/>
              </a:solidFill>
              <a:latin typeface="Arial" panose="020B0604020202020204" pitchFamily="34" charset="0"/>
              <a:cs typeface="Arial" panose="020B0604020202020204" pitchFamily="34" charset="0"/>
            </a:endParaRPr>
          </a:p>
        </p:txBody>
      </p:sp>
      <p:sp>
        <p:nvSpPr>
          <p:cNvPr id="75" name="Retângulo 74">
            <a:extLst>
              <a:ext uri="{FF2B5EF4-FFF2-40B4-BE49-F238E27FC236}">
                <a16:creationId xmlns:a16="http://schemas.microsoft.com/office/drawing/2014/main" id="{DACEC337-6E2D-5003-EDED-743D3C25174C}"/>
              </a:ext>
            </a:extLst>
          </p:cNvPr>
          <p:cNvSpPr/>
          <p:nvPr/>
        </p:nvSpPr>
        <p:spPr>
          <a:xfrm>
            <a:off x="6109810" y="1070463"/>
            <a:ext cx="5941244" cy="714279"/>
          </a:xfrm>
          <a:prstGeom prst="rect">
            <a:avLst/>
          </a:prstGeom>
          <a:solidFill>
            <a:schemeClr val="bg1">
              <a:lumMod val="95000"/>
            </a:schemeClr>
          </a:solidFill>
          <a:ln>
            <a:solidFill>
              <a:schemeClr val="bg1">
                <a:lumMod val="65000"/>
              </a:schemeClr>
            </a:solidFill>
          </a:ln>
        </p:spPr>
        <p:txBody>
          <a:bodyPr wrap="square" lIns="90000">
            <a:noAutofit/>
          </a:bodyPr>
          <a:lstStyle/>
          <a:p>
            <a:pPr>
              <a:defRPr/>
            </a:pP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Atingir</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100% dos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Keyusers</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que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utilizarão</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os</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sistemas</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do Ontime Step 2 para que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possam</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atuar</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como</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multiplicadores</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pós</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implantação</a:t>
            </a:r>
            <a:r>
              <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a:t>
            </a:r>
            <a:endParaRPr lang="en-US" sz="1300" b="1">
              <a:solidFill>
                <a:srgbClr val="C00000"/>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6" name="CaixaDeTexto 75">
            <a:extLst>
              <a:ext uri="{FF2B5EF4-FFF2-40B4-BE49-F238E27FC236}">
                <a16:creationId xmlns:a16="http://schemas.microsoft.com/office/drawing/2014/main" id="{835AB4A6-740D-6232-680E-3F6165D437CD}"/>
              </a:ext>
            </a:extLst>
          </p:cNvPr>
          <p:cNvSpPr txBox="1"/>
          <p:nvPr/>
        </p:nvSpPr>
        <p:spPr>
          <a:xfrm>
            <a:off x="738071" y="2274521"/>
            <a:ext cx="1317990" cy="369332"/>
          </a:xfrm>
          <a:prstGeom prst="rect">
            <a:avLst/>
          </a:prstGeom>
          <a:noFill/>
        </p:spPr>
        <p:txBody>
          <a:bodyPr wrap="none" rtlCol="0">
            <a:spAutoFit/>
          </a:bodyPr>
          <a:lstStyle/>
          <a:p>
            <a:r>
              <a:rPr lang="pt-BR" b="1" i="1"/>
              <a:t>18 ~ 22/</a:t>
            </a:r>
            <a:r>
              <a:rPr lang="pt-BR" b="1" i="1" err="1"/>
              <a:t>Sep</a:t>
            </a:r>
            <a:endParaRPr lang="pt-BR" b="1" i="1"/>
          </a:p>
        </p:txBody>
      </p:sp>
      <p:sp>
        <p:nvSpPr>
          <p:cNvPr id="77" name="CaixaDeTexto 76">
            <a:extLst>
              <a:ext uri="{FF2B5EF4-FFF2-40B4-BE49-F238E27FC236}">
                <a16:creationId xmlns:a16="http://schemas.microsoft.com/office/drawing/2014/main" id="{5890C29E-B6CA-1658-F1E4-805B1014B33A}"/>
              </a:ext>
            </a:extLst>
          </p:cNvPr>
          <p:cNvSpPr txBox="1"/>
          <p:nvPr/>
        </p:nvSpPr>
        <p:spPr>
          <a:xfrm>
            <a:off x="9778691" y="2261413"/>
            <a:ext cx="915635" cy="369332"/>
          </a:xfrm>
          <a:prstGeom prst="rect">
            <a:avLst/>
          </a:prstGeom>
          <a:noFill/>
        </p:spPr>
        <p:txBody>
          <a:bodyPr wrap="none" rtlCol="0">
            <a:spAutoFit/>
          </a:bodyPr>
          <a:lstStyle/>
          <a:p>
            <a:r>
              <a:rPr lang="pt-BR" b="1" i="1"/>
              <a:t>29 /</a:t>
            </a:r>
            <a:r>
              <a:rPr lang="pt-BR" b="1" i="1" err="1"/>
              <a:t>Sep</a:t>
            </a:r>
            <a:endParaRPr lang="pt-BR" b="1" i="1"/>
          </a:p>
        </p:txBody>
      </p:sp>
      <p:sp>
        <p:nvSpPr>
          <p:cNvPr id="78" name="CaixaDeTexto 77">
            <a:extLst>
              <a:ext uri="{FF2B5EF4-FFF2-40B4-BE49-F238E27FC236}">
                <a16:creationId xmlns:a16="http://schemas.microsoft.com/office/drawing/2014/main" id="{CDF97164-7AE3-97FB-54EF-B8AC4F62D924}"/>
              </a:ext>
            </a:extLst>
          </p:cNvPr>
          <p:cNvSpPr txBox="1"/>
          <p:nvPr/>
        </p:nvSpPr>
        <p:spPr>
          <a:xfrm>
            <a:off x="5533914" y="2267666"/>
            <a:ext cx="862737" cy="369332"/>
          </a:xfrm>
          <a:prstGeom prst="rect">
            <a:avLst/>
          </a:prstGeom>
          <a:noFill/>
        </p:spPr>
        <p:txBody>
          <a:bodyPr wrap="none" rtlCol="0">
            <a:spAutoFit/>
          </a:bodyPr>
          <a:lstStyle/>
          <a:p>
            <a:r>
              <a:rPr lang="pt-BR" b="1" i="1"/>
              <a:t>25/</a:t>
            </a:r>
            <a:r>
              <a:rPr lang="pt-BR" b="1" i="1" err="1"/>
              <a:t>Sep</a:t>
            </a:r>
            <a:endParaRPr lang="pt-BR" b="1" i="1"/>
          </a:p>
        </p:txBody>
      </p:sp>
      <p:sp>
        <p:nvSpPr>
          <p:cNvPr id="79" name="Retângulo 78">
            <a:extLst>
              <a:ext uri="{FF2B5EF4-FFF2-40B4-BE49-F238E27FC236}">
                <a16:creationId xmlns:a16="http://schemas.microsoft.com/office/drawing/2014/main" id="{15037395-D7AA-1FF1-6F45-E51300C149A9}"/>
              </a:ext>
            </a:extLst>
          </p:cNvPr>
          <p:cNvSpPr/>
          <p:nvPr/>
        </p:nvSpPr>
        <p:spPr>
          <a:xfrm>
            <a:off x="119336" y="1081444"/>
            <a:ext cx="5764691" cy="700241"/>
          </a:xfrm>
          <a:prstGeom prst="rect">
            <a:avLst/>
          </a:prstGeom>
          <a:solidFill>
            <a:schemeClr val="bg1">
              <a:lumMod val="95000"/>
            </a:schemeClr>
          </a:solidFill>
          <a:ln>
            <a:solidFill>
              <a:schemeClr val="bg1">
                <a:lumMod val="65000"/>
              </a:schemeClr>
            </a:solidFill>
          </a:ln>
        </p:spPr>
        <p:txBody>
          <a:bodyPr wrap="square" lIns="90000">
            <a:noAutofit/>
          </a:bodyPr>
          <a:lstStyle/>
          <a:p>
            <a:pPr>
              <a:defRPr/>
            </a:pPr>
            <a:r>
              <a:rPr lang="pt-BR"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Comunicar os novos sistemas a todos os usuários envolvidos. Treinar os Usuários chaves e usuários finais que tem relação com os processos de Monitoramento (RA/</a:t>
            </a:r>
            <a:r>
              <a:rPr lang="pt-BR" sz="13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Kanban</a:t>
            </a:r>
            <a:r>
              <a:rPr lang="pt-BR"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a:t>
            </a:r>
            <a:endParaRPr lang="en-US" sz="13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0" name="Retângulo com Canto Diagonal Aparado 36">
            <a:extLst>
              <a:ext uri="{FF2B5EF4-FFF2-40B4-BE49-F238E27FC236}">
                <a16:creationId xmlns:a16="http://schemas.microsoft.com/office/drawing/2014/main" id="{C65ABCF0-42AF-63EF-B3A8-D98187096260}"/>
              </a:ext>
            </a:extLst>
          </p:cNvPr>
          <p:cNvSpPr/>
          <p:nvPr/>
        </p:nvSpPr>
        <p:spPr>
          <a:xfrm>
            <a:off x="4626526" y="2630744"/>
            <a:ext cx="2923566" cy="2087011"/>
          </a:xfrm>
          <a:prstGeom prst="snip2DiagRect">
            <a:avLst/>
          </a:prstGeom>
          <a:solidFill>
            <a:schemeClr val="tx2">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sp>
        <p:nvSpPr>
          <p:cNvPr id="81" name="Retângulo 80">
            <a:extLst>
              <a:ext uri="{FF2B5EF4-FFF2-40B4-BE49-F238E27FC236}">
                <a16:creationId xmlns:a16="http://schemas.microsoft.com/office/drawing/2014/main" id="{86D7B03A-F539-AD91-148A-A7BCAEEAE149}"/>
              </a:ext>
            </a:extLst>
          </p:cNvPr>
          <p:cNvSpPr/>
          <p:nvPr/>
        </p:nvSpPr>
        <p:spPr>
          <a:xfrm>
            <a:off x="4793502" y="3576718"/>
            <a:ext cx="2494207" cy="1233110"/>
          </a:xfrm>
          <a:prstGeom prst="rect">
            <a:avLst/>
          </a:prstGeom>
          <a:noFill/>
          <a:ln>
            <a:noFill/>
          </a:ln>
        </p:spPr>
        <p:txBody>
          <a:bodyPr wrap="square" lIns="36000" tIns="72000" rIns="36000" bIns="0">
            <a:noAutofit/>
          </a:bodyPr>
          <a:lstStyle/>
          <a:p>
            <a:pPr>
              <a:spcBef>
                <a:spcPts val="600"/>
              </a:spcBef>
              <a:defRPr/>
            </a:pPr>
            <a:r>
              <a:rPr lang="pt-BR"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Treinamento para Uso da Solução;</a:t>
            </a:r>
          </a:p>
          <a:p>
            <a:pPr>
              <a:spcBef>
                <a:spcPts val="600"/>
              </a:spcBef>
              <a:defRPr/>
            </a:pPr>
            <a:r>
              <a:rPr lang="pt-BR"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1º e 2º turno;</a:t>
            </a:r>
          </a:p>
        </p:txBody>
      </p:sp>
      <p:sp>
        <p:nvSpPr>
          <p:cNvPr id="82" name="Retângulo com Canto Diagonal Aparado 40">
            <a:extLst>
              <a:ext uri="{FF2B5EF4-FFF2-40B4-BE49-F238E27FC236}">
                <a16:creationId xmlns:a16="http://schemas.microsoft.com/office/drawing/2014/main" id="{538B2683-5852-49D7-5756-B6E7E16CC2DB}"/>
              </a:ext>
            </a:extLst>
          </p:cNvPr>
          <p:cNvSpPr/>
          <p:nvPr/>
        </p:nvSpPr>
        <p:spPr>
          <a:xfrm>
            <a:off x="8972937" y="2623291"/>
            <a:ext cx="2816682" cy="2087011"/>
          </a:xfrm>
          <a:prstGeom prst="snip2Diag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sp>
        <p:nvSpPr>
          <p:cNvPr id="83" name="Retângulo 82">
            <a:extLst>
              <a:ext uri="{FF2B5EF4-FFF2-40B4-BE49-F238E27FC236}">
                <a16:creationId xmlns:a16="http://schemas.microsoft.com/office/drawing/2014/main" id="{E9C61C52-1D0C-722C-1C00-675008BA45DF}"/>
              </a:ext>
            </a:extLst>
          </p:cNvPr>
          <p:cNvSpPr/>
          <p:nvPr/>
        </p:nvSpPr>
        <p:spPr>
          <a:xfrm>
            <a:off x="9184399" y="3691438"/>
            <a:ext cx="2435899" cy="869567"/>
          </a:xfrm>
          <a:prstGeom prst="rect">
            <a:avLst/>
          </a:prstGeom>
          <a:noFill/>
          <a:ln>
            <a:noFill/>
          </a:ln>
        </p:spPr>
        <p:txBody>
          <a:bodyPr wrap="square" lIns="36000" tIns="72000" rIns="36000" bIns="0">
            <a:noAutofit/>
          </a:bodyPr>
          <a:lstStyle/>
          <a:p>
            <a:pPr algn="ctr">
              <a:defRPr/>
            </a:pPr>
            <a:r>
              <a:rPr lang="en-US" sz="1200" err="1">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Aprovação</a:t>
            </a:r>
            <a:r>
              <a:rPr lang="en-US"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do Go do </a:t>
            </a:r>
            <a:r>
              <a:rPr lang="en-US" sz="1200" err="1">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Projeto</a:t>
            </a:r>
            <a:r>
              <a:rPr lang="en-US"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(Users Key e </a:t>
            </a:r>
            <a:r>
              <a:rPr lang="en-US" sz="1200" err="1">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Gestores</a:t>
            </a:r>
            <a:r>
              <a:rPr lang="en-US"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a:t>
            </a:r>
            <a:endParaRPr lang="pt-BR" sz="120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4" name="Retângulo com Canto Diagonal Aparado 49">
            <a:extLst>
              <a:ext uri="{FF2B5EF4-FFF2-40B4-BE49-F238E27FC236}">
                <a16:creationId xmlns:a16="http://schemas.microsoft.com/office/drawing/2014/main" id="{FA1AFF25-222A-3598-4833-6E419CD20807}"/>
              </a:ext>
            </a:extLst>
          </p:cNvPr>
          <p:cNvSpPr/>
          <p:nvPr/>
        </p:nvSpPr>
        <p:spPr>
          <a:xfrm>
            <a:off x="303342" y="2672651"/>
            <a:ext cx="2834141" cy="2087011"/>
          </a:xfrm>
          <a:prstGeom prst="snip2DiagRect">
            <a:avLst/>
          </a:prstGeom>
          <a:solidFill>
            <a:schemeClr val="accent1">
              <a:lumMod val="60000"/>
              <a:lumOff val="4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sp>
        <p:nvSpPr>
          <p:cNvPr id="85" name="Retângulo 84">
            <a:extLst>
              <a:ext uri="{FF2B5EF4-FFF2-40B4-BE49-F238E27FC236}">
                <a16:creationId xmlns:a16="http://schemas.microsoft.com/office/drawing/2014/main" id="{77CBCC24-618C-C945-C5DB-DE96FFCF556B}"/>
              </a:ext>
            </a:extLst>
          </p:cNvPr>
          <p:cNvSpPr/>
          <p:nvPr/>
        </p:nvSpPr>
        <p:spPr>
          <a:xfrm>
            <a:off x="371647" y="3366968"/>
            <a:ext cx="2765836" cy="1332677"/>
          </a:xfrm>
          <a:prstGeom prst="rect">
            <a:avLst/>
          </a:prstGeom>
          <a:noFill/>
          <a:ln>
            <a:noFill/>
          </a:ln>
        </p:spPr>
        <p:txBody>
          <a:bodyPr wrap="square" lIns="36000" tIns="72000" rIns="36000" bIns="0">
            <a:noAutofit/>
          </a:bodyPr>
          <a:lstStyle/>
          <a:p>
            <a:pPr algn="ctr">
              <a:defRPr/>
            </a:pPr>
            <a:r>
              <a:rPr lang="en-US" sz="12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Testes dos Key User’s da </a:t>
            </a:r>
            <a:r>
              <a:rPr lang="en-US" sz="12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Logística</a:t>
            </a:r>
            <a:r>
              <a:rPr lang="en-US" sz="12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a:t>
            </a:r>
          </a:p>
          <a:p>
            <a:pPr>
              <a:defRPr/>
            </a:pPr>
            <a:endParaRPr lang="en-US" sz="7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r>
              <a:rPr lang="en-US" sz="12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Torre de </a:t>
            </a:r>
            <a:r>
              <a:rPr lang="en-US" sz="1200" b="1"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Controle</a:t>
            </a:r>
            <a:r>
              <a:rPr lang="en-US" sz="12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do COALI</a:t>
            </a:r>
            <a:br>
              <a:rPr lang="en-US" sz="12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1200" b="1"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Suprimentos</a:t>
            </a:r>
            <a:br>
              <a:rPr lang="en-US" sz="12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1200" b="1"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Programação</a:t>
            </a:r>
            <a:endParaRPr lang="en-US" sz="12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86" name="Gráfico 111" descr="Sala de aula">
            <a:extLst>
              <a:ext uri="{FF2B5EF4-FFF2-40B4-BE49-F238E27FC236}">
                <a16:creationId xmlns:a16="http://schemas.microsoft.com/office/drawing/2014/main" id="{D6FBCB37-02CB-03E8-1B91-85CB42D535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5832" y="2841258"/>
            <a:ext cx="997895" cy="597123"/>
          </a:xfrm>
          <a:prstGeom prst="rect">
            <a:avLst/>
          </a:prstGeom>
        </p:spPr>
      </p:pic>
      <p:pic>
        <p:nvPicPr>
          <p:cNvPr id="87" name="Imagem 86">
            <a:extLst>
              <a:ext uri="{FF2B5EF4-FFF2-40B4-BE49-F238E27FC236}">
                <a16:creationId xmlns:a16="http://schemas.microsoft.com/office/drawing/2014/main" id="{0E74B56E-4F95-8AC5-C842-18AADFEEA3E3}"/>
              </a:ext>
            </a:extLst>
          </p:cNvPr>
          <p:cNvPicPr>
            <a:picLocks noChangeAspect="1"/>
          </p:cNvPicPr>
          <p:nvPr/>
        </p:nvPicPr>
        <p:blipFill>
          <a:blip r:embed="rId5"/>
          <a:stretch>
            <a:fillRect/>
          </a:stretch>
        </p:blipFill>
        <p:spPr>
          <a:xfrm>
            <a:off x="6110208" y="3019770"/>
            <a:ext cx="674814" cy="501757"/>
          </a:xfrm>
          <a:prstGeom prst="rect">
            <a:avLst/>
          </a:prstGeom>
          <a:ln>
            <a:solidFill>
              <a:schemeClr val="tx1"/>
            </a:solidFill>
          </a:ln>
        </p:spPr>
      </p:pic>
      <p:sp>
        <p:nvSpPr>
          <p:cNvPr id="88" name="Seta para a Direita 56">
            <a:extLst>
              <a:ext uri="{FF2B5EF4-FFF2-40B4-BE49-F238E27FC236}">
                <a16:creationId xmlns:a16="http://schemas.microsoft.com/office/drawing/2014/main" id="{2679D823-733B-9EEB-03FA-D4058A6E031B}"/>
              </a:ext>
            </a:extLst>
          </p:cNvPr>
          <p:cNvSpPr/>
          <p:nvPr/>
        </p:nvSpPr>
        <p:spPr>
          <a:xfrm>
            <a:off x="8125699" y="3273285"/>
            <a:ext cx="271631" cy="595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9" name="Gráfico 107" descr="Análise de cliente DPE">
            <a:extLst>
              <a:ext uri="{FF2B5EF4-FFF2-40B4-BE49-F238E27FC236}">
                <a16:creationId xmlns:a16="http://schemas.microsoft.com/office/drawing/2014/main" id="{B75D4FC4-ACA8-39A3-0CAD-9E4E8D343C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4961" y="2777037"/>
            <a:ext cx="1289981" cy="914400"/>
          </a:xfrm>
          <a:prstGeom prst="rect">
            <a:avLst/>
          </a:prstGeom>
        </p:spPr>
      </p:pic>
      <p:sp>
        <p:nvSpPr>
          <p:cNvPr id="91" name="txtPage">
            <a:extLst>
              <a:ext uri="{FF2B5EF4-FFF2-40B4-BE49-F238E27FC236}">
                <a16:creationId xmlns:a16="http://schemas.microsoft.com/office/drawing/2014/main" id="{287EBAD4-3646-2A3D-D292-B811AEFF236D}"/>
              </a:ext>
            </a:extLst>
          </p:cNvPr>
          <p:cNvSpPr txBox="1"/>
          <p:nvPr/>
        </p:nvSpPr>
        <p:spPr>
          <a:xfrm>
            <a:off x="11466644" y="457543"/>
            <a:ext cx="762000" cy="215444"/>
          </a:xfrm>
          <a:prstGeom prst="rect">
            <a:avLst/>
          </a:prstGeom>
          <a:noFill/>
        </p:spPr>
        <p:txBody>
          <a:bodyPr vert="horz" rtlCol="0">
            <a:spAutoFit/>
          </a:bodyPr>
          <a:lstStyle/>
          <a:p>
            <a:r>
              <a:rPr lang="pt-BR" sz="800">
                <a:solidFill>
                  <a:srgbClr val="1F497F"/>
                </a:solidFill>
              </a:rPr>
              <a:t>Page: 04 / 05</a:t>
            </a:r>
          </a:p>
        </p:txBody>
      </p:sp>
      <p:sp>
        <p:nvSpPr>
          <p:cNvPr id="92" name="Seta para a Direita 56">
            <a:extLst>
              <a:ext uri="{FF2B5EF4-FFF2-40B4-BE49-F238E27FC236}">
                <a16:creationId xmlns:a16="http://schemas.microsoft.com/office/drawing/2014/main" id="{116470B3-38AD-7C3E-56F8-D0596CF800B2}"/>
              </a:ext>
            </a:extLst>
          </p:cNvPr>
          <p:cNvSpPr/>
          <p:nvPr/>
        </p:nvSpPr>
        <p:spPr>
          <a:xfrm>
            <a:off x="3476014" y="3308699"/>
            <a:ext cx="271631" cy="595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3" name="Imagem 92">
            <a:extLst>
              <a:ext uri="{FF2B5EF4-FFF2-40B4-BE49-F238E27FC236}">
                <a16:creationId xmlns:a16="http://schemas.microsoft.com/office/drawing/2014/main" id="{B0ADACF1-3F9F-4080-B3A4-6A279BA0DFE4}"/>
              </a:ext>
            </a:extLst>
          </p:cNvPr>
          <p:cNvPicPr>
            <a:picLocks noChangeAspect="1"/>
          </p:cNvPicPr>
          <p:nvPr/>
        </p:nvPicPr>
        <p:blipFill>
          <a:blip r:embed="rId8"/>
          <a:stretch>
            <a:fillRect/>
          </a:stretch>
        </p:blipFill>
        <p:spPr>
          <a:xfrm>
            <a:off x="140946" y="4880992"/>
            <a:ext cx="11910108" cy="1489486"/>
          </a:xfrm>
          <a:prstGeom prst="rect">
            <a:avLst/>
          </a:prstGeom>
          <a:ln>
            <a:solidFill>
              <a:schemeClr val="tx1"/>
            </a:solidFill>
          </a:ln>
          <a:effectLst>
            <a:outerShdw blurRad="292100" dist="139700" dir="2700000" algn="tl" rotWithShape="0">
              <a:srgbClr val="333333">
                <a:alpha val="65000"/>
              </a:srgbClr>
            </a:outerShdw>
          </a:effectLst>
        </p:spPr>
      </p:pic>
      <p:sp>
        <p:nvSpPr>
          <p:cNvPr id="94" name="Retângulo 93">
            <a:extLst>
              <a:ext uri="{FF2B5EF4-FFF2-40B4-BE49-F238E27FC236}">
                <a16:creationId xmlns:a16="http://schemas.microsoft.com/office/drawing/2014/main" id="{B230C26A-BB3F-13D8-CEBC-3F529509A852}"/>
              </a:ext>
            </a:extLst>
          </p:cNvPr>
          <p:cNvSpPr/>
          <p:nvPr/>
        </p:nvSpPr>
        <p:spPr>
          <a:xfrm>
            <a:off x="534805" y="4290426"/>
            <a:ext cx="2610276" cy="289266"/>
          </a:xfrm>
          <a:prstGeom prst="rect">
            <a:avLst/>
          </a:prstGeom>
          <a:noFill/>
          <a:ln>
            <a:noFill/>
          </a:ln>
        </p:spPr>
        <p:txBody>
          <a:bodyPr wrap="square" lIns="36000" tIns="72000" rIns="36000" bIns="0">
            <a:noAutofit/>
          </a:bodyPr>
          <a:lstStyle/>
          <a:p>
            <a:pPr algn="ctr">
              <a:defRPr/>
            </a:pPr>
            <a:r>
              <a:rPr lang="en-US" sz="10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Obs</a:t>
            </a: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0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Coletar</a:t>
            </a: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0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evidências</a:t>
            </a: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testes e Change </a:t>
            </a:r>
          </a:p>
          <a:p>
            <a:pPr algn="ctr">
              <a:defRPr/>
            </a:pP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Requests para </a:t>
            </a:r>
            <a:r>
              <a:rPr lang="en-US" sz="10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Reuniões</a:t>
            </a: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000" err="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consultoria</a:t>
            </a:r>
            <a:r>
              <a:rPr lang="en-US" sz="1000">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rPr>
              <a:t> (4a e 6a)</a:t>
            </a:r>
            <a:endParaRPr lang="en-US" sz="400" b="1">
              <a:solidFill>
                <a:prstClr val="black"/>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95" name="Agrupar 94">
            <a:extLst>
              <a:ext uri="{FF2B5EF4-FFF2-40B4-BE49-F238E27FC236}">
                <a16:creationId xmlns:a16="http://schemas.microsoft.com/office/drawing/2014/main" id="{75CE7B6C-8BCA-6B1F-E245-464A22F9FC2B}"/>
              </a:ext>
            </a:extLst>
          </p:cNvPr>
          <p:cNvGrpSpPr/>
          <p:nvPr/>
        </p:nvGrpSpPr>
        <p:grpSpPr>
          <a:xfrm>
            <a:off x="715908" y="2672320"/>
            <a:ext cx="898330" cy="861790"/>
            <a:chOff x="6356208" y="1135659"/>
            <a:chExt cx="1137232" cy="1122876"/>
          </a:xfrm>
        </p:grpSpPr>
        <p:pic>
          <p:nvPicPr>
            <p:cNvPr id="96" name="Imagem 95">
              <a:extLst>
                <a:ext uri="{FF2B5EF4-FFF2-40B4-BE49-F238E27FC236}">
                  <a16:creationId xmlns:a16="http://schemas.microsoft.com/office/drawing/2014/main" id="{0CC5F14C-1F82-3762-833A-FA4449ADF39A}"/>
                </a:ext>
              </a:extLst>
            </p:cNvPr>
            <p:cNvPicPr>
              <a:picLocks noChangeAspect="1"/>
            </p:cNvPicPr>
            <p:nvPr/>
          </p:nvPicPr>
          <p:blipFill rotWithShape="1">
            <a:blip r:embed="rId9"/>
            <a:srcRect l="8512" r="8333"/>
            <a:stretch/>
          </p:blipFill>
          <p:spPr>
            <a:xfrm>
              <a:off x="6519854" y="1348145"/>
              <a:ext cx="809939" cy="608754"/>
            </a:xfrm>
            <a:prstGeom prst="rect">
              <a:avLst/>
            </a:prstGeom>
          </p:spPr>
        </p:pic>
        <p:pic>
          <p:nvPicPr>
            <p:cNvPr id="97" name="Gráfico 93" descr="Monitor">
              <a:extLst>
                <a:ext uri="{FF2B5EF4-FFF2-40B4-BE49-F238E27FC236}">
                  <a16:creationId xmlns:a16="http://schemas.microsoft.com/office/drawing/2014/main" id="{4B04A7F1-103F-A749-FA94-2888B20BF2B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6208" y="1135659"/>
              <a:ext cx="1137232" cy="1122876"/>
            </a:xfrm>
            <a:prstGeom prst="rect">
              <a:avLst/>
            </a:prstGeom>
          </p:spPr>
        </p:pic>
      </p:grpSp>
      <p:grpSp>
        <p:nvGrpSpPr>
          <p:cNvPr id="98" name="Agrupar 97">
            <a:extLst>
              <a:ext uri="{FF2B5EF4-FFF2-40B4-BE49-F238E27FC236}">
                <a16:creationId xmlns:a16="http://schemas.microsoft.com/office/drawing/2014/main" id="{2832757C-E950-6626-213E-2046FC5D225F}"/>
              </a:ext>
            </a:extLst>
          </p:cNvPr>
          <p:cNvGrpSpPr/>
          <p:nvPr/>
        </p:nvGrpSpPr>
        <p:grpSpPr>
          <a:xfrm>
            <a:off x="1364396" y="2693465"/>
            <a:ext cx="1006548" cy="744916"/>
            <a:chOff x="8892480" y="1412776"/>
            <a:chExt cx="914400" cy="914400"/>
          </a:xfrm>
        </p:grpSpPr>
        <p:pic>
          <p:nvPicPr>
            <p:cNvPr id="99" name="Imagem 98">
              <a:extLst>
                <a:ext uri="{FF2B5EF4-FFF2-40B4-BE49-F238E27FC236}">
                  <a16:creationId xmlns:a16="http://schemas.microsoft.com/office/drawing/2014/main" id="{B2360AA0-0C57-0796-89A0-DEF6EF0A89EE}"/>
                </a:ext>
              </a:extLst>
            </p:cNvPr>
            <p:cNvPicPr>
              <a:picLocks noChangeAspect="1"/>
            </p:cNvPicPr>
            <p:nvPr/>
          </p:nvPicPr>
          <p:blipFill>
            <a:blip r:embed="rId12"/>
            <a:stretch>
              <a:fillRect/>
            </a:stretch>
          </p:blipFill>
          <p:spPr>
            <a:xfrm>
              <a:off x="9194731" y="1538513"/>
              <a:ext cx="371614" cy="602701"/>
            </a:xfrm>
            <a:prstGeom prst="rect">
              <a:avLst/>
            </a:prstGeom>
            <a:solidFill>
              <a:schemeClr val="bg1"/>
            </a:solidFill>
          </p:spPr>
        </p:pic>
        <p:pic>
          <p:nvPicPr>
            <p:cNvPr id="100" name="Gráfico 26" descr="Smartphone">
              <a:extLst>
                <a:ext uri="{FF2B5EF4-FFF2-40B4-BE49-F238E27FC236}">
                  <a16:creationId xmlns:a16="http://schemas.microsoft.com/office/drawing/2014/main" id="{38796D8C-B7C8-479B-E29C-618B4662A59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92480" y="1412776"/>
              <a:ext cx="914400" cy="914400"/>
            </a:xfrm>
            <a:prstGeom prst="rect">
              <a:avLst/>
            </a:prstGeom>
          </p:spPr>
        </p:pic>
      </p:grpSp>
    </p:spTree>
    <p:extLst>
      <p:ext uri="{BB962C8B-B14F-4D97-AF65-F5344CB8AC3E}">
        <p14:creationId xmlns:p14="http://schemas.microsoft.com/office/powerpoint/2010/main" val="23216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tângulo Arredondado 23">
            <a:extLst>
              <a:ext uri="{FF2B5EF4-FFF2-40B4-BE49-F238E27FC236}">
                <a16:creationId xmlns:a16="http://schemas.microsoft.com/office/drawing/2014/main" id="{600EE187-CD4A-60E7-9222-9E9E74AB4BFB}"/>
              </a:ext>
            </a:extLst>
          </p:cNvPr>
          <p:cNvSpPr/>
          <p:nvPr/>
        </p:nvSpPr>
        <p:spPr>
          <a:xfrm>
            <a:off x="6455738" y="1170976"/>
            <a:ext cx="3860429" cy="4706296"/>
          </a:xfrm>
          <a:prstGeom prst="roundRect">
            <a:avLst>
              <a:gd name="adj" fmla="val 4363"/>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pt-BR">
                <a:solidFill>
                  <a:prstClr val="white"/>
                </a:solidFill>
                <a:latin typeface="Calibri"/>
              </a:rPr>
              <a:t>c</a:t>
            </a:r>
          </a:p>
        </p:txBody>
      </p:sp>
      <p:sp>
        <p:nvSpPr>
          <p:cNvPr id="51" name="Matome"/>
          <p:cNvSpPr/>
          <p:nvPr/>
        </p:nvSpPr>
        <p:spPr>
          <a:xfrm>
            <a:off x="1663700" y="7630047"/>
            <a:ext cx="8864600" cy="584200"/>
          </a:xfrm>
          <a:prstGeom prst="rect">
            <a:avLst/>
          </a:prstGeom>
          <a:solidFill>
            <a:srgbClr val="FFFF00"/>
          </a:solid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sz="1600" b="1">
                <a:solidFill>
                  <a:sysClr val="windowText" lastClr="000000"/>
                </a:solidFill>
                <a:latin typeface="Calibri"/>
              </a:rPr>
              <a:t>Treinamento realizado para um Key-</a:t>
            </a:r>
            <a:r>
              <a:rPr lang="pt-BR" sz="1600" b="1" err="1">
                <a:solidFill>
                  <a:sysClr val="windowText" lastClr="000000"/>
                </a:solidFill>
                <a:latin typeface="Calibri"/>
              </a:rPr>
              <a:t>user</a:t>
            </a:r>
            <a:r>
              <a:rPr lang="pt-BR" sz="1600" b="1">
                <a:solidFill>
                  <a:sysClr val="windowText" lastClr="000000"/>
                </a:solidFill>
                <a:latin typeface="Calibri"/>
              </a:rPr>
              <a:t> e </a:t>
            </a:r>
            <a:r>
              <a:rPr lang="pt-BR" sz="1600" b="1" err="1">
                <a:solidFill>
                  <a:sysClr val="windowText" lastClr="000000"/>
                </a:solidFill>
                <a:latin typeface="Calibri"/>
              </a:rPr>
              <a:t>EndUsers</a:t>
            </a:r>
            <a:r>
              <a:rPr lang="pt-BR" sz="1600" b="1">
                <a:solidFill>
                  <a:sysClr val="windowText" lastClr="000000"/>
                </a:solidFill>
                <a:latin typeface="Calibri"/>
              </a:rPr>
              <a:t> que estão aptos a operar os sistemas e também para repassar o conhecimento para os demais usuários do processo. </a:t>
            </a:r>
            <a:endParaRPr lang="en-US" sz="1600" b="1">
              <a:solidFill>
                <a:srgbClr val="000000"/>
              </a:solidFill>
              <a:latin typeface="Calibri"/>
            </a:endParaRPr>
          </a:p>
        </p:txBody>
      </p:sp>
      <p:sp>
        <p:nvSpPr>
          <p:cNvPr id="67" name="txtTitle" hidden="1"/>
          <p:cNvSpPr txBox="1"/>
          <p:nvPr/>
        </p:nvSpPr>
        <p:spPr>
          <a:xfrm>
            <a:off x="2159000" y="444500"/>
            <a:ext cx="3810000" cy="369332"/>
          </a:xfrm>
          <a:prstGeom prst="rect">
            <a:avLst/>
          </a:prstGeom>
          <a:noFill/>
        </p:spPr>
        <p:txBody>
          <a:bodyPr vert="horz" rtlCol="0">
            <a:spAutoFit/>
          </a:bodyPr>
          <a:lstStyle/>
          <a:p>
            <a:pPr>
              <a:defRPr/>
            </a:pPr>
            <a:r>
              <a:rPr lang="en-US">
                <a:solidFill>
                  <a:prstClr val="black"/>
                </a:solidFill>
                <a:latin typeface="Calibri"/>
              </a:rPr>
              <a:t>J4/J5 Evaluation</a:t>
            </a:r>
          </a:p>
        </p:txBody>
      </p:sp>
      <p:sp>
        <p:nvSpPr>
          <p:cNvPr id="68" name="txtSubtitle" hidden="1"/>
          <p:cNvSpPr txBox="1"/>
          <p:nvPr/>
        </p:nvSpPr>
        <p:spPr>
          <a:xfrm>
            <a:off x="5969000" y="444500"/>
            <a:ext cx="3810000" cy="369332"/>
          </a:xfrm>
          <a:prstGeom prst="rect">
            <a:avLst/>
          </a:prstGeom>
          <a:noFill/>
        </p:spPr>
        <p:txBody>
          <a:bodyPr vert="horz" rtlCol="0">
            <a:spAutoFit/>
          </a:bodyPr>
          <a:lstStyle/>
          <a:p>
            <a:pPr>
              <a:defRPr/>
            </a:pPr>
            <a:endParaRPr lang="en-US">
              <a:solidFill>
                <a:prstClr val="black"/>
              </a:solidFill>
              <a:latin typeface="Calibri"/>
            </a:endParaRPr>
          </a:p>
        </p:txBody>
      </p:sp>
      <p:sp>
        <p:nvSpPr>
          <p:cNvPr id="41" name="Text Box 41">
            <a:extLst>
              <a:ext uri="{FF2B5EF4-FFF2-40B4-BE49-F238E27FC236}">
                <a16:creationId xmlns:a16="http://schemas.microsoft.com/office/drawing/2014/main" id="{925750E6-3279-4508-B2C6-01FB0D361E7D}"/>
              </a:ext>
            </a:extLst>
          </p:cNvPr>
          <p:cNvSpPr txBox="1">
            <a:spLocks noChangeArrowheads="1"/>
          </p:cNvSpPr>
          <p:nvPr/>
        </p:nvSpPr>
        <p:spPr bwMode="auto">
          <a:xfrm>
            <a:off x="538439" y="836713"/>
            <a:ext cx="3024336" cy="307777"/>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rtlCol="0">
            <a:spAutoFit/>
          </a:bodyPr>
          <a:lstStyle>
            <a:defPPr>
              <a:defRPr lang="pt-BR"/>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prstClr val="black"/>
                </a:solidFill>
                <a:effectLst/>
                <a:uLnTx/>
                <a:uFillTx/>
                <a:latin typeface="Calibri"/>
                <a:ea typeface="ＭＳ Ｐゴシック" panose="020B0600070205080204" pitchFamily="34" charset="-128"/>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altLang="pt-BR" dirty="0"/>
              <a:t>Evidências:</a:t>
            </a:r>
          </a:p>
        </p:txBody>
      </p:sp>
      <p:sp>
        <p:nvSpPr>
          <p:cNvPr id="50" name="CaixaDeTexto 49">
            <a:extLst>
              <a:ext uri="{FF2B5EF4-FFF2-40B4-BE49-F238E27FC236}">
                <a16:creationId xmlns:a16="http://schemas.microsoft.com/office/drawing/2014/main" id="{DC59CC64-BA33-4F41-84AC-BF290A5FD64B}"/>
              </a:ext>
            </a:extLst>
          </p:cNvPr>
          <p:cNvSpPr txBox="1"/>
          <p:nvPr/>
        </p:nvSpPr>
        <p:spPr>
          <a:xfrm>
            <a:off x="1505769" y="6944665"/>
            <a:ext cx="2000676" cy="307777"/>
          </a:xfrm>
          <a:prstGeom prst="rect">
            <a:avLst/>
          </a:prstGeom>
          <a:noFill/>
        </p:spPr>
        <p:txBody>
          <a:bodyPr wrap="none" rtlCol="0">
            <a:spAutoFit/>
          </a:bodyPr>
          <a:lstStyle/>
          <a:p>
            <a:pPr>
              <a:defRPr/>
            </a:pPr>
            <a:r>
              <a:rPr lang="pt-BR" sz="1400" b="1" u="sng">
                <a:solidFill>
                  <a:srgbClr val="0000FF"/>
                </a:solidFill>
                <a:latin typeface="Calibri"/>
              </a:rPr>
              <a:t>Guia de Treinamento</a:t>
            </a:r>
            <a:r>
              <a:rPr lang="pt-BR" sz="1400" b="1">
                <a:solidFill>
                  <a:srgbClr val="0000FF"/>
                </a:solidFill>
                <a:latin typeface="Calibri"/>
              </a:rPr>
              <a:t> =&gt; </a:t>
            </a:r>
          </a:p>
        </p:txBody>
      </p:sp>
      <p:sp>
        <p:nvSpPr>
          <p:cNvPr id="52" name="Botão de ação: Fim 24">
            <a:hlinkClick r:id="" action="ppaction://noaction" highlightClick="1"/>
            <a:extLst>
              <a:ext uri="{FF2B5EF4-FFF2-40B4-BE49-F238E27FC236}">
                <a16:creationId xmlns:a16="http://schemas.microsoft.com/office/drawing/2014/main" id="{3C896396-B404-4AF8-9A15-A0A62303176B}"/>
              </a:ext>
            </a:extLst>
          </p:cNvPr>
          <p:cNvSpPr/>
          <p:nvPr/>
        </p:nvSpPr>
        <p:spPr>
          <a:xfrm>
            <a:off x="3400775" y="6979821"/>
            <a:ext cx="324000" cy="219878"/>
          </a:xfrm>
          <a:prstGeom prst="actionButtonE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pic>
        <p:nvPicPr>
          <p:cNvPr id="6" name="Imagem 5" descr="Grupo de pessoas em quarto de hospital&#10;&#10;Descrição gerada automaticamente com confiança média">
            <a:extLst>
              <a:ext uri="{FF2B5EF4-FFF2-40B4-BE49-F238E27FC236}">
                <a16:creationId xmlns:a16="http://schemas.microsoft.com/office/drawing/2014/main" id="{0DE67DDC-A571-F30C-DA58-DA4475C229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318" y="1144489"/>
            <a:ext cx="4271674" cy="3203756"/>
          </a:xfrm>
          <a:prstGeom prst="rect">
            <a:avLst/>
          </a:prstGeom>
        </p:spPr>
      </p:pic>
      <p:pic>
        <p:nvPicPr>
          <p:cNvPr id="13" name="Imagem 12">
            <a:extLst>
              <a:ext uri="{FF2B5EF4-FFF2-40B4-BE49-F238E27FC236}">
                <a16:creationId xmlns:a16="http://schemas.microsoft.com/office/drawing/2014/main" id="{85244D6D-1E26-A857-C6D8-0A70175680C8}"/>
              </a:ext>
            </a:extLst>
          </p:cNvPr>
          <p:cNvPicPr>
            <a:picLocks noChangeAspect="1"/>
          </p:cNvPicPr>
          <p:nvPr/>
        </p:nvPicPr>
        <p:blipFill>
          <a:blip r:embed="rId3"/>
          <a:stretch>
            <a:fillRect/>
          </a:stretch>
        </p:blipFill>
        <p:spPr>
          <a:xfrm>
            <a:off x="2927649" y="4383402"/>
            <a:ext cx="3321617" cy="1817261"/>
          </a:xfrm>
          <a:prstGeom prst="rect">
            <a:avLst/>
          </a:prstGeom>
          <a:noFill/>
          <a:ln>
            <a:solidFill>
              <a:schemeClr val="tx1"/>
            </a:solidFill>
          </a:ln>
        </p:spPr>
      </p:pic>
      <p:pic>
        <p:nvPicPr>
          <p:cNvPr id="14" name="Picture 3">
            <a:extLst>
              <a:ext uri="{FF2B5EF4-FFF2-40B4-BE49-F238E27FC236}">
                <a16:creationId xmlns:a16="http://schemas.microsoft.com/office/drawing/2014/main" id="{81C29546-D6E7-066D-F517-5FB2E40BBE87}"/>
              </a:ext>
            </a:extLst>
          </p:cNvPr>
          <p:cNvPicPr>
            <a:picLocks noChangeAspect="1" noChangeArrowheads="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37000" contrast="100000"/>
                    </a14:imgEffect>
                  </a14:imgLayer>
                </a14:imgProps>
              </a:ext>
              <a:ext uri="{28A0092B-C50C-407E-A947-70E740481C1C}">
                <a14:useLocalDpi xmlns:a14="http://schemas.microsoft.com/office/drawing/2010/main" val="0"/>
              </a:ext>
            </a:extLst>
          </a:blip>
          <a:srcRect/>
          <a:stretch>
            <a:fillRect/>
          </a:stretch>
        </p:blipFill>
        <p:spPr bwMode="auto">
          <a:xfrm flipV="1">
            <a:off x="5015881" y="4184115"/>
            <a:ext cx="558631"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Botão de ação: Fim 15">
            <a:hlinkClick r:id="" action="ppaction://noaction" highlightClick="1"/>
            <a:extLst>
              <a:ext uri="{FF2B5EF4-FFF2-40B4-BE49-F238E27FC236}">
                <a16:creationId xmlns:a16="http://schemas.microsoft.com/office/drawing/2014/main" id="{41DD4366-2726-6923-FBBC-04C72FDF527A}"/>
              </a:ext>
            </a:extLst>
          </p:cNvPr>
          <p:cNvSpPr/>
          <p:nvPr/>
        </p:nvSpPr>
        <p:spPr>
          <a:xfrm>
            <a:off x="5970000" y="4468967"/>
            <a:ext cx="252000" cy="180000"/>
          </a:xfrm>
          <a:prstGeom prst="actionButtonE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a:endParaRPr>
          </a:p>
        </p:txBody>
      </p:sp>
      <p:pic>
        <p:nvPicPr>
          <p:cNvPr id="7" name="Imagem 6">
            <a:extLst>
              <a:ext uri="{FF2B5EF4-FFF2-40B4-BE49-F238E27FC236}">
                <a16:creationId xmlns:a16="http://schemas.microsoft.com/office/drawing/2014/main" id="{92377FC0-1254-6CED-4A06-9C05926C7B22}"/>
              </a:ext>
            </a:extLst>
          </p:cNvPr>
          <p:cNvPicPr>
            <a:picLocks noChangeAspect="1"/>
          </p:cNvPicPr>
          <p:nvPr/>
        </p:nvPicPr>
        <p:blipFill>
          <a:blip r:embed="rId6"/>
          <a:stretch>
            <a:fillRect/>
          </a:stretch>
        </p:blipFill>
        <p:spPr>
          <a:xfrm>
            <a:off x="6617611" y="1679268"/>
            <a:ext cx="3352733" cy="1262607"/>
          </a:xfrm>
          <a:prstGeom prst="rect">
            <a:avLst/>
          </a:prstGeom>
        </p:spPr>
      </p:pic>
      <p:pic>
        <p:nvPicPr>
          <p:cNvPr id="8" name="Imagem 7">
            <a:extLst>
              <a:ext uri="{FF2B5EF4-FFF2-40B4-BE49-F238E27FC236}">
                <a16:creationId xmlns:a16="http://schemas.microsoft.com/office/drawing/2014/main" id="{4F1371F9-1C13-0D1A-C341-605333814BC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37091" y1="42623" x2="37455" y2="56831"/>
                        <a14:backgroundMark x1="41818" y1="41530" x2="34182" y2="40984"/>
                      </a14:backgroundRemoval>
                    </a14:imgEffect>
                  </a14:imgLayer>
                </a14:imgProps>
              </a:ext>
            </a:extLst>
          </a:blip>
          <a:stretch>
            <a:fillRect/>
          </a:stretch>
        </p:blipFill>
        <p:spPr>
          <a:xfrm>
            <a:off x="8832305" y="2464932"/>
            <a:ext cx="1378501" cy="917329"/>
          </a:xfrm>
          <a:prstGeom prst="rect">
            <a:avLst/>
          </a:prstGeom>
        </p:spPr>
      </p:pic>
      <p:sp>
        <p:nvSpPr>
          <p:cNvPr id="9" name="Retângulo 8">
            <a:extLst>
              <a:ext uri="{FF2B5EF4-FFF2-40B4-BE49-F238E27FC236}">
                <a16:creationId xmlns:a16="http://schemas.microsoft.com/office/drawing/2014/main" id="{F9939D87-21E4-8D9C-E0FE-B7D775F537E5}"/>
              </a:ext>
            </a:extLst>
          </p:cNvPr>
          <p:cNvSpPr/>
          <p:nvPr/>
        </p:nvSpPr>
        <p:spPr>
          <a:xfrm>
            <a:off x="9223880" y="3217671"/>
            <a:ext cx="835540" cy="276999"/>
          </a:xfrm>
          <a:prstGeom prst="rect">
            <a:avLst/>
          </a:prstGeom>
        </p:spPr>
        <p:txBody>
          <a:bodyPr wrap="square">
            <a:spAutoFit/>
          </a:bodyPr>
          <a:lstStyle/>
          <a:p>
            <a:pPr defTabSz="457200">
              <a:defRPr/>
            </a:pPr>
            <a:r>
              <a:rPr lang="en-US" sz="1200">
                <a:solidFill>
                  <a:srgbClr val="000000"/>
                </a:solidFill>
                <a:latin typeface="Arial"/>
                <a:ea typeface="Arial Unicode MS" pitchFamily="34" charset="-128"/>
                <a:cs typeface="Arial Unicode MS" pitchFamily="34" charset="-128"/>
              </a:rPr>
              <a:t>Teams</a:t>
            </a:r>
          </a:p>
        </p:txBody>
      </p:sp>
      <p:sp>
        <p:nvSpPr>
          <p:cNvPr id="10" name="Retângulo Arredondado 85">
            <a:extLst>
              <a:ext uri="{FF2B5EF4-FFF2-40B4-BE49-F238E27FC236}">
                <a16:creationId xmlns:a16="http://schemas.microsoft.com/office/drawing/2014/main" id="{48511429-9469-E03F-8153-47ED304C5E36}"/>
              </a:ext>
            </a:extLst>
          </p:cNvPr>
          <p:cNvSpPr/>
          <p:nvPr/>
        </p:nvSpPr>
        <p:spPr>
          <a:xfrm>
            <a:off x="8488936" y="2880967"/>
            <a:ext cx="507361" cy="652788"/>
          </a:xfrm>
          <a:prstGeom prst="roundRect">
            <a:avLst>
              <a:gd name="adj" fmla="val 22212"/>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pic>
        <p:nvPicPr>
          <p:cNvPr id="11" name="Gráfico 10" descr="Grupo de pessoas">
            <a:extLst>
              <a:ext uri="{FF2B5EF4-FFF2-40B4-BE49-F238E27FC236}">
                <a16:creationId xmlns:a16="http://schemas.microsoft.com/office/drawing/2014/main" id="{BC7069F8-8ABE-B2E4-A0DE-9386C89A28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05705" y="2953421"/>
            <a:ext cx="472553" cy="472553"/>
          </a:xfrm>
          <a:prstGeom prst="rect">
            <a:avLst/>
          </a:prstGeom>
        </p:spPr>
      </p:pic>
      <p:sp>
        <p:nvSpPr>
          <p:cNvPr id="17" name="Text Box 48">
            <a:extLst>
              <a:ext uri="{FF2B5EF4-FFF2-40B4-BE49-F238E27FC236}">
                <a16:creationId xmlns:a16="http://schemas.microsoft.com/office/drawing/2014/main" id="{BCC3B859-5563-05ED-8649-5BF458D8635E}"/>
              </a:ext>
            </a:extLst>
          </p:cNvPr>
          <p:cNvSpPr txBox="1">
            <a:spLocks noChangeArrowheads="1"/>
          </p:cNvSpPr>
          <p:nvPr/>
        </p:nvSpPr>
        <p:spPr bwMode="gray">
          <a:xfrm>
            <a:off x="6744072" y="1229234"/>
            <a:ext cx="3445632" cy="440217"/>
          </a:xfrm>
          <a:prstGeom prst="rect">
            <a:avLst/>
          </a:prstGeom>
          <a:noFill/>
          <a:ln w="9525" algn="ctr">
            <a:noFill/>
            <a:miter lim="800000"/>
            <a:headEnd/>
            <a:tailEnd/>
          </a:ln>
          <a:effectLst>
            <a:prstShdw prst="shdw17" dist="17961" dir="2700000">
              <a:srgbClr val="DFDFDF">
                <a:gamma/>
                <a:shade val="60000"/>
                <a:invGamma/>
              </a:srgbClr>
            </a:prstShdw>
          </a:effectLst>
        </p:spPr>
        <p:txBody>
          <a:bodyPr wrap="square" lIns="67500" tIns="35100" rIns="67500" bIns="35100">
            <a:spAutoFit/>
          </a:bodyPr>
          <a:lstStyle/>
          <a:p>
            <a:pPr algn="ctr" defTabSz="457200" fontAlgn="base">
              <a:spcBef>
                <a:spcPct val="0"/>
              </a:spcBef>
              <a:spcAft>
                <a:spcPct val="0"/>
              </a:spcAft>
              <a:buClr>
                <a:srgbClr val="BBE0E3"/>
              </a:buClr>
              <a:buSzPct val="80000"/>
              <a:defRPr/>
            </a:pPr>
            <a:r>
              <a:rPr lang="en-US" sz="1200" b="1" err="1">
                <a:solidFill>
                  <a:srgbClr val="000000"/>
                </a:solidFill>
                <a:latin typeface="Arial"/>
                <a:ea typeface="Arial Unicode MS" pitchFamily="34" charset="-128"/>
                <a:cs typeface="Arial Unicode MS" pitchFamily="34" charset="-128"/>
              </a:rPr>
              <a:t>Reunião</a:t>
            </a:r>
            <a:r>
              <a:rPr lang="en-US" sz="1200" b="1">
                <a:solidFill>
                  <a:srgbClr val="000000"/>
                </a:solidFill>
                <a:latin typeface="Arial"/>
                <a:ea typeface="Arial Unicode MS" pitchFamily="34" charset="-128"/>
                <a:cs typeface="Arial Unicode MS" pitchFamily="34" charset="-128"/>
              </a:rPr>
              <a:t> </a:t>
            </a:r>
            <a:r>
              <a:rPr lang="en-US" sz="1200" b="1" err="1">
                <a:solidFill>
                  <a:srgbClr val="000000"/>
                </a:solidFill>
                <a:latin typeface="Arial"/>
                <a:ea typeface="Arial Unicode MS" pitchFamily="34" charset="-128"/>
                <a:cs typeface="Arial Unicode MS" pitchFamily="34" charset="-128"/>
              </a:rPr>
              <a:t>KickOff</a:t>
            </a:r>
            <a:r>
              <a:rPr lang="en-US" sz="1200" b="1">
                <a:solidFill>
                  <a:srgbClr val="000000"/>
                </a:solidFill>
                <a:latin typeface="Arial"/>
                <a:ea typeface="Arial Unicode MS" pitchFamily="34" charset="-128"/>
                <a:cs typeface="Arial Unicode MS" pitchFamily="34" charset="-128"/>
              </a:rPr>
              <a:t> Gestores e </a:t>
            </a:r>
            <a:r>
              <a:rPr lang="en-US" sz="1200" b="1" err="1">
                <a:solidFill>
                  <a:srgbClr val="000000"/>
                </a:solidFill>
                <a:latin typeface="Arial"/>
                <a:ea typeface="Arial Unicode MS" pitchFamily="34" charset="-128"/>
                <a:cs typeface="Arial Unicode MS" pitchFamily="34" charset="-128"/>
              </a:rPr>
              <a:t>Programadores</a:t>
            </a:r>
            <a:r>
              <a:rPr lang="en-US" sz="1200" b="1">
                <a:solidFill>
                  <a:srgbClr val="000000"/>
                </a:solidFill>
                <a:latin typeface="Arial"/>
                <a:ea typeface="Arial Unicode MS" pitchFamily="34" charset="-128"/>
                <a:cs typeface="Arial Unicode MS" pitchFamily="34" charset="-128"/>
              </a:rPr>
              <a:t> da </a:t>
            </a:r>
            <a:r>
              <a:rPr lang="en-US" sz="1200" b="1" err="1">
                <a:solidFill>
                  <a:srgbClr val="000000"/>
                </a:solidFill>
                <a:latin typeface="Arial"/>
                <a:ea typeface="Arial Unicode MS" pitchFamily="34" charset="-128"/>
                <a:cs typeface="Arial Unicode MS" pitchFamily="34" charset="-128"/>
              </a:rPr>
              <a:t>Produção</a:t>
            </a:r>
            <a:endParaRPr lang="en-US" sz="750" b="1">
              <a:solidFill>
                <a:srgbClr val="000000"/>
              </a:solidFill>
              <a:latin typeface="Arial"/>
              <a:ea typeface="Arial Unicode MS" pitchFamily="34" charset="-128"/>
              <a:cs typeface="Arial Unicode MS" pitchFamily="34" charset="-128"/>
            </a:endParaRPr>
          </a:p>
        </p:txBody>
      </p:sp>
      <p:pic>
        <p:nvPicPr>
          <p:cNvPr id="19" name="Imagem 18">
            <a:extLst>
              <a:ext uri="{FF2B5EF4-FFF2-40B4-BE49-F238E27FC236}">
                <a16:creationId xmlns:a16="http://schemas.microsoft.com/office/drawing/2014/main" id="{28CF9A20-CEA7-D7F5-8173-1A248E869C85}"/>
              </a:ext>
            </a:extLst>
          </p:cNvPr>
          <p:cNvPicPr>
            <a:picLocks noChangeAspect="1"/>
          </p:cNvPicPr>
          <p:nvPr/>
        </p:nvPicPr>
        <p:blipFill>
          <a:blip r:embed="rId11"/>
          <a:stretch>
            <a:fillRect/>
          </a:stretch>
        </p:blipFill>
        <p:spPr>
          <a:xfrm>
            <a:off x="6617489" y="3618660"/>
            <a:ext cx="3613388" cy="2060615"/>
          </a:xfrm>
          <a:prstGeom prst="rect">
            <a:avLst/>
          </a:prstGeom>
        </p:spPr>
      </p:pic>
      <p:sp>
        <p:nvSpPr>
          <p:cNvPr id="2" name="txtPage">
            <a:extLst>
              <a:ext uri="{FF2B5EF4-FFF2-40B4-BE49-F238E27FC236}">
                <a16:creationId xmlns:a16="http://schemas.microsoft.com/office/drawing/2014/main" id="{B2A59C00-7C1D-944F-E32A-C96CBC7B1DDF}"/>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1 / 28</a:t>
            </a:r>
          </a:p>
        </p:txBody>
      </p:sp>
      <p:graphicFrame>
        <p:nvGraphicFramePr>
          <p:cNvPr id="5" name="headerTable">
            <a:extLst>
              <a:ext uri="{FF2B5EF4-FFF2-40B4-BE49-F238E27FC236}">
                <a16:creationId xmlns:a16="http://schemas.microsoft.com/office/drawing/2014/main" id="{6DF2C5B1-C983-F3D0-ADB8-AD3840D2538D}"/>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pic>
        <p:nvPicPr>
          <p:cNvPr id="12" name="hspLogo" descr="selo B">
            <a:extLst>
              <a:ext uri="{FF2B5EF4-FFF2-40B4-BE49-F238E27FC236}">
                <a16:creationId xmlns:a16="http://schemas.microsoft.com/office/drawing/2014/main" id="{F1A95672-584D-2492-882C-D7DEE7214D0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A0D1AA7-943E-7DBF-1015-D387D73DBCAB}"/>
              </a:ext>
            </a:extLst>
          </p:cNvPr>
          <p:cNvSpPr txBox="1"/>
          <p:nvPr/>
        </p:nvSpPr>
        <p:spPr>
          <a:xfrm>
            <a:off x="3609892" y="2759053"/>
            <a:ext cx="5688480" cy="1015663"/>
          </a:xfrm>
          <a:prstGeom prst="rect">
            <a:avLst/>
          </a:prstGeom>
          <a:noFill/>
        </p:spPr>
        <p:txBody>
          <a:bodyPr wrap="none" rtlCol="0">
            <a:spAutoFit/>
          </a:bodyPr>
          <a:lstStyle/>
          <a:p>
            <a:r>
              <a:rPr lang="pt-BR" sz="6000" b="1">
                <a:solidFill>
                  <a:schemeClr val="bg1"/>
                </a:solidFill>
                <a:highlight>
                  <a:srgbClr val="FF0000"/>
                </a:highlight>
              </a:rPr>
              <a:t>&lt;EM DEFINIÇÃO&gt;</a:t>
            </a:r>
          </a:p>
        </p:txBody>
      </p:sp>
      <p:sp>
        <p:nvSpPr>
          <p:cNvPr id="15" name="CaixaDeTexto 14">
            <a:extLst>
              <a:ext uri="{FF2B5EF4-FFF2-40B4-BE49-F238E27FC236}">
                <a16:creationId xmlns:a16="http://schemas.microsoft.com/office/drawing/2014/main" id="{B388F256-756D-EBCC-8E17-E76AAF48791D}"/>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endParaRPr lang="en-US" altLang="pt-BR" sz="1200" kern="0">
              <a:solidFill>
                <a:schemeClr val="tx1"/>
              </a:solidFill>
              <a:latin typeface="Calibri Light" panose="020F0302020204030204"/>
              <a:cs typeface="Arial" panose="020B0604020202020204" pitchFamily="34" charset="0"/>
            </a:endParaRPr>
          </a:p>
        </p:txBody>
      </p:sp>
      <p:sp>
        <p:nvSpPr>
          <p:cNvPr id="18" name="txtVisibleSubtitle">
            <a:extLst>
              <a:ext uri="{FF2B5EF4-FFF2-40B4-BE49-F238E27FC236}">
                <a16:creationId xmlns:a16="http://schemas.microsoft.com/office/drawing/2014/main" id="{13DFE86B-63D7-8AA5-5CCF-7A5CC721E6E9}"/>
              </a:ext>
            </a:extLst>
          </p:cNvPr>
          <p:cNvSpPr txBox="1"/>
          <p:nvPr/>
        </p:nvSpPr>
        <p:spPr>
          <a:xfrm>
            <a:off x="4191000" y="459566"/>
            <a:ext cx="3810000" cy="307777"/>
          </a:xfrm>
          <a:prstGeom prst="rect">
            <a:avLst/>
          </a:prstGeom>
          <a:noFill/>
        </p:spPr>
        <p:txBody>
          <a:bodyPr vert="horz" rtlCol="0">
            <a:spAutoFit/>
          </a:bodyPr>
          <a:lstStyle/>
          <a:p>
            <a:pPr lvl="0" algn="ctr">
              <a:defRPr/>
            </a:pPr>
            <a:r>
              <a:rPr lang="pt-BR" sz="1400" b="1" kern="0">
                <a:solidFill>
                  <a:sysClr val="windowText" lastClr="000000"/>
                </a:solidFill>
              </a:rPr>
              <a:t>Training</a:t>
            </a:r>
            <a:endParaRPr lang="pt-BR" sz="1400" b="1" kern="0">
              <a:solidFill>
                <a:sysClr val="windowText" lastClr="000000"/>
              </a:solidFill>
              <a:latin typeface="Calibri" panose="020F0502020204030204"/>
            </a:endParaRPr>
          </a:p>
        </p:txBody>
      </p:sp>
    </p:spTree>
    <p:extLst>
      <p:ext uri="{BB962C8B-B14F-4D97-AF65-F5344CB8AC3E}">
        <p14:creationId xmlns:p14="http://schemas.microsoft.com/office/powerpoint/2010/main" val="2830831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txtVisibleSubtitle">
            <a:extLst>
              <a:ext uri="{FF2B5EF4-FFF2-40B4-BE49-F238E27FC236}">
                <a16:creationId xmlns:a16="http://schemas.microsoft.com/office/drawing/2014/main" id="{C3F897D0-CC79-3848-8CAF-C8153045815B}"/>
              </a:ext>
            </a:extLst>
          </p:cNvPr>
          <p:cNvSpPr txBox="1"/>
          <p:nvPr/>
        </p:nvSpPr>
        <p:spPr>
          <a:xfrm>
            <a:off x="3920810" y="488299"/>
            <a:ext cx="3810000" cy="307777"/>
          </a:xfrm>
          <a:prstGeom prst="rect">
            <a:avLst/>
          </a:prstGeom>
          <a:noFill/>
        </p:spPr>
        <p:txBody>
          <a:bodyPr vert="horz" rtlCol="0">
            <a:spAutoFit/>
          </a:bodyPr>
          <a:lstStyle/>
          <a:p>
            <a:pPr algn="ctr" defTabSz="457200">
              <a:defRPr/>
            </a:pPr>
            <a:r>
              <a:rPr lang="pt-BR" sz="1400" b="1">
                <a:solidFill>
                  <a:prstClr val="black"/>
                </a:solidFill>
                <a:latin typeface="Calibri"/>
              </a:rPr>
              <a:t>Operação Assistida</a:t>
            </a:r>
          </a:p>
        </p:txBody>
      </p:sp>
      <p:sp>
        <p:nvSpPr>
          <p:cNvPr id="2" name="Retângulo Arredondado 69">
            <a:extLst>
              <a:ext uri="{FF2B5EF4-FFF2-40B4-BE49-F238E27FC236}">
                <a16:creationId xmlns:a16="http://schemas.microsoft.com/office/drawing/2014/main" id="{17AEC553-FB20-0C0D-DB9A-B3E0024666A9}"/>
              </a:ext>
            </a:extLst>
          </p:cNvPr>
          <p:cNvSpPr/>
          <p:nvPr/>
        </p:nvSpPr>
        <p:spPr>
          <a:xfrm>
            <a:off x="1604793" y="1395610"/>
            <a:ext cx="2964227" cy="3200231"/>
          </a:xfrm>
          <a:prstGeom prst="roundRect">
            <a:avLst>
              <a:gd name="adj" fmla="val 4363"/>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sp>
        <p:nvSpPr>
          <p:cNvPr id="3" name="Retângulo Arredondado 23">
            <a:extLst>
              <a:ext uri="{FF2B5EF4-FFF2-40B4-BE49-F238E27FC236}">
                <a16:creationId xmlns:a16="http://schemas.microsoft.com/office/drawing/2014/main" id="{AA0F3F9A-4EE7-BCA6-4FF9-76F0CBBABD9C}"/>
              </a:ext>
            </a:extLst>
          </p:cNvPr>
          <p:cNvSpPr/>
          <p:nvPr/>
        </p:nvSpPr>
        <p:spPr>
          <a:xfrm>
            <a:off x="6744075" y="1151862"/>
            <a:ext cx="3860429" cy="3501274"/>
          </a:xfrm>
          <a:prstGeom prst="roundRect">
            <a:avLst>
              <a:gd name="adj" fmla="val 4363"/>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pt-BR">
                <a:solidFill>
                  <a:prstClr val="white"/>
                </a:solidFill>
                <a:latin typeface="Calibri"/>
              </a:rPr>
              <a:t>c</a:t>
            </a:r>
          </a:p>
        </p:txBody>
      </p:sp>
      <p:sp>
        <p:nvSpPr>
          <p:cNvPr id="4" name="Text Box 48">
            <a:extLst>
              <a:ext uri="{FF2B5EF4-FFF2-40B4-BE49-F238E27FC236}">
                <a16:creationId xmlns:a16="http://schemas.microsoft.com/office/drawing/2014/main" id="{8D3110B5-C54B-F86A-A51E-115269C435F3}"/>
              </a:ext>
            </a:extLst>
          </p:cNvPr>
          <p:cNvSpPr txBox="1">
            <a:spLocks noChangeArrowheads="1"/>
          </p:cNvSpPr>
          <p:nvPr/>
        </p:nvSpPr>
        <p:spPr bwMode="gray">
          <a:xfrm>
            <a:off x="1746709" y="3569855"/>
            <a:ext cx="2737993" cy="832056"/>
          </a:xfrm>
          <a:prstGeom prst="rect">
            <a:avLst/>
          </a:prstGeom>
          <a:solidFill>
            <a:schemeClr val="tx2">
              <a:lumMod val="20000"/>
              <a:lumOff val="80000"/>
            </a:schemeClr>
          </a:solidFill>
          <a:ln w="9525" algn="ctr">
            <a:noFill/>
            <a:miter lim="800000"/>
            <a:headEnd/>
            <a:tailEnd/>
          </a:ln>
          <a:effectLst/>
        </p:spPr>
        <p:txBody>
          <a:bodyPr wrap="square" lIns="67500" tIns="35100" rIns="67500" bIns="35100">
            <a:spAutoFit/>
          </a:bodyPr>
          <a:lstStyle/>
          <a:p>
            <a:pPr defTabSz="457200" fontAlgn="base">
              <a:lnSpc>
                <a:spcPct val="150000"/>
              </a:lnSpc>
              <a:spcBef>
                <a:spcPct val="0"/>
              </a:spcBef>
              <a:spcAft>
                <a:spcPct val="0"/>
              </a:spcAft>
              <a:buClr>
                <a:srgbClr val="BBE0E3"/>
              </a:buClr>
              <a:buSzPct val="80000"/>
              <a:defRPr/>
            </a:pPr>
            <a:r>
              <a:rPr lang="en-US" sz="1200" b="1">
                <a:solidFill>
                  <a:srgbClr val="000000"/>
                </a:solidFill>
                <a:latin typeface="Century Gothic" panose="020B0502020202020204" pitchFamily="34" charset="0"/>
                <a:ea typeface="Arial Unicode MS" pitchFamily="34" charset="-128"/>
                <a:cs typeface="Arial Unicode MS" pitchFamily="34" charset="-128"/>
              </a:rPr>
              <a:t>1</a:t>
            </a:r>
            <a:r>
              <a:rPr lang="en-US" sz="1200" b="1" baseline="30000">
                <a:solidFill>
                  <a:srgbClr val="000000"/>
                </a:solidFill>
                <a:latin typeface="Century Gothic" panose="020B0502020202020204" pitchFamily="34" charset="0"/>
                <a:ea typeface="Arial Unicode MS" pitchFamily="34" charset="-128"/>
                <a:cs typeface="Arial Unicode MS" pitchFamily="34" charset="-128"/>
              </a:rPr>
              <a:t>o</a:t>
            </a:r>
            <a:r>
              <a:rPr lang="en-US" sz="1200" b="1">
                <a:solidFill>
                  <a:srgbClr val="000000"/>
                </a:solidFill>
                <a:latin typeface="Century Gothic" panose="020B0502020202020204" pitchFamily="34" charset="0"/>
                <a:ea typeface="Arial Unicode MS" pitchFamily="34" charset="-128"/>
                <a:cs typeface="Arial Unicode MS" pitchFamily="34" charset="-128"/>
              </a:rPr>
              <a:t> Level- </a:t>
            </a:r>
            <a:r>
              <a:rPr lang="en-US" sz="1200">
                <a:solidFill>
                  <a:srgbClr val="000000"/>
                </a:solidFill>
                <a:latin typeface="Century Gothic" panose="020B0502020202020204" pitchFamily="34" charset="0"/>
                <a:ea typeface="Arial Unicode MS" pitchFamily="34" charset="-128"/>
                <a:cs typeface="Arial Unicode MS" pitchFamily="34" charset="-128"/>
              </a:rPr>
              <a:t>Key User Team </a:t>
            </a:r>
          </a:p>
          <a:p>
            <a:pPr defTabSz="457200" fontAlgn="base">
              <a:lnSpc>
                <a:spcPct val="150000"/>
              </a:lnSpc>
              <a:spcBef>
                <a:spcPct val="0"/>
              </a:spcBef>
              <a:spcAft>
                <a:spcPct val="0"/>
              </a:spcAft>
              <a:buClr>
                <a:srgbClr val="BBE0E3"/>
              </a:buClr>
              <a:buSzPct val="80000"/>
              <a:defRPr/>
            </a:pPr>
            <a:r>
              <a:rPr lang="en-US" sz="1050">
                <a:solidFill>
                  <a:srgbClr val="000000"/>
                </a:solidFill>
                <a:latin typeface="Century Gothic" panose="020B0502020202020204" pitchFamily="34" charset="0"/>
                <a:ea typeface="Arial Unicode MS" pitchFamily="34" charset="-128"/>
                <a:cs typeface="Arial Unicode MS" pitchFamily="34" charset="-128"/>
              </a:rPr>
              <a:t>(Full time in period)</a:t>
            </a:r>
          </a:p>
          <a:p>
            <a:pPr defTabSz="457200" fontAlgn="base">
              <a:lnSpc>
                <a:spcPct val="150000"/>
              </a:lnSpc>
              <a:spcBef>
                <a:spcPct val="0"/>
              </a:spcBef>
              <a:spcAft>
                <a:spcPct val="0"/>
              </a:spcAft>
              <a:buClr>
                <a:srgbClr val="BBE0E3"/>
              </a:buClr>
              <a:buSzPct val="80000"/>
              <a:defRPr/>
            </a:pPr>
            <a:r>
              <a:rPr lang="en-US" sz="1200" b="1">
                <a:solidFill>
                  <a:srgbClr val="000000"/>
                </a:solidFill>
                <a:latin typeface="Century Gothic" panose="020B0502020202020204" pitchFamily="34" charset="0"/>
                <a:ea typeface="Arial Unicode MS" pitchFamily="34" charset="-128"/>
                <a:cs typeface="Arial Unicode MS" pitchFamily="34" charset="-128"/>
              </a:rPr>
              <a:t>2</a:t>
            </a:r>
            <a:r>
              <a:rPr lang="en-US" sz="1200" b="1" baseline="30000">
                <a:solidFill>
                  <a:srgbClr val="000000"/>
                </a:solidFill>
                <a:latin typeface="Century Gothic" panose="020B0502020202020204" pitchFamily="34" charset="0"/>
                <a:ea typeface="Arial Unicode MS" pitchFamily="34" charset="-128"/>
                <a:cs typeface="Arial Unicode MS" pitchFamily="34" charset="-128"/>
              </a:rPr>
              <a:t>o </a:t>
            </a:r>
            <a:r>
              <a:rPr lang="en-US" sz="1200" b="1">
                <a:solidFill>
                  <a:srgbClr val="000000"/>
                </a:solidFill>
                <a:latin typeface="Century Gothic" panose="020B0502020202020204" pitchFamily="34" charset="0"/>
                <a:ea typeface="Arial Unicode MS" pitchFamily="34" charset="-128"/>
                <a:cs typeface="Arial Unicode MS" pitchFamily="34" charset="-128"/>
              </a:rPr>
              <a:t>Level – </a:t>
            </a:r>
            <a:r>
              <a:rPr lang="en-US" sz="1200">
                <a:solidFill>
                  <a:srgbClr val="000000"/>
                </a:solidFill>
                <a:latin typeface="Century Gothic" panose="020B0502020202020204" pitchFamily="34" charset="0"/>
                <a:ea typeface="Arial Unicode MS" pitchFamily="34" charset="-128"/>
                <a:cs typeface="Arial Unicode MS" pitchFamily="34" charset="-128"/>
              </a:rPr>
              <a:t>IT Support</a:t>
            </a:r>
          </a:p>
        </p:txBody>
      </p:sp>
      <p:sp>
        <p:nvSpPr>
          <p:cNvPr id="5" name="Text Box 62">
            <a:extLst>
              <a:ext uri="{FF2B5EF4-FFF2-40B4-BE49-F238E27FC236}">
                <a16:creationId xmlns:a16="http://schemas.microsoft.com/office/drawing/2014/main" id="{921EDB97-C518-8F85-330F-D1DB38A4B8F5}"/>
              </a:ext>
            </a:extLst>
          </p:cNvPr>
          <p:cNvSpPr txBox="1">
            <a:spLocks noChangeArrowheads="1"/>
          </p:cNvSpPr>
          <p:nvPr/>
        </p:nvSpPr>
        <p:spPr bwMode="gray">
          <a:xfrm>
            <a:off x="1758738" y="1484755"/>
            <a:ext cx="2733037" cy="1148104"/>
          </a:xfrm>
          <a:prstGeom prst="rect">
            <a:avLst/>
          </a:prstGeom>
          <a:noFill/>
          <a:ln w="9525" algn="ctr">
            <a:noFill/>
            <a:miter lim="800000"/>
            <a:headEnd/>
            <a:tailEnd/>
          </a:ln>
          <a:effectLst>
            <a:prstShdw prst="shdw17" dist="17961" dir="2700000">
              <a:srgbClr val="DFDFDF">
                <a:gamma/>
                <a:shade val="60000"/>
                <a:invGamma/>
              </a:srgbClr>
            </a:prstShdw>
          </a:effectLst>
        </p:spPr>
        <p:txBody>
          <a:bodyPr wrap="square" lIns="251999" tIns="35100" rIns="67500" bIns="35100">
            <a:spAutoFit/>
          </a:bodyPr>
          <a:lstStyle/>
          <a:p>
            <a:pPr algn="ctr" defTabSz="342900">
              <a:defRPr/>
            </a:pPr>
            <a:r>
              <a:rPr lang="en-US" sz="1400" b="1">
                <a:solidFill>
                  <a:srgbClr val="0000FF"/>
                </a:solidFill>
                <a:latin typeface="Arial"/>
                <a:ea typeface="Arial Unicode MS" pitchFamily="34" charset="-128"/>
                <a:cs typeface="Arial Unicode MS" pitchFamily="34" charset="-128"/>
              </a:rPr>
              <a:t>CUTOVER / GO LIVE</a:t>
            </a:r>
          </a:p>
          <a:p>
            <a:pPr algn="ctr" defTabSz="342900">
              <a:defRPr/>
            </a:pPr>
            <a:r>
              <a:rPr lang="en-US" sz="1400" b="1">
                <a:solidFill>
                  <a:srgbClr val="000000"/>
                </a:solidFill>
                <a:latin typeface="Arial"/>
                <a:ea typeface="Arial Unicode MS" pitchFamily="34" charset="-128"/>
                <a:cs typeface="Arial Unicode MS" pitchFamily="34" charset="-128"/>
              </a:rPr>
              <a:t>xx/xx/2023</a:t>
            </a:r>
          </a:p>
          <a:p>
            <a:pPr algn="ctr" defTabSz="342900">
              <a:defRPr/>
            </a:pPr>
            <a:endParaRPr lang="en-US" sz="1400" b="1">
              <a:solidFill>
                <a:srgbClr val="000000"/>
              </a:solidFill>
              <a:latin typeface="Arial"/>
              <a:ea typeface="Arial Unicode MS" pitchFamily="34" charset="-128"/>
              <a:cs typeface="Arial Unicode MS" pitchFamily="34" charset="-128"/>
            </a:endParaRPr>
          </a:p>
          <a:p>
            <a:pPr algn="ctr" defTabSz="342900">
              <a:defRPr/>
            </a:pPr>
            <a:r>
              <a:rPr lang="en-US" sz="1400" b="1">
                <a:solidFill>
                  <a:srgbClr val="0000FF"/>
                </a:solidFill>
                <a:latin typeface="Arial"/>
                <a:ea typeface="Arial Unicode MS" pitchFamily="34" charset="-128"/>
                <a:cs typeface="Arial Unicode MS" pitchFamily="34" charset="-128"/>
              </a:rPr>
              <a:t>LIBERAÇÃO DO SISTEMA</a:t>
            </a:r>
          </a:p>
          <a:p>
            <a:pPr algn="ctr" defTabSz="342900">
              <a:defRPr/>
            </a:pPr>
            <a:r>
              <a:rPr lang="en-US" sz="1400" b="1">
                <a:solidFill>
                  <a:srgbClr val="000000"/>
                </a:solidFill>
                <a:latin typeface="Arial"/>
                <a:ea typeface="Arial Unicode MS" pitchFamily="34" charset="-128"/>
                <a:cs typeface="Arial Unicode MS" pitchFamily="34" charset="-128"/>
              </a:rPr>
              <a:t>xx/xx/2023</a:t>
            </a:r>
          </a:p>
        </p:txBody>
      </p:sp>
      <p:sp>
        <p:nvSpPr>
          <p:cNvPr id="6" name="Text Box 48">
            <a:extLst>
              <a:ext uri="{FF2B5EF4-FFF2-40B4-BE49-F238E27FC236}">
                <a16:creationId xmlns:a16="http://schemas.microsoft.com/office/drawing/2014/main" id="{4B7F6C6F-E234-1CB8-654C-0159A3AC4811}"/>
              </a:ext>
            </a:extLst>
          </p:cNvPr>
          <p:cNvSpPr txBox="1">
            <a:spLocks noChangeArrowheads="1"/>
          </p:cNvSpPr>
          <p:nvPr/>
        </p:nvSpPr>
        <p:spPr bwMode="gray">
          <a:xfrm>
            <a:off x="4727851" y="1329716"/>
            <a:ext cx="1794797" cy="3078646"/>
          </a:xfrm>
          <a:prstGeom prst="roundRect">
            <a:avLst>
              <a:gd name="adj" fmla="val 13407"/>
            </a:avLst>
          </a:prstGeom>
          <a:solidFill>
            <a:schemeClr val="accent1">
              <a:lumMod val="20000"/>
              <a:lumOff val="80000"/>
            </a:schemeClr>
          </a:solidFill>
          <a:ln w="3175" algn="ctr">
            <a:solidFill>
              <a:schemeClr val="tx1">
                <a:lumMod val="50000"/>
                <a:lumOff val="50000"/>
              </a:schemeClr>
            </a:solidFill>
            <a:miter lim="800000"/>
            <a:headEnd/>
            <a:tailEnd/>
          </a:ln>
          <a:effectLst/>
        </p:spPr>
        <p:txBody>
          <a:bodyPr wrap="square" lIns="67500" tIns="35100" rIns="67500" bIns="35100">
            <a:spAutoFit/>
          </a:bodyPr>
          <a:lstStyle/>
          <a:p>
            <a:pPr algn="ctr" defTabSz="457200" fontAlgn="base">
              <a:spcBef>
                <a:spcPct val="0"/>
              </a:spcBef>
              <a:spcAft>
                <a:spcPct val="0"/>
              </a:spcAft>
              <a:buClr>
                <a:srgbClr val="BBE0E3"/>
              </a:buClr>
              <a:buSzPct val="80000"/>
              <a:defRPr/>
            </a:pPr>
            <a:endParaRPr lang="en-US" sz="10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r>
              <a:rPr lang="en-US" sz="1400">
                <a:solidFill>
                  <a:srgbClr val="000000"/>
                </a:solidFill>
                <a:latin typeface="Arial"/>
                <a:ea typeface="Arial Unicode MS" pitchFamily="34" charset="-128"/>
                <a:cs typeface="Arial Unicode MS" pitchFamily="34" charset="-128"/>
              </a:rPr>
              <a:t>Forma de </a:t>
            </a:r>
            <a:r>
              <a:rPr lang="en-US" sz="1400" err="1">
                <a:solidFill>
                  <a:srgbClr val="000000"/>
                </a:solidFill>
                <a:latin typeface="Arial"/>
                <a:ea typeface="Arial Unicode MS" pitchFamily="34" charset="-128"/>
                <a:cs typeface="Arial Unicode MS" pitchFamily="34" charset="-128"/>
              </a:rPr>
              <a:t>Contato</a:t>
            </a:r>
            <a:r>
              <a:rPr lang="en-US" sz="1400">
                <a:solidFill>
                  <a:srgbClr val="000000"/>
                </a:solidFill>
                <a:latin typeface="Arial"/>
                <a:ea typeface="Arial Unicode MS" pitchFamily="34" charset="-128"/>
                <a:cs typeface="Arial Unicode MS" pitchFamily="34" charset="-128"/>
              </a:rPr>
              <a:t>:</a:t>
            </a:r>
          </a:p>
          <a:p>
            <a:pPr algn="ctr" defTabSz="457200" fontAlgn="base">
              <a:spcBef>
                <a:spcPct val="0"/>
              </a:spcBef>
              <a:spcAft>
                <a:spcPct val="0"/>
              </a:spcAft>
              <a:buClr>
                <a:srgbClr val="BBE0E3"/>
              </a:buClr>
              <a:buSzPct val="80000"/>
              <a:defRPr/>
            </a:pPr>
            <a:endParaRPr lang="en-US" sz="10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endParaRPr lang="en-US" sz="1200" b="1">
              <a:solidFill>
                <a:srgbClr val="000000"/>
              </a:solidFill>
              <a:latin typeface="Arial"/>
              <a:ea typeface="Arial Unicode MS" pitchFamily="34" charset="-128"/>
              <a:cs typeface="Arial Unicode MS" pitchFamily="34" charset="-128"/>
            </a:endParaRPr>
          </a:p>
          <a:p>
            <a:pPr algn="ctr" defTabSz="457200" fontAlgn="base">
              <a:spcBef>
                <a:spcPct val="0"/>
              </a:spcBef>
              <a:spcAft>
                <a:spcPct val="0"/>
              </a:spcAft>
              <a:buClr>
                <a:srgbClr val="BBE0E3"/>
              </a:buClr>
              <a:buSzPct val="80000"/>
              <a:defRPr/>
            </a:pPr>
            <a:r>
              <a:rPr lang="en-US" sz="1600" b="1">
                <a:solidFill>
                  <a:srgbClr val="000000"/>
                </a:solidFill>
                <a:latin typeface="Arial"/>
                <a:ea typeface="Arial Unicode MS" pitchFamily="34" charset="-128"/>
                <a:cs typeface="Arial Unicode MS" pitchFamily="34" charset="-128"/>
              </a:rPr>
              <a:t>PERIODO</a:t>
            </a:r>
          </a:p>
          <a:p>
            <a:pPr algn="ctr" defTabSz="457200" fontAlgn="base">
              <a:spcBef>
                <a:spcPct val="0"/>
              </a:spcBef>
              <a:spcAft>
                <a:spcPct val="0"/>
              </a:spcAft>
              <a:buClr>
                <a:srgbClr val="BBE0E3"/>
              </a:buClr>
              <a:buSzPct val="80000"/>
              <a:defRPr/>
            </a:pPr>
            <a:r>
              <a:rPr lang="en-US" sz="1400" b="1">
                <a:solidFill>
                  <a:srgbClr val="000000"/>
                </a:solidFill>
                <a:latin typeface="Arial"/>
                <a:ea typeface="Arial Unicode MS" pitchFamily="34" charset="-128"/>
                <a:cs typeface="Arial Unicode MS" pitchFamily="34" charset="-128"/>
              </a:rPr>
              <a:t>xx/xx ~ xx/xx</a:t>
            </a:r>
          </a:p>
          <a:p>
            <a:pPr algn="ctr" defTabSz="457200" fontAlgn="base">
              <a:spcBef>
                <a:spcPct val="0"/>
              </a:spcBef>
              <a:spcAft>
                <a:spcPct val="0"/>
              </a:spcAft>
              <a:buClr>
                <a:srgbClr val="BBE0E3"/>
              </a:buClr>
              <a:buSzPct val="80000"/>
              <a:defRPr/>
            </a:pPr>
            <a:r>
              <a:rPr lang="en-US" sz="1400" b="1">
                <a:solidFill>
                  <a:srgbClr val="000000"/>
                </a:solidFill>
                <a:latin typeface="Arial"/>
                <a:ea typeface="Arial Unicode MS" pitchFamily="34" charset="-128"/>
                <a:cs typeface="Arial Unicode MS" pitchFamily="34" charset="-128"/>
              </a:rPr>
              <a:t>(x  </a:t>
            </a:r>
            <a:r>
              <a:rPr lang="en-US" sz="1400" b="1" err="1">
                <a:solidFill>
                  <a:srgbClr val="000000"/>
                </a:solidFill>
                <a:latin typeface="Arial"/>
                <a:ea typeface="Arial Unicode MS" pitchFamily="34" charset="-128"/>
                <a:cs typeface="Arial Unicode MS" pitchFamily="34" charset="-128"/>
              </a:rPr>
              <a:t>Semanas</a:t>
            </a:r>
            <a:r>
              <a:rPr lang="en-US" sz="1400" b="1">
                <a:solidFill>
                  <a:srgbClr val="000000"/>
                </a:solidFill>
                <a:latin typeface="Arial"/>
                <a:ea typeface="Arial Unicode MS" pitchFamily="34" charset="-128"/>
                <a:cs typeface="Arial Unicode MS" pitchFamily="34" charset="-128"/>
              </a:rPr>
              <a:t>)</a:t>
            </a:r>
          </a:p>
          <a:p>
            <a:pPr algn="ctr" defTabSz="457200" fontAlgn="base">
              <a:spcBef>
                <a:spcPct val="0"/>
              </a:spcBef>
              <a:spcAft>
                <a:spcPct val="0"/>
              </a:spcAft>
              <a:buClr>
                <a:srgbClr val="BBE0E3"/>
              </a:buClr>
              <a:buSzPct val="80000"/>
              <a:defRPr/>
            </a:pPr>
            <a:endParaRPr lang="en-US" sz="1400" b="1">
              <a:solidFill>
                <a:srgbClr val="000000"/>
              </a:solidFill>
              <a:latin typeface="Arial"/>
              <a:ea typeface="Arial Unicode MS" pitchFamily="34" charset="-128"/>
              <a:cs typeface="Arial Unicode MS" pitchFamily="34" charset="-128"/>
            </a:endParaRPr>
          </a:p>
        </p:txBody>
      </p:sp>
      <p:sp>
        <p:nvSpPr>
          <p:cNvPr id="7" name="Text Box 48">
            <a:extLst>
              <a:ext uri="{FF2B5EF4-FFF2-40B4-BE49-F238E27FC236}">
                <a16:creationId xmlns:a16="http://schemas.microsoft.com/office/drawing/2014/main" id="{EA38EE57-1259-51DB-F5E0-08A41ED9A173}"/>
              </a:ext>
            </a:extLst>
          </p:cNvPr>
          <p:cNvSpPr txBox="1">
            <a:spLocks noChangeArrowheads="1"/>
          </p:cNvSpPr>
          <p:nvPr/>
        </p:nvSpPr>
        <p:spPr bwMode="gray">
          <a:xfrm>
            <a:off x="6970674" y="1196755"/>
            <a:ext cx="3445632" cy="255551"/>
          </a:xfrm>
          <a:prstGeom prst="rect">
            <a:avLst/>
          </a:prstGeom>
          <a:noFill/>
          <a:ln w="9525" algn="ctr">
            <a:noFill/>
            <a:miter lim="800000"/>
            <a:headEnd/>
            <a:tailEnd/>
          </a:ln>
          <a:effectLst>
            <a:prstShdw prst="shdw17" dist="17961" dir="2700000">
              <a:srgbClr val="DFDFDF">
                <a:gamma/>
                <a:shade val="60000"/>
                <a:invGamma/>
              </a:srgbClr>
            </a:prstShdw>
          </a:effectLst>
        </p:spPr>
        <p:txBody>
          <a:bodyPr wrap="square" lIns="67500" tIns="35100" rIns="67500" bIns="35100">
            <a:spAutoFit/>
          </a:bodyPr>
          <a:lstStyle/>
          <a:p>
            <a:pPr algn="ctr" defTabSz="457200" fontAlgn="base">
              <a:spcBef>
                <a:spcPct val="0"/>
              </a:spcBef>
              <a:spcAft>
                <a:spcPct val="0"/>
              </a:spcAft>
              <a:buClr>
                <a:srgbClr val="BBE0E3"/>
              </a:buClr>
              <a:buSzPct val="80000"/>
              <a:defRPr/>
            </a:pPr>
            <a:r>
              <a:rPr lang="en-US" sz="1200" b="1">
                <a:solidFill>
                  <a:srgbClr val="000000"/>
                </a:solidFill>
                <a:latin typeface="Arial"/>
                <a:ea typeface="Arial Unicode MS" pitchFamily="34" charset="-128"/>
                <a:cs typeface="Arial Unicode MS" pitchFamily="34" charset="-128"/>
              </a:rPr>
              <a:t>PROBLEM SOLVING DYNAMICS</a:t>
            </a:r>
            <a:endParaRPr lang="en-US" sz="750" b="1">
              <a:solidFill>
                <a:srgbClr val="000000"/>
              </a:solidFill>
              <a:latin typeface="Arial"/>
              <a:ea typeface="Arial Unicode MS" pitchFamily="34" charset="-128"/>
              <a:cs typeface="Arial Unicode MS" pitchFamily="34" charset="-128"/>
            </a:endParaRPr>
          </a:p>
        </p:txBody>
      </p:sp>
      <p:sp>
        <p:nvSpPr>
          <p:cNvPr id="8" name="Down Arrow 13">
            <a:extLst>
              <a:ext uri="{FF2B5EF4-FFF2-40B4-BE49-F238E27FC236}">
                <a16:creationId xmlns:a16="http://schemas.microsoft.com/office/drawing/2014/main" id="{124B0AC6-78E0-F54B-EF18-7A8633CBD293}"/>
              </a:ext>
            </a:extLst>
          </p:cNvPr>
          <p:cNvSpPr/>
          <p:nvPr/>
        </p:nvSpPr>
        <p:spPr>
          <a:xfrm>
            <a:off x="2879517" y="2595633"/>
            <a:ext cx="583053" cy="270369"/>
          </a:xfrm>
          <a:prstGeom prst="down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endParaRPr lang="en-US" sz="1350">
              <a:solidFill>
                <a:prstClr val="white"/>
              </a:solidFill>
              <a:latin typeface="Calibri"/>
            </a:endParaRPr>
          </a:p>
        </p:txBody>
      </p:sp>
      <p:sp>
        <p:nvSpPr>
          <p:cNvPr id="9" name="Text Box 48">
            <a:extLst>
              <a:ext uri="{FF2B5EF4-FFF2-40B4-BE49-F238E27FC236}">
                <a16:creationId xmlns:a16="http://schemas.microsoft.com/office/drawing/2014/main" id="{DACAC3B9-0816-6FF3-B7DA-1CE0D3D69198}"/>
              </a:ext>
            </a:extLst>
          </p:cNvPr>
          <p:cNvSpPr txBox="1">
            <a:spLocks noChangeArrowheads="1"/>
          </p:cNvSpPr>
          <p:nvPr/>
        </p:nvSpPr>
        <p:spPr bwMode="gray">
          <a:xfrm>
            <a:off x="1667604" y="5013179"/>
            <a:ext cx="8287553" cy="240163"/>
          </a:xfrm>
          <a:prstGeom prst="rect">
            <a:avLst/>
          </a:prstGeom>
          <a:noFill/>
          <a:ln w="9525" algn="ctr">
            <a:noFill/>
            <a:miter lim="800000"/>
            <a:headEnd/>
            <a:tailEnd/>
          </a:ln>
          <a:effectLst>
            <a:prstShdw prst="shdw17" dist="17961" dir="2700000">
              <a:srgbClr val="DFDFDF">
                <a:gamma/>
                <a:shade val="60000"/>
                <a:invGamma/>
              </a:srgbClr>
            </a:prstShdw>
          </a:effectLst>
        </p:spPr>
        <p:txBody>
          <a:bodyPr wrap="square" lIns="67500" tIns="35100" rIns="67500" bIns="35100">
            <a:spAutoFit/>
          </a:bodyPr>
          <a:lstStyle/>
          <a:p>
            <a:pPr algn="ctr" defTabSz="457200" fontAlgn="base">
              <a:spcBef>
                <a:spcPct val="0"/>
              </a:spcBef>
              <a:spcAft>
                <a:spcPct val="0"/>
              </a:spcAft>
              <a:buClr>
                <a:srgbClr val="BBE0E3"/>
              </a:buClr>
              <a:buSzPct val="80000"/>
              <a:defRPr/>
            </a:pPr>
            <a:r>
              <a:rPr lang="pt-BR" sz="1100" b="1">
                <a:solidFill>
                  <a:srgbClr val="000000"/>
                </a:solidFill>
                <a:latin typeface="Arial"/>
                <a:ea typeface="Arial Unicode MS" pitchFamily="34" charset="-128"/>
                <a:cs typeface="Arial Unicode MS" pitchFamily="34" charset="-128"/>
              </a:rPr>
              <a:t>MONITORAMENTO DE PROBLEMAS DIÁRIOS - Reuniões diárias com usuários-chave e encaminhamento para supervisão</a:t>
            </a:r>
            <a:endParaRPr lang="en-US" sz="1100" b="1">
              <a:solidFill>
                <a:srgbClr val="000000"/>
              </a:solidFill>
              <a:latin typeface="Arial"/>
              <a:ea typeface="Arial Unicode MS" pitchFamily="34" charset="-128"/>
              <a:cs typeface="Arial Unicode MS" pitchFamily="34" charset="-128"/>
            </a:endParaRPr>
          </a:p>
        </p:txBody>
      </p:sp>
      <p:graphicFrame>
        <p:nvGraphicFramePr>
          <p:cNvPr id="10" name="Tabela 2">
            <a:extLst>
              <a:ext uri="{FF2B5EF4-FFF2-40B4-BE49-F238E27FC236}">
                <a16:creationId xmlns:a16="http://schemas.microsoft.com/office/drawing/2014/main" id="{2B846575-A140-1033-E84F-AF7EA81DCD72}"/>
              </a:ext>
            </a:extLst>
          </p:cNvPr>
          <p:cNvGraphicFramePr>
            <a:graphicFrameLocks noGrp="1"/>
          </p:cNvGraphicFramePr>
          <p:nvPr/>
        </p:nvGraphicFramePr>
        <p:xfrm>
          <a:off x="1667604" y="5235255"/>
          <a:ext cx="8856985" cy="718438"/>
        </p:xfrm>
        <a:graphic>
          <a:graphicData uri="http://schemas.openxmlformats.org/drawingml/2006/table">
            <a:tbl>
              <a:tblPr>
                <a:tableStyleId>{5C22544A-7EE6-4342-B048-85BDC9FD1C3A}</a:tableStyleId>
              </a:tblPr>
              <a:tblGrid>
                <a:gridCol w="875847">
                  <a:extLst>
                    <a:ext uri="{9D8B030D-6E8A-4147-A177-3AD203B41FA5}">
                      <a16:colId xmlns:a16="http://schemas.microsoft.com/office/drawing/2014/main" val="20000"/>
                    </a:ext>
                  </a:extLst>
                </a:gridCol>
                <a:gridCol w="1675407">
                  <a:extLst>
                    <a:ext uri="{9D8B030D-6E8A-4147-A177-3AD203B41FA5}">
                      <a16:colId xmlns:a16="http://schemas.microsoft.com/office/drawing/2014/main" val="20001"/>
                    </a:ext>
                  </a:extLst>
                </a:gridCol>
                <a:gridCol w="1229073">
                  <a:extLst>
                    <a:ext uri="{9D8B030D-6E8A-4147-A177-3AD203B41FA5}">
                      <a16:colId xmlns:a16="http://schemas.microsoft.com/office/drawing/2014/main" val="20002"/>
                    </a:ext>
                  </a:extLst>
                </a:gridCol>
                <a:gridCol w="915875">
                  <a:extLst>
                    <a:ext uri="{9D8B030D-6E8A-4147-A177-3AD203B41FA5}">
                      <a16:colId xmlns:a16="http://schemas.microsoft.com/office/drawing/2014/main" val="20003"/>
                    </a:ext>
                  </a:extLst>
                </a:gridCol>
                <a:gridCol w="2984766">
                  <a:extLst>
                    <a:ext uri="{9D8B030D-6E8A-4147-A177-3AD203B41FA5}">
                      <a16:colId xmlns:a16="http://schemas.microsoft.com/office/drawing/2014/main" val="20004"/>
                    </a:ext>
                  </a:extLst>
                </a:gridCol>
                <a:gridCol w="1176017">
                  <a:extLst>
                    <a:ext uri="{9D8B030D-6E8A-4147-A177-3AD203B41FA5}">
                      <a16:colId xmlns:a16="http://schemas.microsoft.com/office/drawing/2014/main" val="20005"/>
                    </a:ext>
                  </a:extLst>
                </a:gridCol>
              </a:tblGrid>
              <a:tr h="209494">
                <a:tc>
                  <a:txBody>
                    <a:bodyPr/>
                    <a:lstStyle/>
                    <a:p>
                      <a:pPr algn="ctr">
                        <a:lnSpc>
                          <a:spcPct val="115000"/>
                        </a:lnSpc>
                        <a:spcAft>
                          <a:spcPts val="0"/>
                        </a:spcAft>
                      </a:pPr>
                      <a:r>
                        <a:rPr lang="pt-BR" sz="900" b="1" err="1">
                          <a:effectLst/>
                          <a:latin typeface="Arial" pitchFamily="34" charset="0"/>
                          <a:cs typeface="Arial" pitchFamily="34" charset="0"/>
                        </a:rPr>
                        <a:t>Type</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tc>
                  <a:txBody>
                    <a:bodyPr/>
                    <a:lstStyle/>
                    <a:p>
                      <a:pPr algn="ctr">
                        <a:lnSpc>
                          <a:spcPct val="115000"/>
                        </a:lnSpc>
                        <a:spcAft>
                          <a:spcPts val="0"/>
                        </a:spcAft>
                      </a:pPr>
                      <a:r>
                        <a:rPr lang="pt-BR" sz="900" b="1">
                          <a:effectLst/>
                          <a:latin typeface="Arial" pitchFamily="34" charset="0"/>
                          <a:ea typeface="+mn-ea"/>
                          <a:cs typeface="Arial" pitchFamily="34" charset="0"/>
                        </a:rPr>
                        <a:t>Who</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tc>
                  <a:txBody>
                    <a:bodyPr/>
                    <a:lstStyle/>
                    <a:p>
                      <a:pPr algn="ctr">
                        <a:lnSpc>
                          <a:spcPct val="115000"/>
                        </a:lnSpc>
                        <a:spcAft>
                          <a:spcPts val="0"/>
                        </a:spcAft>
                      </a:pPr>
                      <a:r>
                        <a:rPr lang="pt-BR" sz="900" b="1" err="1">
                          <a:effectLst/>
                          <a:latin typeface="Arial" pitchFamily="34" charset="0"/>
                          <a:ea typeface="+mn-ea"/>
                          <a:cs typeface="Arial" pitchFamily="34" charset="0"/>
                        </a:rPr>
                        <a:t>When</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tc>
                  <a:txBody>
                    <a:bodyPr/>
                    <a:lstStyle/>
                    <a:p>
                      <a:pPr algn="ctr">
                        <a:lnSpc>
                          <a:spcPct val="115000"/>
                        </a:lnSpc>
                        <a:spcAft>
                          <a:spcPts val="0"/>
                        </a:spcAft>
                      </a:pPr>
                      <a:r>
                        <a:rPr lang="pt-BR" sz="900" b="1" err="1">
                          <a:effectLst/>
                          <a:latin typeface="Arial" pitchFamily="34" charset="0"/>
                          <a:ea typeface="+mn-ea"/>
                          <a:cs typeface="Arial" pitchFamily="34" charset="0"/>
                        </a:rPr>
                        <a:t>Where</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tc>
                  <a:txBody>
                    <a:bodyPr/>
                    <a:lstStyle/>
                    <a:p>
                      <a:pPr algn="ctr">
                        <a:lnSpc>
                          <a:spcPct val="115000"/>
                        </a:lnSpc>
                        <a:spcAft>
                          <a:spcPts val="0"/>
                        </a:spcAft>
                      </a:pPr>
                      <a:r>
                        <a:rPr lang="pt-BR" sz="900" b="1" err="1">
                          <a:effectLst/>
                          <a:latin typeface="Arial" pitchFamily="34" charset="0"/>
                          <a:ea typeface="+mn-ea"/>
                          <a:cs typeface="Arial" pitchFamily="34" charset="0"/>
                        </a:rPr>
                        <a:t>What</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tc>
                  <a:txBody>
                    <a:bodyPr/>
                    <a:lstStyle/>
                    <a:p>
                      <a:pPr algn="ctr">
                        <a:lnSpc>
                          <a:spcPct val="115000"/>
                        </a:lnSpc>
                        <a:spcAft>
                          <a:spcPts val="0"/>
                        </a:spcAft>
                      </a:pPr>
                      <a:r>
                        <a:rPr lang="pt-BR" sz="900" b="1" err="1">
                          <a:effectLst/>
                          <a:latin typeface="Arial" pitchFamily="34" charset="0"/>
                          <a:ea typeface="+mn-ea"/>
                          <a:cs typeface="Arial" pitchFamily="34" charset="0"/>
                        </a:rPr>
                        <a:t>How</a:t>
                      </a:r>
                      <a:endParaRPr lang="pt-BR" sz="900" b="1">
                        <a:effectLst/>
                        <a:latin typeface="Arial" pitchFamily="34" charset="0"/>
                        <a:ea typeface="Calibri"/>
                        <a:cs typeface="Arial" pitchFamily="34" charset="0"/>
                      </a:endParaRPr>
                    </a:p>
                  </a:txBody>
                  <a:tcPr marL="13335" marR="0" marT="0" marB="0" anchor="ctr">
                    <a:solidFill>
                      <a:schemeClr val="tx2">
                        <a:lumMod val="40000"/>
                        <a:lumOff val="60000"/>
                      </a:schemeClr>
                    </a:solidFill>
                  </a:tcPr>
                </a:tc>
                <a:extLst>
                  <a:ext uri="{0D108BD9-81ED-4DB2-BD59-A6C34878D82A}">
                    <a16:rowId xmlns:a16="http://schemas.microsoft.com/office/drawing/2014/main" val="10000"/>
                  </a:ext>
                </a:extLst>
              </a:tr>
              <a:tr h="508944">
                <a:tc>
                  <a:txBody>
                    <a:bodyPr/>
                    <a:lstStyle/>
                    <a:p>
                      <a:pPr>
                        <a:lnSpc>
                          <a:spcPct val="115000"/>
                        </a:lnSpc>
                        <a:spcAft>
                          <a:spcPts val="0"/>
                        </a:spcAft>
                      </a:pPr>
                      <a:r>
                        <a:rPr lang="pt-BR" sz="900">
                          <a:solidFill>
                            <a:schemeClr val="bg1"/>
                          </a:solidFill>
                          <a:effectLst/>
                          <a:latin typeface="Arial" pitchFamily="34" charset="0"/>
                          <a:cs typeface="Arial" pitchFamily="34" charset="0"/>
                        </a:rPr>
                        <a:t>Reunião diária de Status</a:t>
                      </a:r>
                      <a:endParaRPr lang="pt-BR" sz="900">
                        <a:solidFill>
                          <a:schemeClr val="bg1"/>
                        </a:solidFill>
                        <a:effectLst/>
                        <a:latin typeface="Arial" pitchFamily="34" charset="0"/>
                        <a:ea typeface="Times"/>
                        <a:cs typeface="Arial" pitchFamily="34" charset="0"/>
                      </a:endParaRPr>
                    </a:p>
                  </a:txBody>
                  <a:tcPr marL="72000" marR="0" marT="0" marB="0" anchor="ctr">
                    <a:solidFill>
                      <a:schemeClr val="tx2"/>
                    </a:solidFill>
                  </a:tcPr>
                </a:tc>
                <a:tc>
                  <a:txBody>
                    <a:bodyPr/>
                    <a:lstStyle/>
                    <a:p>
                      <a:pPr>
                        <a:lnSpc>
                          <a:spcPct val="115000"/>
                        </a:lnSpc>
                        <a:spcAft>
                          <a:spcPts val="0"/>
                        </a:spcAft>
                      </a:pPr>
                      <a:r>
                        <a:rPr lang="en-US" sz="900" err="1">
                          <a:effectLst/>
                          <a:latin typeface="Arial" pitchFamily="34" charset="0"/>
                          <a:cs typeface="Arial" pitchFamily="34" charset="0"/>
                        </a:rPr>
                        <a:t>Supervisores</a:t>
                      </a:r>
                      <a:r>
                        <a:rPr lang="en-US" sz="900">
                          <a:effectLst/>
                          <a:latin typeface="Arial" pitchFamily="34" charset="0"/>
                          <a:cs typeface="Arial" pitchFamily="34" charset="0"/>
                        </a:rPr>
                        <a:t>,</a:t>
                      </a:r>
                      <a:r>
                        <a:rPr lang="en-US" sz="900" baseline="0">
                          <a:effectLst/>
                          <a:latin typeface="Arial" pitchFamily="34" charset="0"/>
                          <a:cs typeface="Arial" pitchFamily="34" charset="0"/>
                        </a:rPr>
                        <a:t> </a:t>
                      </a:r>
                      <a:r>
                        <a:rPr lang="en-US" sz="900" baseline="0" err="1">
                          <a:effectLst/>
                          <a:latin typeface="Arial" pitchFamily="34" charset="0"/>
                          <a:cs typeface="Arial" pitchFamily="34" charset="0"/>
                        </a:rPr>
                        <a:t>KeyUser</a:t>
                      </a:r>
                      <a:r>
                        <a:rPr lang="en-US" sz="900" baseline="0">
                          <a:effectLst/>
                          <a:latin typeface="Arial" pitchFamily="34" charset="0"/>
                          <a:cs typeface="Arial" pitchFamily="34" charset="0"/>
                        </a:rPr>
                        <a:t> e TI</a:t>
                      </a:r>
                      <a:endParaRPr lang="pt-BR" sz="900">
                        <a:effectLst/>
                        <a:latin typeface="Arial" pitchFamily="34" charset="0"/>
                        <a:cs typeface="Arial" pitchFamily="34" charset="0"/>
                      </a:endParaRPr>
                    </a:p>
                  </a:txBody>
                  <a:tcPr marL="72000" marR="0" marT="0" marB="0" anchor="ctr"/>
                </a:tc>
                <a:tc>
                  <a:txBody>
                    <a:bodyPr/>
                    <a:lstStyle/>
                    <a:p>
                      <a:pPr algn="ctr">
                        <a:lnSpc>
                          <a:spcPct val="115000"/>
                        </a:lnSpc>
                        <a:spcAft>
                          <a:spcPts val="0"/>
                        </a:spcAft>
                      </a:pPr>
                      <a:r>
                        <a:rPr lang="pt-BR" sz="900" err="1">
                          <a:effectLst/>
                          <a:latin typeface="Arial" pitchFamily="34" charset="0"/>
                          <a:ea typeface="+mn-ea"/>
                          <a:cs typeface="Arial" pitchFamily="34" charset="0"/>
                        </a:rPr>
                        <a:t>Hh:mm</a:t>
                      </a:r>
                      <a:endParaRPr lang="pt-BR" sz="900">
                        <a:effectLst/>
                        <a:latin typeface="Arial" pitchFamily="34" charset="0"/>
                        <a:ea typeface="Calibri"/>
                        <a:cs typeface="Arial" pitchFamily="34" charset="0"/>
                      </a:endParaRPr>
                    </a:p>
                  </a:txBody>
                  <a:tcPr marL="72000" marR="0" marT="0" marB="0" anchor="ctr"/>
                </a:tc>
                <a:tc>
                  <a:txBody>
                    <a:bodyPr/>
                    <a:lstStyle/>
                    <a:p>
                      <a:pPr algn="ctr">
                        <a:lnSpc>
                          <a:spcPct val="115000"/>
                        </a:lnSpc>
                        <a:spcAft>
                          <a:spcPts val="0"/>
                        </a:spcAft>
                      </a:pPr>
                      <a:r>
                        <a:rPr lang="pt-BR" sz="900" err="1">
                          <a:effectLst/>
                          <a:latin typeface="Arial" pitchFamily="34" charset="0"/>
                          <a:cs typeface="Arial" pitchFamily="34" charset="0"/>
                        </a:rPr>
                        <a:t>Teams</a:t>
                      </a:r>
                      <a:endParaRPr lang="pt-BR" sz="900">
                        <a:effectLst/>
                        <a:latin typeface="Arial" pitchFamily="34" charset="0"/>
                        <a:ea typeface="Calibri"/>
                        <a:cs typeface="Arial" pitchFamily="34" charset="0"/>
                      </a:endParaRPr>
                    </a:p>
                  </a:txBody>
                  <a:tcPr marL="72000" marR="0" marT="0" marB="0" anchor="ctr"/>
                </a:tc>
                <a:tc>
                  <a:txBody>
                    <a:bodyPr/>
                    <a:lstStyle/>
                    <a:p>
                      <a:pPr>
                        <a:lnSpc>
                          <a:spcPct val="115000"/>
                        </a:lnSpc>
                        <a:spcAft>
                          <a:spcPts val="0"/>
                        </a:spcAft>
                      </a:pPr>
                      <a:r>
                        <a:rPr lang="pt-BR" sz="900">
                          <a:effectLst/>
                          <a:latin typeface="Arial" pitchFamily="34" charset="0"/>
                          <a:cs typeface="Arial" pitchFamily="34" charset="0"/>
                        </a:rPr>
                        <a:t>Status</a:t>
                      </a:r>
                      <a:r>
                        <a:rPr lang="pt-BR" sz="900" baseline="0">
                          <a:effectLst/>
                          <a:latin typeface="Arial" pitchFamily="34" charset="0"/>
                          <a:cs typeface="Arial" pitchFamily="34" charset="0"/>
                        </a:rPr>
                        <a:t> da operação assistida</a:t>
                      </a:r>
                      <a:endParaRPr lang="pt-BR" sz="900">
                        <a:effectLst/>
                        <a:latin typeface="Arial" pitchFamily="34" charset="0"/>
                        <a:cs typeface="Arial" pitchFamily="34" charset="0"/>
                      </a:endParaRPr>
                    </a:p>
                  </a:txBody>
                  <a:tcPr marL="72000" marR="0" marT="0" marB="0" anchor="ctr"/>
                </a:tc>
                <a:tc>
                  <a:txBody>
                    <a:bodyPr/>
                    <a:lstStyle/>
                    <a:p>
                      <a:pPr>
                        <a:lnSpc>
                          <a:spcPct val="115000"/>
                        </a:lnSpc>
                        <a:spcAft>
                          <a:spcPts val="0"/>
                        </a:spcAft>
                      </a:pPr>
                      <a:r>
                        <a:rPr lang="pt-BR" sz="900">
                          <a:effectLst/>
                          <a:latin typeface="Arial" pitchFamily="34" charset="0"/>
                          <a:cs typeface="Arial" pitchFamily="34" charset="0"/>
                        </a:rPr>
                        <a:t>Invite  via</a:t>
                      </a:r>
                    </a:p>
                    <a:p>
                      <a:pPr>
                        <a:lnSpc>
                          <a:spcPct val="115000"/>
                        </a:lnSpc>
                        <a:spcAft>
                          <a:spcPts val="0"/>
                        </a:spcAft>
                      </a:pPr>
                      <a:r>
                        <a:rPr lang="pt-BR" sz="900" baseline="0">
                          <a:effectLst/>
                          <a:latin typeface="Arial" pitchFamily="34" charset="0"/>
                          <a:ea typeface="+mn-ea"/>
                          <a:cs typeface="Arial" pitchFamily="34" charset="0"/>
                        </a:rPr>
                        <a:t>Outlook</a:t>
                      </a:r>
                      <a:endParaRPr lang="pt-BR" sz="900">
                        <a:effectLst/>
                        <a:latin typeface="Arial" pitchFamily="34" charset="0"/>
                        <a:ea typeface="Calibri"/>
                        <a:cs typeface="Arial" pitchFamily="34" charset="0"/>
                      </a:endParaRPr>
                    </a:p>
                  </a:txBody>
                  <a:tcPr marL="72000" marR="0" marT="0" marB="0" anchor="ctr"/>
                </a:tc>
                <a:extLst>
                  <a:ext uri="{0D108BD9-81ED-4DB2-BD59-A6C34878D82A}">
                    <a16:rowId xmlns:a16="http://schemas.microsoft.com/office/drawing/2014/main" val="10002"/>
                  </a:ext>
                </a:extLst>
              </a:tr>
            </a:tbl>
          </a:graphicData>
        </a:graphic>
      </p:graphicFrame>
      <p:sp>
        <p:nvSpPr>
          <p:cNvPr id="11" name="Retângulo 10">
            <a:extLst>
              <a:ext uri="{FF2B5EF4-FFF2-40B4-BE49-F238E27FC236}">
                <a16:creationId xmlns:a16="http://schemas.microsoft.com/office/drawing/2014/main" id="{5E5264D9-8E91-090F-3808-A3B48DFE55B7}"/>
              </a:ext>
            </a:extLst>
          </p:cNvPr>
          <p:cNvSpPr/>
          <p:nvPr/>
        </p:nvSpPr>
        <p:spPr>
          <a:xfrm>
            <a:off x="2063552" y="2852937"/>
            <a:ext cx="2141676" cy="584775"/>
          </a:xfrm>
          <a:prstGeom prst="rect">
            <a:avLst/>
          </a:prstGeom>
        </p:spPr>
        <p:txBody>
          <a:bodyPr wrap="square">
            <a:spAutoFit/>
          </a:bodyPr>
          <a:lstStyle/>
          <a:p>
            <a:pPr algn="ctr" defTabSz="457200" fontAlgn="base">
              <a:spcBef>
                <a:spcPct val="0"/>
              </a:spcBef>
              <a:spcAft>
                <a:spcPct val="0"/>
              </a:spcAft>
              <a:buClr>
                <a:srgbClr val="BBE0E3"/>
              </a:buClr>
              <a:buSzPct val="80000"/>
              <a:defRPr/>
            </a:pPr>
            <a:r>
              <a:rPr lang="en-US" sz="1600">
                <a:solidFill>
                  <a:prstClr val="white">
                    <a:lumMod val="50000"/>
                  </a:prstClr>
                </a:solidFill>
                <a:latin typeface="Gill Sans Ultra Bold" panose="020B0A02020104020203" pitchFamily="34" charset="77"/>
                <a:ea typeface="Arial Unicode MS" pitchFamily="34" charset="-128"/>
                <a:cs typeface="Arial Unicode MS" pitchFamily="34" charset="-128"/>
              </a:rPr>
              <a:t>Support Structure</a:t>
            </a:r>
          </a:p>
        </p:txBody>
      </p:sp>
      <p:sp>
        <p:nvSpPr>
          <p:cNvPr id="12" name="Rounded Rectangle 3">
            <a:extLst>
              <a:ext uri="{FF2B5EF4-FFF2-40B4-BE49-F238E27FC236}">
                <a16:creationId xmlns:a16="http://schemas.microsoft.com/office/drawing/2014/main" id="{69E0F124-DE6F-42E2-5CBF-91D71BC1254F}"/>
              </a:ext>
            </a:extLst>
          </p:cNvPr>
          <p:cNvSpPr/>
          <p:nvPr/>
        </p:nvSpPr>
        <p:spPr>
          <a:xfrm>
            <a:off x="6823656" y="4206270"/>
            <a:ext cx="3700933" cy="284102"/>
          </a:xfrm>
          <a:prstGeom prst="roundRect">
            <a:avLst>
              <a:gd name="adj" fmla="val 50000"/>
            </a:avLst>
          </a:prstGeom>
          <a:solidFill>
            <a:schemeClr val="bg1">
              <a:lumMod val="85000"/>
            </a:schemeClr>
          </a:solidFill>
          <a:ln w="3175">
            <a:solidFill>
              <a:schemeClr val="bg1">
                <a:lumMod val="65000"/>
              </a:schemeClr>
            </a:solidFill>
          </a:ln>
          <a:effectLst>
            <a:outerShdw blurRad="12700" dist="127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36000" bIns="0" numCol="1" spcCol="0" rtlCol="0" fromWordArt="0" anchor="ctr" anchorCtr="0" forceAA="0" compatLnSpc="1">
            <a:prstTxWarp prst="textNoShape">
              <a:avLst/>
            </a:prstTxWarp>
            <a:noAutofit/>
          </a:bodyPr>
          <a:lstStyle/>
          <a:p>
            <a:pPr algn="ctr" defTabSz="457200">
              <a:defRPr/>
            </a:pPr>
            <a:r>
              <a:rPr lang="en-US" sz="90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Daily problem monitoring - Problem Worksheet</a:t>
            </a:r>
          </a:p>
        </p:txBody>
      </p:sp>
      <p:sp>
        <p:nvSpPr>
          <p:cNvPr id="13" name="Rectangle 142">
            <a:extLst>
              <a:ext uri="{FF2B5EF4-FFF2-40B4-BE49-F238E27FC236}">
                <a16:creationId xmlns:a16="http://schemas.microsoft.com/office/drawing/2014/main" id="{7102C8DD-3026-E721-CEC5-EF06AE2D1338}"/>
              </a:ext>
            </a:extLst>
          </p:cNvPr>
          <p:cNvSpPr/>
          <p:nvPr/>
        </p:nvSpPr>
        <p:spPr>
          <a:xfrm>
            <a:off x="6923064" y="1987895"/>
            <a:ext cx="792157" cy="246221"/>
          </a:xfrm>
          <a:prstGeom prst="rect">
            <a:avLst/>
          </a:prstGeom>
        </p:spPr>
        <p:txBody>
          <a:bodyPr wrap="square">
            <a:spAutoFit/>
          </a:bodyPr>
          <a:lstStyle/>
          <a:p>
            <a:pPr algn="ctr" defTabSz="457200">
              <a:defRPr/>
            </a:pPr>
            <a:r>
              <a:rPr lang="en-US" sz="1000" b="1">
                <a:solidFill>
                  <a:srgbClr val="1F497D">
                    <a:lumMod val="50000"/>
                  </a:srgbClr>
                </a:solidFill>
                <a:latin typeface="Segoe UI Black" panose="020B0A02040204020203" pitchFamily="34" charset="0"/>
                <a:ea typeface="Segoe UI Black" panose="020B0A02040204020203" pitchFamily="34" charset="0"/>
                <a:cs typeface="Segoe UI Black" panose="020B0A02040204020203" pitchFamily="34" charset="0"/>
              </a:rPr>
              <a:t>User</a:t>
            </a:r>
          </a:p>
        </p:txBody>
      </p:sp>
      <p:sp>
        <p:nvSpPr>
          <p:cNvPr id="14" name="Rectangle 10">
            <a:extLst>
              <a:ext uri="{FF2B5EF4-FFF2-40B4-BE49-F238E27FC236}">
                <a16:creationId xmlns:a16="http://schemas.microsoft.com/office/drawing/2014/main" id="{B6D01633-A6C7-807F-4598-5B6F52B51B9E}"/>
              </a:ext>
            </a:extLst>
          </p:cNvPr>
          <p:cNvSpPr/>
          <p:nvPr/>
        </p:nvSpPr>
        <p:spPr>
          <a:xfrm>
            <a:off x="7910932" y="2516128"/>
            <a:ext cx="780476" cy="253916"/>
          </a:xfrm>
          <a:prstGeom prst="rect">
            <a:avLst/>
          </a:prstGeom>
        </p:spPr>
        <p:txBody>
          <a:bodyPr wrap="square">
            <a:spAutoFit/>
          </a:bodyPr>
          <a:lstStyle/>
          <a:p>
            <a:pPr algn="ctr" defTabSz="457200">
              <a:defRPr/>
            </a:pPr>
            <a:r>
              <a:rPr lang="en-US" sz="105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050" b="1" baseline="30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 </a:t>
            </a:r>
            <a:r>
              <a:rPr lang="en-US" sz="105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Level</a:t>
            </a:r>
            <a:endParaRPr lang="en-US" sz="105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Rectangle 10">
            <a:extLst>
              <a:ext uri="{FF2B5EF4-FFF2-40B4-BE49-F238E27FC236}">
                <a16:creationId xmlns:a16="http://schemas.microsoft.com/office/drawing/2014/main" id="{30BC8563-FB15-4B08-E6B0-F6E454EC6944}"/>
              </a:ext>
            </a:extLst>
          </p:cNvPr>
          <p:cNvSpPr/>
          <p:nvPr/>
        </p:nvSpPr>
        <p:spPr>
          <a:xfrm>
            <a:off x="9330828" y="2490578"/>
            <a:ext cx="797620" cy="253916"/>
          </a:xfrm>
          <a:prstGeom prst="rect">
            <a:avLst/>
          </a:prstGeom>
        </p:spPr>
        <p:txBody>
          <a:bodyPr wrap="square">
            <a:spAutoFit/>
          </a:bodyPr>
          <a:lstStyle/>
          <a:p>
            <a:pPr algn="ctr" defTabSz="457200">
              <a:defRPr/>
            </a:pPr>
            <a:r>
              <a:rPr lang="en-US" sz="105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050" b="1" baseline="30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 </a:t>
            </a:r>
            <a:r>
              <a:rPr lang="en-US" sz="105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Level </a:t>
            </a:r>
            <a:endParaRPr lang="en-US" sz="105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Retângulo 15">
            <a:extLst>
              <a:ext uri="{FF2B5EF4-FFF2-40B4-BE49-F238E27FC236}">
                <a16:creationId xmlns:a16="http://schemas.microsoft.com/office/drawing/2014/main" id="{C5EAE954-DD0F-3F00-097E-A7124C208CC5}"/>
              </a:ext>
            </a:extLst>
          </p:cNvPr>
          <p:cNvSpPr/>
          <p:nvPr/>
        </p:nvSpPr>
        <p:spPr>
          <a:xfrm>
            <a:off x="9298448" y="3120396"/>
            <a:ext cx="778870" cy="956676"/>
          </a:xfrm>
          <a:prstGeom prst="rect">
            <a:avLst/>
          </a:prstGeom>
          <a:noFill/>
        </p:spPr>
        <p:txBody>
          <a:bodyPr wrap="square" lIns="36000" tIns="36000" rIns="36000" bIns="36000" anchor="ctr" anchorCtr="0">
            <a:noAutofit/>
          </a:bodyPr>
          <a:lstStyle/>
          <a:p>
            <a:pPr algn="ctr" defTabSz="457200" fontAlgn="base">
              <a:spcBef>
                <a:spcPct val="0"/>
              </a:spcBef>
              <a:spcAft>
                <a:spcPct val="0"/>
              </a:spcAft>
              <a:buSzPct val="80000"/>
              <a:defRPr/>
            </a:pPr>
            <a:r>
              <a:rPr lang="pt-BR" sz="900" err="1">
                <a:solidFill>
                  <a:prstClr val="black"/>
                </a:solidFill>
                <a:latin typeface="Arial" panose="020B0604020202020204" pitchFamily="34" charset="0"/>
                <a:ea typeface="Arial Unicode MS" pitchFamily="34" charset="-128"/>
                <a:cs typeface="Arial" panose="020B0604020202020204" pitchFamily="34" charset="0"/>
              </a:rPr>
              <a:t>Legacy</a:t>
            </a:r>
            <a:r>
              <a:rPr lang="pt-BR" sz="900">
                <a:solidFill>
                  <a:prstClr val="black"/>
                </a:solidFill>
                <a:latin typeface="Arial" panose="020B0604020202020204" pitchFamily="34" charset="0"/>
                <a:ea typeface="Arial Unicode MS" pitchFamily="34" charset="-128"/>
                <a:cs typeface="Arial" panose="020B0604020202020204" pitchFamily="34" charset="0"/>
              </a:rPr>
              <a:t> </a:t>
            </a:r>
            <a:r>
              <a:rPr lang="pt-BR" sz="900" err="1">
                <a:solidFill>
                  <a:prstClr val="black"/>
                </a:solidFill>
                <a:latin typeface="Arial" panose="020B0604020202020204" pitchFamily="34" charset="0"/>
                <a:ea typeface="Arial Unicode MS" pitchFamily="34" charset="-128"/>
                <a:cs typeface="Arial" panose="020B0604020202020204" pitchFamily="34" charset="0"/>
              </a:rPr>
              <a:t>functionality</a:t>
            </a:r>
            <a:r>
              <a:rPr lang="pt-BR" sz="900">
                <a:solidFill>
                  <a:prstClr val="black"/>
                </a:solidFill>
                <a:latin typeface="Arial" panose="020B0604020202020204" pitchFamily="34" charset="0"/>
                <a:ea typeface="Arial Unicode MS" pitchFamily="34" charset="-128"/>
                <a:cs typeface="Arial" panose="020B0604020202020204" pitchFamily="34" charset="0"/>
              </a:rPr>
              <a:t> </a:t>
            </a:r>
            <a:r>
              <a:rPr lang="pt-BR" sz="900" err="1">
                <a:solidFill>
                  <a:prstClr val="black"/>
                </a:solidFill>
                <a:latin typeface="Arial" panose="020B0604020202020204" pitchFamily="34" charset="0"/>
                <a:ea typeface="Arial Unicode MS" pitchFamily="34" charset="-128"/>
                <a:cs typeface="Arial" panose="020B0604020202020204" pitchFamily="34" charset="0"/>
              </a:rPr>
              <a:t>issues</a:t>
            </a:r>
            <a:endParaRPr lang="pt-BR" sz="900">
              <a:solidFill>
                <a:prstClr val="black"/>
              </a:solidFill>
              <a:latin typeface="Arial" panose="020B0604020202020204" pitchFamily="34" charset="0"/>
              <a:ea typeface="Arial Unicode MS" pitchFamily="34" charset="-128"/>
              <a:cs typeface="Arial" panose="020B0604020202020204" pitchFamily="34" charset="0"/>
            </a:endParaRPr>
          </a:p>
        </p:txBody>
      </p:sp>
      <p:sp>
        <p:nvSpPr>
          <p:cNvPr id="17" name="Rectangle 14">
            <a:extLst>
              <a:ext uri="{FF2B5EF4-FFF2-40B4-BE49-F238E27FC236}">
                <a16:creationId xmlns:a16="http://schemas.microsoft.com/office/drawing/2014/main" id="{B4FE1388-CBC4-E06C-98E1-1227708D95D7}"/>
              </a:ext>
            </a:extLst>
          </p:cNvPr>
          <p:cNvSpPr/>
          <p:nvPr/>
        </p:nvSpPr>
        <p:spPr>
          <a:xfrm>
            <a:off x="8744478" y="2395184"/>
            <a:ext cx="519875" cy="523220"/>
          </a:xfrm>
          <a:prstGeom prst="rect">
            <a:avLst/>
          </a:prstGeom>
          <a:noFill/>
          <a:ln w="3175">
            <a:noFill/>
          </a:ln>
        </p:spPr>
        <p:txBody>
          <a:bodyPr wrap="square" lIns="36000" rIns="36000">
            <a:spAutoFit/>
          </a:bodyPr>
          <a:lstStyle/>
          <a:p>
            <a:pPr algn="ctr" defTabSz="457200" fontAlgn="base">
              <a:spcBef>
                <a:spcPct val="0"/>
              </a:spcBef>
              <a:spcAft>
                <a:spcPct val="0"/>
              </a:spcAft>
              <a:buClr>
                <a:srgbClr val="BBE0E3"/>
              </a:buClr>
              <a:buSzPct val="80000"/>
              <a:defRPr/>
            </a:pPr>
            <a:r>
              <a:rPr lang="en-US" sz="700">
                <a:solidFill>
                  <a:srgbClr val="000000"/>
                </a:solidFill>
                <a:latin typeface="Segoe UI Light" panose="020B0502040204020203" pitchFamily="34" charset="0"/>
                <a:ea typeface="Arial Unicode MS" pitchFamily="34" charset="-128"/>
                <a:cs typeface="Segoe UI Light" panose="020B0502040204020203" pitchFamily="34" charset="0"/>
              </a:rPr>
              <a:t>Send evidence of the problem</a:t>
            </a:r>
          </a:p>
        </p:txBody>
      </p:sp>
      <p:sp>
        <p:nvSpPr>
          <p:cNvPr id="18" name="Rectangle 10">
            <a:extLst>
              <a:ext uri="{FF2B5EF4-FFF2-40B4-BE49-F238E27FC236}">
                <a16:creationId xmlns:a16="http://schemas.microsoft.com/office/drawing/2014/main" id="{9CF90E00-5FBD-DFA4-ECC4-A805F8EFB5C8}"/>
              </a:ext>
            </a:extLst>
          </p:cNvPr>
          <p:cNvSpPr/>
          <p:nvPr/>
        </p:nvSpPr>
        <p:spPr>
          <a:xfrm>
            <a:off x="7764211" y="1412776"/>
            <a:ext cx="2726757" cy="253916"/>
          </a:xfrm>
          <a:prstGeom prst="rect">
            <a:avLst/>
          </a:prstGeom>
        </p:spPr>
        <p:txBody>
          <a:bodyPr wrap="square">
            <a:spAutoFit/>
          </a:bodyPr>
          <a:lstStyle/>
          <a:p>
            <a:pPr algn="ctr" defTabSz="457200">
              <a:defRPr/>
            </a:pPr>
            <a:r>
              <a:rPr lang="en-US" sz="105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Troubleshooting Level</a:t>
            </a:r>
            <a:endParaRPr lang="en-US" sz="105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Left-Right Arrow 12">
            <a:extLst>
              <a:ext uri="{FF2B5EF4-FFF2-40B4-BE49-F238E27FC236}">
                <a16:creationId xmlns:a16="http://schemas.microsoft.com/office/drawing/2014/main" id="{CCCBE362-79C4-FAFA-90C4-BBF73DAD32EA}"/>
              </a:ext>
            </a:extLst>
          </p:cNvPr>
          <p:cNvSpPr/>
          <p:nvPr/>
        </p:nvSpPr>
        <p:spPr>
          <a:xfrm>
            <a:off x="8780513" y="2893972"/>
            <a:ext cx="685943" cy="198448"/>
          </a:xfrm>
          <a:prstGeom prst="leftRightArrow">
            <a:avLst>
              <a:gd name="adj1" fmla="val 34961"/>
              <a:gd name="adj2" fmla="val 549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defRPr/>
            </a:pPr>
            <a:endParaRPr lang="en-US" sz="1000">
              <a:solidFill>
                <a:prstClr val="white"/>
              </a:solidFill>
              <a:latin typeface="Calibri"/>
            </a:endParaRPr>
          </a:p>
        </p:txBody>
      </p:sp>
      <p:sp>
        <p:nvSpPr>
          <p:cNvPr id="20" name="Retângulo Arredondado 85">
            <a:extLst>
              <a:ext uri="{FF2B5EF4-FFF2-40B4-BE49-F238E27FC236}">
                <a16:creationId xmlns:a16="http://schemas.microsoft.com/office/drawing/2014/main" id="{36D95AF2-804C-B077-FAC1-57EB96E7700F}"/>
              </a:ext>
            </a:extLst>
          </p:cNvPr>
          <p:cNvSpPr/>
          <p:nvPr/>
        </p:nvSpPr>
        <p:spPr>
          <a:xfrm>
            <a:off x="7046841" y="2200148"/>
            <a:ext cx="507361" cy="652788"/>
          </a:xfrm>
          <a:prstGeom prst="roundRect">
            <a:avLst>
              <a:gd name="adj" fmla="val 22212"/>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grpSp>
        <p:nvGrpSpPr>
          <p:cNvPr id="22" name="Agrupar 21">
            <a:extLst>
              <a:ext uri="{FF2B5EF4-FFF2-40B4-BE49-F238E27FC236}">
                <a16:creationId xmlns:a16="http://schemas.microsoft.com/office/drawing/2014/main" id="{C6CC3BAD-119F-F835-5134-7F3D3D67B2A1}"/>
              </a:ext>
            </a:extLst>
          </p:cNvPr>
          <p:cNvGrpSpPr/>
          <p:nvPr/>
        </p:nvGrpSpPr>
        <p:grpSpPr>
          <a:xfrm>
            <a:off x="8294161" y="2686223"/>
            <a:ext cx="490738" cy="589290"/>
            <a:chOff x="6874513" y="4628349"/>
            <a:chExt cx="390365" cy="447567"/>
          </a:xfrm>
        </p:grpSpPr>
        <p:sp>
          <p:nvSpPr>
            <p:cNvPr id="23" name="Retângulo Arredondado 83">
              <a:extLst>
                <a:ext uri="{FF2B5EF4-FFF2-40B4-BE49-F238E27FC236}">
                  <a16:creationId xmlns:a16="http://schemas.microsoft.com/office/drawing/2014/main" id="{D823B21D-BF4F-1D25-7C1B-DD14B8024508}"/>
                </a:ext>
              </a:extLst>
            </p:cNvPr>
            <p:cNvSpPr/>
            <p:nvPr/>
          </p:nvSpPr>
          <p:spPr>
            <a:xfrm>
              <a:off x="6922478" y="4657184"/>
              <a:ext cx="316279" cy="418732"/>
            </a:xfrm>
            <a:prstGeom prst="roundRect">
              <a:avLst/>
            </a:prstGeom>
            <a:solidFill>
              <a:schemeClr val="tx2">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sp>
          <p:nvSpPr>
            <p:cNvPr id="24" name="Rectangle 10">
              <a:extLst>
                <a:ext uri="{FF2B5EF4-FFF2-40B4-BE49-F238E27FC236}">
                  <a16:creationId xmlns:a16="http://schemas.microsoft.com/office/drawing/2014/main" id="{8DACC2C3-7185-61AB-45D6-E938E93192D0}"/>
                </a:ext>
              </a:extLst>
            </p:cNvPr>
            <p:cNvSpPr/>
            <p:nvPr/>
          </p:nvSpPr>
          <p:spPr>
            <a:xfrm>
              <a:off x="6874513" y="4628349"/>
              <a:ext cx="390365" cy="210381"/>
            </a:xfrm>
            <a:prstGeom prst="rect">
              <a:avLst/>
            </a:prstGeom>
          </p:spPr>
          <p:txBody>
            <a:bodyPr wrap="square">
              <a:spAutoFit/>
            </a:bodyPr>
            <a:lstStyle/>
            <a:p>
              <a:pPr algn="ctr" defTabSz="457200">
                <a:defRPr/>
              </a:pPr>
              <a:r>
                <a:rPr lang="en-US" sz="600" b="1">
                  <a:solidFill>
                    <a:prstClr val="white"/>
                  </a:solidFill>
                  <a:latin typeface="Arial"/>
                  <a:ea typeface="Arial Unicode MS" pitchFamily="34" charset="-128"/>
                  <a:cs typeface="Arial Unicode MS" pitchFamily="34" charset="-128"/>
                </a:rPr>
                <a:t>Key </a:t>
              </a:r>
            </a:p>
            <a:p>
              <a:pPr algn="ctr" defTabSz="457200">
                <a:defRPr/>
              </a:pPr>
              <a:r>
                <a:rPr lang="en-US" sz="600" b="1">
                  <a:solidFill>
                    <a:prstClr val="white"/>
                  </a:solidFill>
                  <a:latin typeface="Arial"/>
                  <a:ea typeface="Arial Unicode MS" pitchFamily="34" charset="-128"/>
                  <a:cs typeface="Arial Unicode MS" pitchFamily="34" charset="-128"/>
                </a:rPr>
                <a:t>User</a:t>
              </a:r>
            </a:p>
          </p:txBody>
        </p:sp>
      </p:grpSp>
      <p:grpSp>
        <p:nvGrpSpPr>
          <p:cNvPr id="25" name="Agrupar 24">
            <a:extLst>
              <a:ext uri="{FF2B5EF4-FFF2-40B4-BE49-F238E27FC236}">
                <a16:creationId xmlns:a16="http://schemas.microsoft.com/office/drawing/2014/main" id="{0E22942C-ABF6-D533-E5CA-A6D932C4D5B9}"/>
              </a:ext>
            </a:extLst>
          </p:cNvPr>
          <p:cNvGrpSpPr/>
          <p:nvPr/>
        </p:nvGrpSpPr>
        <p:grpSpPr>
          <a:xfrm>
            <a:off x="9490866" y="2691948"/>
            <a:ext cx="435907" cy="561288"/>
            <a:chOff x="7951458" y="4680017"/>
            <a:chExt cx="346749" cy="426300"/>
          </a:xfrm>
        </p:grpSpPr>
        <p:sp>
          <p:nvSpPr>
            <p:cNvPr id="26" name="Retângulo Arredondado 74">
              <a:extLst>
                <a:ext uri="{FF2B5EF4-FFF2-40B4-BE49-F238E27FC236}">
                  <a16:creationId xmlns:a16="http://schemas.microsoft.com/office/drawing/2014/main" id="{0CFBED52-2A45-D716-91A3-64CFC1E37206}"/>
                </a:ext>
              </a:extLst>
            </p:cNvPr>
            <p:cNvSpPr/>
            <p:nvPr/>
          </p:nvSpPr>
          <p:spPr>
            <a:xfrm>
              <a:off x="7990754" y="4687585"/>
              <a:ext cx="282307" cy="418732"/>
            </a:xfrm>
            <a:prstGeom prst="roundRect">
              <a:avLst/>
            </a:prstGeom>
            <a:solidFill>
              <a:schemeClr val="tx2">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sp>
          <p:nvSpPr>
            <p:cNvPr id="27" name="Rectangle 10">
              <a:extLst>
                <a:ext uri="{FF2B5EF4-FFF2-40B4-BE49-F238E27FC236}">
                  <a16:creationId xmlns:a16="http://schemas.microsoft.com/office/drawing/2014/main" id="{D5FB9FF0-D153-D2B9-FFBE-F75568E404B3}"/>
                </a:ext>
              </a:extLst>
            </p:cNvPr>
            <p:cNvSpPr/>
            <p:nvPr/>
          </p:nvSpPr>
          <p:spPr>
            <a:xfrm>
              <a:off x="7951458" y="4680017"/>
              <a:ext cx="346749" cy="151942"/>
            </a:xfrm>
            <a:prstGeom prst="rect">
              <a:avLst/>
            </a:prstGeom>
          </p:spPr>
          <p:txBody>
            <a:bodyPr wrap="square">
              <a:spAutoFit/>
            </a:bodyPr>
            <a:lstStyle/>
            <a:p>
              <a:pPr algn="ctr" defTabSz="457200">
                <a:defRPr/>
              </a:pPr>
              <a:r>
                <a:rPr lang="en-US" sz="700" b="1">
                  <a:solidFill>
                    <a:prstClr val="white"/>
                  </a:solidFill>
                  <a:latin typeface="Arial"/>
                  <a:ea typeface="Arial Unicode MS" pitchFamily="34" charset="-128"/>
                  <a:cs typeface="Arial Unicode MS" pitchFamily="34" charset="-128"/>
                </a:rPr>
                <a:t>DTI</a:t>
              </a:r>
            </a:p>
          </p:txBody>
        </p:sp>
      </p:grpSp>
      <p:sp>
        <p:nvSpPr>
          <p:cNvPr id="28" name="Retângulo 27">
            <a:extLst>
              <a:ext uri="{FF2B5EF4-FFF2-40B4-BE49-F238E27FC236}">
                <a16:creationId xmlns:a16="http://schemas.microsoft.com/office/drawing/2014/main" id="{FDAB0F84-165A-2F68-22D8-C2A77C752EEF}"/>
              </a:ext>
            </a:extLst>
          </p:cNvPr>
          <p:cNvSpPr/>
          <p:nvPr/>
        </p:nvSpPr>
        <p:spPr>
          <a:xfrm>
            <a:off x="6847933" y="2819743"/>
            <a:ext cx="824971" cy="912174"/>
          </a:xfrm>
          <a:prstGeom prst="rect">
            <a:avLst/>
          </a:prstGeom>
          <a:noFill/>
        </p:spPr>
        <p:txBody>
          <a:bodyPr wrap="square" lIns="36000" tIns="36000" rIns="36000" bIns="36000" anchor="ctr" anchorCtr="0">
            <a:noAutofit/>
          </a:bodyPr>
          <a:lstStyle/>
          <a:p>
            <a:pPr algn="ctr" defTabSz="457200" fontAlgn="base">
              <a:spcBef>
                <a:spcPct val="0"/>
              </a:spcBef>
              <a:spcAft>
                <a:spcPct val="0"/>
              </a:spcAft>
              <a:buSzPct val="80000"/>
              <a:defRPr/>
            </a:pPr>
            <a:r>
              <a:rPr lang="en-US" sz="900">
                <a:solidFill>
                  <a:prstClr val="black"/>
                </a:solidFill>
                <a:latin typeface="Arial" panose="020B0604020202020204" pitchFamily="34" charset="0"/>
                <a:ea typeface="Arial Unicode MS" pitchFamily="34" charset="-128"/>
                <a:cs typeface="Arial" panose="020B0604020202020204" pitchFamily="34" charset="0"/>
              </a:rPr>
              <a:t>Identification of problems or doubts</a:t>
            </a:r>
          </a:p>
          <a:p>
            <a:pPr algn="ctr" defTabSz="457200" fontAlgn="base">
              <a:spcBef>
                <a:spcPct val="0"/>
              </a:spcBef>
              <a:spcAft>
                <a:spcPct val="0"/>
              </a:spcAft>
              <a:buSzPct val="80000"/>
              <a:defRPr/>
            </a:pPr>
            <a:r>
              <a:rPr lang="en-US" sz="900">
                <a:solidFill>
                  <a:prstClr val="black"/>
                </a:solidFill>
                <a:latin typeface="Arial" panose="020B0604020202020204" pitchFamily="34" charset="0"/>
                <a:ea typeface="Arial Unicode MS" pitchFamily="34" charset="-128"/>
                <a:cs typeface="Arial" panose="020B0604020202020204" pitchFamily="34" charset="0"/>
              </a:rPr>
              <a:t>Notifies Key User</a:t>
            </a:r>
          </a:p>
        </p:txBody>
      </p:sp>
      <p:sp>
        <p:nvSpPr>
          <p:cNvPr id="29" name="Retângulo 28">
            <a:extLst>
              <a:ext uri="{FF2B5EF4-FFF2-40B4-BE49-F238E27FC236}">
                <a16:creationId xmlns:a16="http://schemas.microsoft.com/office/drawing/2014/main" id="{C31563CB-AE11-09BE-5487-AF58B3168B22}"/>
              </a:ext>
            </a:extLst>
          </p:cNvPr>
          <p:cNvSpPr/>
          <p:nvPr/>
        </p:nvSpPr>
        <p:spPr>
          <a:xfrm>
            <a:off x="8125023" y="3228748"/>
            <a:ext cx="815613" cy="928503"/>
          </a:xfrm>
          <a:prstGeom prst="rect">
            <a:avLst/>
          </a:prstGeom>
          <a:noFill/>
        </p:spPr>
        <p:txBody>
          <a:bodyPr wrap="square" lIns="36000" tIns="36000" rIns="36000" bIns="36000" anchor="ctr" anchorCtr="0">
            <a:noAutofit/>
          </a:bodyPr>
          <a:lstStyle/>
          <a:p>
            <a:pPr algn="ctr" defTabSz="457200" fontAlgn="base">
              <a:spcBef>
                <a:spcPct val="0"/>
              </a:spcBef>
              <a:spcAft>
                <a:spcPct val="0"/>
              </a:spcAft>
              <a:buSzPct val="80000"/>
              <a:defRPr/>
            </a:pPr>
            <a:r>
              <a:rPr lang="en-US" sz="900">
                <a:solidFill>
                  <a:prstClr val="black"/>
                </a:solidFill>
                <a:latin typeface="Arial" panose="020B0604020202020204" pitchFamily="34" charset="0"/>
                <a:ea typeface="Arial Unicode MS" pitchFamily="34" charset="-128"/>
                <a:cs typeface="Arial" panose="020B0604020202020204" pitchFamily="34" charset="0"/>
              </a:rPr>
              <a:t>Clarifies doubts about the operation of the system and the process</a:t>
            </a:r>
            <a:endParaRPr lang="pt-BR" sz="900">
              <a:solidFill>
                <a:prstClr val="black"/>
              </a:solidFill>
              <a:latin typeface="Arial" panose="020B0604020202020204" pitchFamily="34" charset="0"/>
              <a:ea typeface="Arial Unicode MS" pitchFamily="34" charset="-128"/>
              <a:cs typeface="Arial" panose="020B0604020202020204" pitchFamily="34" charset="0"/>
            </a:endParaRPr>
          </a:p>
        </p:txBody>
      </p:sp>
      <p:sp>
        <p:nvSpPr>
          <p:cNvPr id="30" name="Left-Right Arrow 12">
            <a:extLst>
              <a:ext uri="{FF2B5EF4-FFF2-40B4-BE49-F238E27FC236}">
                <a16:creationId xmlns:a16="http://schemas.microsoft.com/office/drawing/2014/main" id="{CB348A2A-CEFC-479F-CD78-FC0C8D5774FD}"/>
              </a:ext>
            </a:extLst>
          </p:cNvPr>
          <p:cNvSpPr/>
          <p:nvPr/>
        </p:nvSpPr>
        <p:spPr>
          <a:xfrm>
            <a:off x="7570761" y="2677448"/>
            <a:ext cx="762423" cy="174324"/>
          </a:xfrm>
          <a:prstGeom prst="leftRightArrow">
            <a:avLst>
              <a:gd name="adj1" fmla="val 34961"/>
              <a:gd name="adj2" fmla="val 549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defRPr/>
            </a:pPr>
            <a:endParaRPr lang="en-US" sz="1000">
              <a:solidFill>
                <a:prstClr val="white"/>
              </a:solidFill>
              <a:latin typeface="Calibri"/>
            </a:endParaRPr>
          </a:p>
        </p:txBody>
      </p:sp>
      <p:sp>
        <p:nvSpPr>
          <p:cNvPr id="31" name="Text Box 71">
            <a:extLst>
              <a:ext uri="{FF2B5EF4-FFF2-40B4-BE49-F238E27FC236}">
                <a16:creationId xmlns:a16="http://schemas.microsoft.com/office/drawing/2014/main" id="{DFEA7558-403A-FB53-9D59-26BC00954B6F}"/>
              </a:ext>
            </a:extLst>
          </p:cNvPr>
          <p:cNvSpPr txBox="1">
            <a:spLocks noChangeArrowheads="1"/>
          </p:cNvSpPr>
          <p:nvPr/>
        </p:nvSpPr>
        <p:spPr bwMode="gray">
          <a:xfrm>
            <a:off x="7528003" y="2181271"/>
            <a:ext cx="586830" cy="523220"/>
          </a:xfrm>
          <a:prstGeom prst="rect">
            <a:avLst/>
          </a:prstGeom>
          <a:noFill/>
          <a:ln w="3175">
            <a:noFill/>
          </a:ln>
        </p:spPr>
        <p:txBody>
          <a:bodyPr wrap="square" lIns="36000" rIns="36000">
            <a:spAutoFit/>
          </a:bodyPr>
          <a:lstStyle>
            <a:defPPr>
              <a:defRPr lang="en-US"/>
            </a:defPPr>
            <a:lvl1pPr algn="ctr" defTabSz="914400" fontAlgn="base">
              <a:spcBef>
                <a:spcPct val="0"/>
              </a:spcBef>
              <a:spcAft>
                <a:spcPct val="0"/>
              </a:spcAft>
              <a:buClr>
                <a:srgbClr val="BBE0E3"/>
              </a:buClr>
              <a:buSzPct val="80000"/>
              <a:buFont typeface="Wingdings" pitchFamily="2" charset="2"/>
              <a:buNone/>
              <a:defRPr sz="800" b="1">
                <a:solidFill>
                  <a:srgbClr val="000000"/>
                </a:solidFill>
                <a:latin typeface="Arial"/>
                <a:ea typeface="Arial Unicode MS" pitchFamily="34" charset="-128"/>
                <a:cs typeface="Arial Unicode MS" pitchFamily="34" charset="-128"/>
              </a:defRPr>
            </a:lvl1pPr>
          </a:lstStyle>
          <a:p>
            <a:pPr>
              <a:defRPr/>
            </a:pPr>
            <a:r>
              <a:rPr lang="en-US" sz="700" b="0">
                <a:latin typeface="Segoe UI Light" panose="020B0502040204020203" pitchFamily="34" charset="0"/>
                <a:cs typeface="Segoe UI Light" panose="020B0502040204020203" pitchFamily="34" charset="0"/>
              </a:rPr>
              <a:t>Form:</a:t>
            </a:r>
          </a:p>
          <a:p>
            <a:pPr>
              <a:defRPr/>
            </a:pPr>
            <a:r>
              <a:rPr lang="en-US" sz="700" b="0" err="1">
                <a:latin typeface="Segoe UI Light" panose="020B0502040204020203" pitchFamily="34" charset="0"/>
                <a:cs typeface="Segoe UI Light" panose="020B0502040204020203" pitchFamily="34" charset="0"/>
              </a:rPr>
              <a:t>Presential</a:t>
            </a:r>
            <a:endParaRPr lang="en-US" sz="700" b="0">
              <a:latin typeface="Segoe UI Light" panose="020B0502040204020203" pitchFamily="34" charset="0"/>
              <a:cs typeface="Segoe UI Light" panose="020B0502040204020203" pitchFamily="34" charset="0"/>
            </a:endParaRPr>
          </a:p>
          <a:p>
            <a:pPr>
              <a:defRPr/>
            </a:pPr>
            <a:r>
              <a:rPr lang="en-US" sz="700" b="0">
                <a:latin typeface="Segoe UI Light" panose="020B0502040204020203" pitchFamily="34" charset="0"/>
                <a:cs typeface="Segoe UI Light" panose="020B0502040204020203" pitchFamily="34" charset="0"/>
              </a:rPr>
              <a:t>Email</a:t>
            </a:r>
          </a:p>
          <a:p>
            <a:pPr>
              <a:defRPr/>
            </a:pPr>
            <a:r>
              <a:rPr lang="en-US" sz="700" b="0">
                <a:latin typeface="Segoe UI Light" panose="020B0502040204020203" pitchFamily="34" charset="0"/>
                <a:cs typeface="Segoe UI Light" panose="020B0502040204020203" pitchFamily="34" charset="0"/>
              </a:rPr>
              <a:t>Extension</a:t>
            </a:r>
          </a:p>
        </p:txBody>
      </p:sp>
      <p:pic>
        <p:nvPicPr>
          <p:cNvPr id="32" name="Gráfico 31" descr="Grupo de pessoas">
            <a:extLst>
              <a:ext uri="{FF2B5EF4-FFF2-40B4-BE49-F238E27FC236}">
                <a16:creationId xmlns:a16="http://schemas.microsoft.com/office/drawing/2014/main" id="{0F16772E-A90C-2BB7-762F-DC2789B6B82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3610" y="2272602"/>
            <a:ext cx="472553" cy="472553"/>
          </a:xfrm>
          <a:prstGeom prst="rect">
            <a:avLst/>
          </a:prstGeom>
        </p:spPr>
      </p:pic>
      <p:pic>
        <p:nvPicPr>
          <p:cNvPr id="33" name="Gráfico 32" descr="Homem e mulher">
            <a:extLst>
              <a:ext uri="{FF2B5EF4-FFF2-40B4-BE49-F238E27FC236}">
                <a16:creationId xmlns:a16="http://schemas.microsoft.com/office/drawing/2014/main" id="{7DDCB4D5-96FC-9D1F-2FE4-7363D9E633E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5089" y="2900041"/>
            <a:ext cx="377723" cy="377723"/>
          </a:xfrm>
          <a:prstGeom prst="rect">
            <a:avLst/>
          </a:prstGeom>
        </p:spPr>
      </p:pic>
      <p:pic>
        <p:nvPicPr>
          <p:cNvPr id="34" name="Gráfico 33" descr="Homem">
            <a:extLst>
              <a:ext uri="{FF2B5EF4-FFF2-40B4-BE49-F238E27FC236}">
                <a16:creationId xmlns:a16="http://schemas.microsoft.com/office/drawing/2014/main" id="{F0B8EDDC-6770-6084-7C6A-738DC63D6B1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1173" y="2863058"/>
            <a:ext cx="327307" cy="327307"/>
          </a:xfrm>
          <a:prstGeom prst="rect">
            <a:avLst/>
          </a:prstGeom>
        </p:spPr>
      </p:pic>
      <p:sp>
        <p:nvSpPr>
          <p:cNvPr id="35" name="Text Box 41">
            <a:extLst>
              <a:ext uri="{FF2B5EF4-FFF2-40B4-BE49-F238E27FC236}">
                <a16:creationId xmlns:a16="http://schemas.microsoft.com/office/drawing/2014/main" id="{EFFBC690-189F-CFFC-8959-AB48D2BEE1DF}"/>
              </a:ext>
            </a:extLst>
          </p:cNvPr>
          <p:cNvSpPr txBox="1">
            <a:spLocks noChangeArrowheads="1"/>
          </p:cNvSpPr>
          <p:nvPr/>
        </p:nvSpPr>
        <p:spPr bwMode="auto">
          <a:xfrm>
            <a:off x="1620546" y="1018994"/>
            <a:ext cx="3153099" cy="324865"/>
          </a:xfrm>
          <a:prstGeom prst="rect">
            <a:avLst/>
          </a:prstGeom>
          <a:noFill/>
          <a:ln w="3175">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72000" tIns="0" rIns="0" bIns="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fontAlgn="base">
              <a:spcBef>
                <a:spcPct val="0"/>
              </a:spcBef>
              <a:spcAft>
                <a:spcPct val="0"/>
              </a:spcAft>
              <a:defRPr/>
            </a:pPr>
            <a:r>
              <a:rPr lang="pt-BR" altLang="pt-BR" sz="1600" b="1">
                <a:solidFill>
                  <a:prstClr val="black"/>
                </a:solidFill>
                <a:latin typeface="Arial" panose="020B0604020202020204" pitchFamily="34" charset="0"/>
                <a:ea typeface="Segoe UI Black" panose="020B0A02040204020203" pitchFamily="34" charset="0"/>
                <a:cs typeface="Arial" panose="020B0604020202020204" pitchFamily="34" charset="0"/>
              </a:rPr>
              <a:t>Go Live / </a:t>
            </a:r>
            <a:r>
              <a:rPr lang="pt-BR" altLang="pt-BR" sz="1600" b="1" dirty="0" err="1">
                <a:solidFill>
                  <a:prstClr val="black"/>
                </a:solidFill>
                <a:latin typeface="Arial" panose="020B0604020202020204" pitchFamily="34" charset="0"/>
                <a:ea typeface="Segoe UI Black" panose="020B0A02040204020203" pitchFamily="34" charset="0"/>
                <a:cs typeface="Arial" panose="020B0604020202020204" pitchFamily="34" charset="0"/>
              </a:rPr>
              <a:t>Assisted</a:t>
            </a:r>
            <a:r>
              <a:rPr lang="pt-BR" altLang="pt-BR" sz="1600" b="1" dirty="0">
                <a:solidFill>
                  <a:prstClr val="black"/>
                </a:solidFill>
                <a:latin typeface="Arial" panose="020B0604020202020204" pitchFamily="34" charset="0"/>
                <a:ea typeface="Segoe UI Black" panose="020B0A02040204020203" pitchFamily="34" charset="0"/>
                <a:cs typeface="Arial" panose="020B0604020202020204" pitchFamily="34" charset="0"/>
              </a:rPr>
              <a:t> </a:t>
            </a:r>
            <a:r>
              <a:rPr lang="pt-BR" altLang="pt-BR" sz="1600" b="1" dirty="0" err="1">
                <a:solidFill>
                  <a:prstClr val="black"/>
                </a:solidFill>
                <a:latin typeface="Arial" panose="020B0604020202020204" pitchFamily="34" charset="0"/>
                <a:ea typeface="Segoe UI Black" panose="020B0A02040204020203" pitchFamily="34" charset="0"/>
                <a:cs typeface="Arial" panose="020B0604020202020204" pitchFamily="34" charset="0"/>
              </a:rPr>
              <a:t>Operation</a:t>
            </a:r>
            <a:endParaRPr lang="pt-BR" altLang="pt-BR" sz="1600" b="1" dirty="0">
              <a:solidFill>
                <a:prstClr val="black"/>
              </a:solidFill>
              <a:latin typeface="Arial" panose="020B0604020202020204" pitchFamily="34" charset="0"/>
              <a:ea typeface="Segoe UI Black" panose="020B0A02040204020203" pitchFamily="34" charset="0"/>
              <a:cs typeface="Arial" panose="020B0604020202020204" pitchFamily="34" charset="0"/>
            </a:endParaRPr>
          </a:p>
        </p:txBody>
      </p:sp>
      <p:pic>
        <p:nvPicPr>
          <p:cNvPr id="36" name="Gráfico 35" descr="Telefone">
            <a:extLst>
              <a:ext uri="{FF2B5EF4-FFF2-40B4-BE49-F238E27FC236}">
                <a16:creationId xmlns:a16="http://schemas.microsoft.com/office/drawing/2014/main" id="{AD2DD788-ACAE-6485-3094-616F67814E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2409" y="1857890"/>
            <a:ext cx="490993" cy="490993"/>
          </a:xfrm>
          <a:prstGeom prst="rect">
            <a:avLst/>
          </a:prstGeom>
        </p:spPr>
      </p:pic>
      <p:pic>
        <p:nvPicPr>
          <p:cNvPr id="37" name="Gráfico 36" descr="Email">
            <a:extLst>
              <a:ext uri="{FF2B5EF4-FFF2-40B4-BE49-F238E27FC236}">
                <a16:creationId xmlns:a16="http://schemas.microsoft.com/office/drawing/2014/main" id="{AEB21DFB-AE80-8B31-E955-AFF1C2005D1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98024" y="2363965"/>
            <a:ext cx="427363" cy="427363"/>
          </a:xfrm>
          <a:prstGeom prst="rect">
            <a:avLst/>
          </a:prstGeom>
        </p:spPr>
      </p:pic>
      <p:pic>
        <p:nvPicPr>
          <p:cNvPr id="38" name="Imagem 37">
            <a:extLst>
              <a:ext uri="{FF2B5EF4-FFF2-40B4-BE49-F238E27FC236}">
                <a16:creationId xmlns:a16="http://schemas.microsoft.com/office/drawing/2014/main" id="{FC03535D-05E3-3A57-11E2-B4CEC57E4A5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37091" y1="42623" x2="37455" y2="56831"/>
                        <a14:backgroundMark x1="41818" y1="41530" x2="34182" y2="40984"/>
                      </a14:backgroundRemoval>
                    </a14:imgEffect>
                  </a14:imgLayer>
                </a14:imgProps>
              </a:ext>
            </a:extLst>
          </a:blip>
          <a:stretch>
            <a:fillRect/>
          </a:stretch>
        </p:blipFill>
        <p:spPr>
          <a:xfrm>
            <a:off x="4847859" y="2792032"/>
            <a:ext cx="878761" cy="584775"/>
          </a:xfrm>
          <a:prstGeom prst="rect">
            <a:avLst/>
          </a:prstGeom>
        </p:spPr>
      </p:pic>
      <p:sp>
        <p:nvSpPr>
          <p:cNvPr id="39" name="Retângulo 38">
            <a:extLst>
              <a:ext uri="{FF2B5EF4-FFF2-40B4-BE49-F238E27FC236}">
                <a16:creationId xmlns:a16="http://schemas.microsoft.com/office/drawing/2014/main" id="{225B7DC6-278B-1214-AB6F-4D9EDB8A0E12}"/>
              </a:ext>
            </a:extLst>
          </p:cNvPr>
          <p:cNvSpPr/>
          <p:nvPr/>
        </p:nvSpPr>
        <p:spPr>
          <a:xfrm>
            <a:off x="5489828" y="1978441"/>
            <a:ext cx="763927" cy="276999"/>
          </a:xfrm>
          <a:prstGeom prst="rect">
            <a:avLst/>
          </a:prstGeom>
        </p:spPr>
        <p:txBody>
          <a:bodyPr wrap="none">
            <a:spAutoFit/>
          </a:bodyPr>
          <a:lstStyle/>
          <a:p>
            <a:pPr defTabSz="457200">
              <a:defRPr/>
            </a:pPr>
            <a:r>
              <a:rPr lang="en-US" sz="1200" err="1">
                <a:solidFill>
                  <a:srgbClr val="000000"/>
                </a:solidFill>
                <a:latin typeface="Arial"/>
                <a:ea typeface="Arial Unicode MS" pitchFamily="34" charset="-128"/>
                <a:cs typeface="Arial Unicode MS" pitchFamily="34" charset="-128"/>
              </a:rPr>
              <a:t>Telefone</a:t>
            </a:r>
            <a:endParaRPr lang="en-US" sz="1200">
              <a:solidFill>
                <a:srgbClr val="000000"/>
              </a:solidFill>
              <a:latin typeface="Arial"/>
              <a:ea typeface="Arial Unicode MS" pitchFamily="34" charset="-128"/>
              <a:cs typeface="Arial Unicode MS" pitchFamily="34" charset="-128"/>
            </a:endParaRPr>
          </a:p>
        </p:txBody>
      </p:sp>
      <p:sp>
        <p:nvSpPr>
          <p:cNvPr id="40" name="Retângulo 39">
            <a:extLst>
              <a:ext uri="{FF2B5EF4-FFF2-40B4-BE49-F238E27FC236}">
                <a16:creationId xmlns:a16="http://schemas.microsoft.com/office/drawing/2014/main" id="{32E14E7F-4FB1-C8F3-EA6D-F5D4F0B4F7C2}"/>
              </a:ext>
            </a:extLst>
          </p:cNvPr>
          <p:cNvSpPr/>
          <p:nvPr/>
        </p:nvSpPr>
        <p:spPr>
          <a:xfrm>
            <a:off x="5505143" y="2444916"/>
            <a:ext cx="567784" cy="276999"/>
          </a:xfrm>
          <a:prstGeom prst="rect">
            <a:avLst/>
          </a:prstGeom>
        </p:spPr>
        <p:txBody>
          <a:bodyPr wrap="none">
            <a:spAutoFit/>
          </a:bodyPr>
          <a:lstStyle/>
          <a:p>
            <a:pPr defTabSz="457200">
              <a:defRPr/>
            </a:pPr>
            <a:r>
              <a:rPr lang="en-US" sz="1200">
                <a:solidFill>
                  <a:srgbClr val="000000"/>
                </a:solidFill>
                <a:latin typeface="Arial"/>
                <a:ea typeface="Arial Unicode MS" pitchFamily="34" charset="-128"/>
                <a:cs typeface="Arial Unicode MS" pitchFamily="34" charset="-128"/>
              </a:rPr>
              <a:t>Email</a:t>
            </a:r>
          </a:p>
        </p:txBody>
      </p:sp>
      <p:sp>
        <p:nvSpPr>
          <p:cNvPr id="41" name="Retângulo 40">
            <a:extLst>
              <a:ext uri="{FF2B5EF4-FFF2-40B4-BE49-F238E27FC236}">
                <a16:creationId xmlns:a16="http://schemas.microsoft.com/office/drawing/2014/main" id="{BB4DF5B0-1383-7A1F-F9B1-46089C9E186A}"/>
              </a:ext>
            </a:extLst>
          </p:cNvPr>
          <p:cNvSpPr/>
          <p:nvPr/>
        </p:nvSpPr>
        <p:spPr>
          <a:xfrm>
            <a:off x="5505638" y="2932250"/>
            <a:ext cx="637290" cy="276999"/>
          </a:xfrm>
          <a:prstGeom prst="rect">
            <a:avLst/>
          </a:prstGeom>
        </p:spPr>
        <p:txBody>
          <a:bodyPr wrap="none">
            <a:spAutoFit/>
          </a:bodyPr>
          <a:lstStyle/>
          <a:p>
            <a:pPr defTabSz="457200">
              <a:defRPr/>
            </a:pPr>
            <a:r>
              <a:rPr lang="en-US" sz="1200">
                <a:solidFill>
                  <a:srgbClr val="000000"/>
                </a:solidFill>
                <a:latin typeface="Arial"/>
                <a:ea typeface="Arial Unicode MS" pitchFamily="34" charset="-128"/>
                <a:cs typeface="Arial Unicode MS" pitchFamily="34" charset="-128"/>
              </a:rPr>
              <a:t>Teams</a:t>
            </a:r>
          </a:p>
        </p:txBody>
      </p:sp>
      <p:sp>
        <p:nvSpPr>
          <p:cNvPr id="42" name="Seta para a Direita 76">
            <a:extLst>
              <a:ext uri="{FF2B5EF4-FFF2-40B4-BE49-F238E27FC236}">
                <a16:creationId xmlns:a16="http://schemas.microsoft.com/office/drawing/2014/main" id="{1D39EDC3-72B1-D8A1-30EA-F50BFD69202E}"/>
              </a:ext>
            </a:extLst>
          </p:cNvPr>
          <p:cNvSpPr/>
          <p:nvPr/>
        </p:nvSpPr>
        <p:spPr>
          <a:xfrm>
            <a:off x="4454213" y="2496984"/>
            <a:ext cx="420149" cy="501768"/>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sp>
        <p:nvSpPr>
          <p:cNvPr id="45" name="Seta para a Direita 77">
            <a:extLst>
              <a:ext uri="{FF2B5EF4-FFF2-40B4-BE49-F238E27FC236}">
                <a16:creationId xmlns:a16="http://schemas.microsoft.com/office/drawing/2014/main" id="{9F1F3B8C-01BE-4891-FD2B-5027D5250FAE}"/>
              </a:ext>
            </a:extLst>
          </p:cNvPr>
          <p:cNvSpPr/>
          <p:nvPr/>
        </p:nvSpPr>
        <p:spPr>
          <a:xfrm>
            <a:off x="6456043" y="2490902"/>
            <a:ext cx="420149" cy="501768"/>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white"/>
              </a:solidFill>
              <a:latin typeface="Calibri"/>
            </a:endParaRPr>
          </a:p>
        </p:txBody>
      </p:sp>
      <p:sp>
        <p:nvSpPr>
          <p:cNvPr id="46" name="Semicírculos 1">
            <a:extLst>
              <a:ext uri="{FF2B5EF4-FFF2-40B4-BE49-F238E27FC236}">
                <a16:creationId xmlns:a16="http://schemas.microsoft.com/office/drawing/2014/main" id="{117ACCF6-5E42-7078-0875-7DDE4E6C0E50}"/>
              </a:ext>
            </a:extLst>
          </p:cNvPr>
          <p:cNvSpPr/>
          <p:nvPr/>
        </p:nvSpPr>
        <p:spPr>
          <a:xfrm rot="299572">
            <a:off x="7197990" y="1663010"/>
            <a:ext cx="2546325" cy="1949084"/>
          </a:xfrm>
          <a:prstGeom prst="blockArc">
            <a:avLst>
              <a:gd name="adj1" fmla="val 12670301"/>
              <a:gd name="adj2" fmla="val 20624818"/>
              <a:gd name="adj3" fmla="val 1038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black"/>
              </a:solidFill>
              <a:latin typeface="Calibri"/>
            </a:endParaRPr>
          </a:p>
        </p:txBody>
      </p:sp>
      <p:sp>
        <p:nvSpPr>
          <p:cNvPr id="47" name="Triângulo 6">
            <a:extLst>
              <a:ext uri="{FF2B5EF4-FFF2-40B4-BE49-F238E27FC236}">
                <a16:creationId xmlns:a16="http://schemas.microsoft.com/office/drawing/2014/main" id="{69EC8F21-5E9B-6742-78C0-41C57969B3E3}"/>
              </a:ext>
            </a:extLst>
          </p:cNvPr>
          <p:cNvSpPr/>
          <p:nvPr/>
        </p:nvSpPr>
        <p:spPr>
          <a:xfrm rot="9770245">
            <a:off x="9449923" y="2398501"/>
            <a:ext cx="326009" cy="12731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BR">
              <a:solidFill>
                <a:prstClr val="black"/>
              </a:solidFill>
              <a:latin typeface="Calibri"/>
            </a:endParaRPr>
          </a:p>
        </p:txBody>
      </p:sp>
      <p:sp>
        <p:nvSpPr>
          <p:cNvPr id="48" name="Text Box 71">
            <a:extLst>
              <a:ext uri="{FF2B5EF4-FFF2-40B4-BE49-F238E27FC236}">
                <a16:creationId xmlns:a16="http://schemas.microsoft.com/office/drawing/2014/main" id="{1EDCF42C-FEEF-D8D2-5F7D-45E48FEDBFD2}"/>
              </a:ext>
            </a:extLst>
          </p:cNvPr>
          <p:cNvSpPr txBox="1">
            <a:spLocks noChangeArrowheads="1"/>
          </p:cNvSpPr>
          <p:nvPr/>
        </p:nvSpPr>
        <p:spPr bwMode="gray">
          <a:xfrm rot="1039066">
            <a:off x="7940899" y="1800888"/>
            <a:ext cx="1553289" cy="1111371"/>
          </a:xfrm>
          <a:prstGeom prst="rect">
            <a:avLst/>
          </a:prstGeom>
          <a:noFill/>
          <a:ln w="3175">
            <a:noFill/>
          </a:ln>
        </p:spPr>
        <p:txBody>
          <a:bodyPr spcFirstLastPara="1" wrap="square" lIns="36000" rIns="36000" numCol="1">
            <a:prstTxWarp prst="textArchUp">
              <a:avLst/>
            </a:prstTxWarp>
            <a:spAutoFit/>
          </a:bodyPr>
          <a:lstStyle>
            <a:defPPr>
              <a:defRPr lang="en-US"/>
            </a:defPPr>
            <a:lvl1pPr algn="ctr" defTabSz="914400" fontAlgn="base">
              <a:spcBef>
                <a:spcPct val="0"/>
              </a:spcBef>
              <a:spcAft>
                <a:spcPct val="0"/>
              </a:spcAft>
              <a:buClr>
                <a:srgbClr val="BBE0E3"/>
              </a:buClr>
              <a:buSzPct val="80000"/>
              <a:buFont typeface="Wingdings" pitchFamily="2" charset="2"/>
              <a:buNone/>
              <a:defRPr sz="800" b="1">
                <a:solidFill>
                  <a:srgbClr val="000000"/>
                </a:solidFill>
                <a:latin typeface="Arial"/>
                <a:ea typeface="Arial Unicode MS" pitchFamily="34" charset="-128"/>
                <a:cs typeface="Arial Unicode MS" pitchFamily="34" charset="-128"/>
              </a:defRPr>
            </a:lvl1pPr>
          </a:lstStyle>
          <a:p>
            <a:pPr>
              <a:defRPr/>
            </a:pPr>
            <a:r>
              <a:rPr lang="en-US" sz="900" b="0">
                <a:latin typeface="Arial" panose="020B0604020202020204" pitchFamily="34" charset="0"/>
                <a:ea typeface="Segoe UI Historic" panose="020B0502040204020203" pitchFamily="34" charset="0"/>
                <a:cs typeface="Arial" panose="020B0604020202020204" pitchFamily="34" charset="0"/>
              </a:rPr>
              <a:t>From the 4rd. Week</a:t>
            </a:r>
          </a:p>
        </p:txBody>
      </p:sp>
      <p:sp>
        <p:nvSpPr>
          <p:cNvPr id="49" name="Rectangle 10">
            <a:extLst>
              <a:ext uri="{FF2B5EF4-FFF2-40B4-BE49-F238E27FC236}">
                <a16:creationId xmlns:a16="http://schemas.microsoft.com/office/drawing/2014/main" id="{CC0F39BD-1DF2-4FC1-9420-F66BCB2A578D}"/>
              </a:ext>
            </a:extLst>
          </p:cNvPr>
          <p:cNvSpPr/>
          <p:nvPr/>
        </p:nvSpPr>
        <p:spPr>
          <a:xfrm>
            <a:off x="7957032" y="1977146"/>
            <a:ext cx="1005450" cy="253916"/>
          </a:xfrm>
          <a:prstGeom prst="rect">
            <a:avLst/>
          </a:prstGeom>
        </p:spPr>
        <p:txBody>
          <a:bodyPr wrap="square">
            <a:spAutoFit/>
          </a:bodyPr>
          <a:lstStyle/>
          <a:p>
            <a:pPr algn="ctr" defTabSz="457200">
              <a:defRPr/>
            </a:pPr>
            <a:r>
              <a:rPr lang="en-US" sz="1050" b="1">
                <a:solidFill>
                  <a:srgbClr val="1F497D">
                    <a:lumMod val="75000"/>
                  </a:srgbClr>
                </a:solidFill>
                <a:latin typeface="Segoe UI Black" panose="020B0A02040204020203" pitchFamily="34" charset="0"/>
                <a:ea typeface="Segoe UI Black" panose="020B0A02040204020203" pitchFamily="34" charset="0"/>
                <a:cs typeface="Segoe UI Black" panose="020B0A02040204020203" pitchFamily="34" charset="0"/>
              </a:rPr>
              <a:t>Via Pit Stop</a:t>
            </a:r>
            <a:endParaRPr lang="en-US" sz="1050">
              <a:solidFill>
                <a:srgbClr val="1F497D">
                  <a:lumMod val="7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CaixaDeTexto 49">
            <a:extLst>
              <a:ext uri="{FF2B5EF4-FFF2-40B4-BE49-F238E27FC236}">
                <a16:creationId xmlns:a16="http://schemas.microsoft.com/office/drawing/2014/main" id="{45900EE9-7B22-FD08-07B5-30BB2FC178E5}"/>
              </a:ext>
            </a:extLst>
          </p:cNvPr>
          <p:cNvSpPr txBox="1"/>
          <p:nvPr/>
        </p:nvSpPr>
        <p:spPr>
          <a:xfrm>
            <a:off x="10472635" y="6495951"/>
            <a:ext cx="242374" cy="369332"/>
          </a:xfrm>
          <a:prstGeom prst="rect">
            <a:avLst/>
          </a:prstGeom>
          <a:noFill/>
        </p:spPr>
        <p:txBody>
          <a:bodyPr wrap="none" rtlCol="0">
            <a:spAutoFit/>
          </a:bodyPr>
          <a:lstStyle/>
          <a:p>
            <a:pPr defTabSz="457200">
              <a:defRPr/>
            </a:pPr>
            <a:r>
              <a:rPr lang="pt-BR">
                <a:solidFill>
                  <a:prstClr val="black"/>
                </a:solidFill>
                <a:latin typeface="Calibri"/>
              </a:rPr>
              <a:t>.</a:t>
            </a:r>
          </a:p>
        </p:txBody>
      </p:sp>
      <p:sp>
        <p:nvSpPr>
          <p:cNvPr id="51" name="Matome">
            <a:extLst>
              <a:ext uri="{FF2B5EF4-FFF2-40B4-BE49-F238E27FC236}">
                <a16:creationId xmlns:a16="http://schemas.microsoft.com/office/drawing/2014/main" id="{FBA8D980-3AB6-7F18-36BB-BA56FC0F075C}"/>
              </a:ext>
            </a:extLst>
          </p:cNvPr>
          <p:cNvSpPr/>
          <p:nvPr/>
        </p:nvSpPr>
        <p:spPr>
          <a:xfrm>
            <a:off x="1509486" y="6428870"/>
            <a:ext cx="9158514" cy="436413"/>
          </a:xfrm>
          <a:prstGeom prst="rect">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pt-BR" altLang="pt-BR" sz="1400" kern="0">
                <a:solidFill>
                  <a:prstClr val="black"/>
                </a:solidFill>
                <a:latin typeface="Calibri"/>
                <a:cs typeface="Arial" panose="020B0604020202020204" pitchFamily="34" charset="0"/>
              </a:rPr>
              <a:t>Foi definido o fluxo de suporte às ocorrências do sistema para o pós go </a:t>
            </a:r>
            <a:r>
              <a:rPr lang="pt-BR" altLang="pt-BR" sz="1400" kern="0" err="1">
                <a:solidFill>
                  <a:prstClr val="black"/>
                </a:solidFill>
                <a:latin typeface="Calibri"/>
                <a:cs typeface="Arial" panose="020B0604020202020204" pitchFamily="34" charset="0"/>
              </a:rPr>
              <a:t>live</a:t>
            </a:r>
            <a:r>
              <a:rPr lang="pt-BR" altLang="pt-BR" sz="1400" kern="0">
                <a:solidFill>
                  <a:prstClr val="black"/>
                </a:solidFill>
                <a:latin typeface="Calibri"/>
                <a:cs typeface="Arial" panose="020B0604020202020204" pitchFamily="34" charset="0"/>
              </a:rPr>
              <a:t>, sendo nível 1 pelo usuário-chave, nível 2 pela TI</a:t>
            </a:r>
            <a:endParaRPr lang="en-US" altLang="pt-BR" sz="1400" kern="0">
              <a:solidFill>
                <a:prstClr val="black"/>
              </a:solidFill>
              <a:latin typeface="Calibri"/>
              <a:cs typeface="Arial" panose="020B0604020202020204" pitchFamily="34" charset="0"/>
            </a:endParaRPr>
          </a:p>
        </p:txBody>
      </p:sp>
      <p:sp>
        <p:nvSpPr>
          <p:cNvPr id="52" name="txtPage">
            <a:extLst>
              <a:ext uri="{FF2B5EF4-FFF2-40B4-BE49-F238E27FC236}">
                <a16:creationId xmlns:a16="http://schemas.microsoft.com/office/drawing/2014/main" id="{0B0D4705-09E2-E898-F331-C066892A9458}"/>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1 / 28</a:t>
            </a:r>
          </a:p>
        </p:txBody>
      </p:sp>
      <p:graphicFrame>
        <p:nvGraphicFramePr>
          <p:cNvPr id="53" name="headerTable">
            <a:extLst>
              <a:ext uri="{FF2B5EF4-FFF2-40B4-BE49-F238E27FC236}">
                <a16:creationId xmlns:a16="http://schemas.microsoft.com/office/drawing/2014/main" id="{4AF4E2D3-DC06-03B7-F5CC-532AC1492350}"/>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chemeClr val="bg1"/>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pic>
        <p:nvPicPr>
          <p:cNvPr id="54" name="hspLogo" descr="selo B">
            <a:extLst>
              <a:ext uri="{FF2B5EF4-FFF2-40B4-BE49-F238E27FC236}">
                <a16:creationId xmlns:a16="http://schemas.microsoft.com/office/drawing/2014/main" id="{47A3AECC-88A3-62A4-1F68-14B2EEBE9D1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8C329468-0706-0EA0-D64D-E0FEED818027}"/>
              </a:ext>
            </a:extLst>
          </p:cNvPr>
          <p:cNvSpPr txBox="1"/>
          <p:nvPr/>
        </p:nvSpPr>
        <p:spPr>
          <a:xfrm>
            <a:off x="10475821" y="615386"/>
            <a:ext cx="1653401" cy="338554"/>
          </a:xfrm>
          <a:prstGeom prst="rect">
            <a:avLst/>
          </a:prstGeom>
          <a:noFill/>
        </p:spPr>
        <p:txBody>
          <a:bodyPr wrap="none" rtlCol="0">
            <a:spAutoFit/>
          </a:bodyPr>
          <a:lstStyle/>
          <a:p>
            <a:r>
              <a:rPr lang="pt-BR" sz="1600" b="1">
                <a:solidFill>
                  <a:schemeClr val="bg1"/>
                </a:solidFill>
                <a:highlight>
                  <a:srgbClr val="FF0000"/>
                </a:highlight>
              </a:rPr>
              <a:t>&lt;EM DEFINIÇÃO&gt;</a:t>
            </a:r>
          </a:p>
        </p:txBody>
      </p:sp>
      <p:sp>
        <p:nvSpPr>
          <p:cNvPr id="43" name="CaixaDeTexto 42">
            <a:extLst>
              <a:ext uri="{FF2B5EF4-FFF2-40B4-BE49-F238E27FC236}">
                <a16:creationId xmlns:a16="http://schemas.microsoft.com/office/drawing/2014/main" id="{2311453B-6B7C-A2AD-6BB4-9587C391ED83}"/>
              </a:ext>
            </a:extLst>
          </p:cNvPr>
          <p:cNvSpPr txBox="1"/>
          <p:nvPr/>
        </p:nvSpPr>
        <p:spPr>
          <a:xfrm>
            <a:off x="3530053" y="4098838"/>
            <a:ext cx="5688480" cy="1015663"/>
          </a:xfrm>
          <a:prstGeom prst="rect">
            <a:avLst/>
          </a:prstGeom>
          <a:noFill/>
        </p:spPr>
        <p:txBody>
          <a:bodyPr wrap="none" rtlCol="0">
            <a:spAutoFit/>
          </a:bodyPr>
          <a:lstStyle/>
          <a:p>
            <a:r>
              <a:rPr lang="pt-BR" sz="6000" b="1">
                <a:solidFill>
                  <a:schemeClr val="bg1"/>
                </a:solidFill>
                <a:highlight>
                  <a:srgbClr val="FF0000"/>
                </a:highlight>
              </a:rPr>
              <a:t>&lt;EM DEFINIÇÃO&gt;</a:t>
            </a:r>
          </a:p>
        </p:txBody>
      </p:sp>
      <p:sp>
        <p:nvSpPr>
          <p:cNvPr id="55" name="Matome">
            <a:extLst>
              <a:ext uri="{FF2B5EF4-FFF2-40B4-BE49-F238E27FC236}">
                <a16:creationId xmlns:a16="http://schemas.microsoft.com/office/drawing/2014/main" id="{682F7CCD-0131-ED41-17BE-AA9D7273BD96}"/>
              </a:ext>
            </a:extLst>
          </p:cNvPr>
          <p:cNvSpPr/>
          <p:nvPr/>
        </p:nvSpPr>
        <p:spPr>
          <a:xfrm>
            <a:off x="1245026" y="7326573"/>
            <a:ext cx="9158514" cy="436413"/>
          </a:xfrm>
          <a:prstGeom prst="rect">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pt-BR" altLang="pt-BR" sz="1400" kern="0">
                <a:solidFill>
                  <a:prstClr val="black"/>
                </a:solidFill>
                <a:latin typeface="Calibri"/>
                <a:cs typeface="Arial" panose="020B0604020202020204" pitchFamily="34" charset="0"/>
              </a:rPr>
              <a:t>Foi definido o fluxo de suporte às ocorrências do sistema para o pós go </a:t>
            </a:r>
            <a:r>
              <a:rPr lang="pt-BR" altLang="pt-BR" sz="1400" kern="0" err="1">
                <a:solidFill>
                  <a:prstClr val="black"/>
                </a:solidFill>
                <a:latin typeface="Calibri"/>
                <a:cs typeface="Arial" panose="020B0604020202020204" pitchFamily="34" charset="0"/>
              </a:rPr>
              <a:t>live</a:t>
            </a:r>
            <a:r>
              <a:rPr lang="pt-BR" altLang="pt-BR" sz="1400" kern="0">
                <a:solidFill>
                  <a:prstClr val="black"/>
                </a:solidFill>
                <a:latin typeface="Calibri"/>
                <a:cs typeface="Arial" panose="020B0604020202020204" pitchFamily="34" charset="0"/>
              </a:rPr>
              <a:t>, sendo nível 1 pelo usuário-chave, nível 2 pela TI</a:t>
            </a:r>
            <a:endParaRPr lang="en-US" altLang="pt-BR" sz="1400" kern="0">
              <a:solidFill>
                <a:prstClr val="black"/>
              </a:solidFill>
              <a:latin typeface="Calibri"/>
              <a:cs typeface="Arial" panose="020B0604020202020204" pitchFamily="34" charset="0"/>
            </a:endParaRPr>
          </a:p>
        </p:txBody>
      </p:sp>
      <p:sp>
        <p:nvSpPr>
          <p:cNvPr id="56" name="CaixaDeTexto 55">
            <a:extLst>
              <a:ext uri="{FF2B5EF4-FFF2-40B4-BE49-F238E27FC236}">
                <a16:creationId xmlns:a16="http://schemas.microsoft.com/office/drawing/2014/main" id="{47D165CC-D604-D0B2-E03A-74F253EA4BB4}"/>
              </a:ext>
            </a:extLst>
          </p:cNvPr>
          <p:cNvSpPr txBox="1"/>
          <p:nvPr/>
        </p:nvSpPr>
        <p:spPr>
          <a:xfrm>
            <a:off x="0" y="6453336"/>
            <a:ext cx="12192000" cy="398677"/>
          </a:xfrm>
          <a:prstGeom prst="rect">
            <a:avLst/>
          </a:prstGeom>
          <a:solidFill>
            <a:srgbClr val="FFFF00"/>
          </a:solidFill>
        </p:spPr>
        <p:txBody>
          <a:bodyPr wrap="square" rtlCol="0" anchor="ctr" anchorCtr="0">
            <a:noAutofit/>
          </a:bodyPr>
          <a:lstStyle/>
          <a:p>
            <a:pPr lvl="0" algn="ctr">
              <a:defRPr/>
            </a:pPr>
            <a:endParaRPr lang="en-US" altLang="pt-BR" sz="1200" kern="0">
              <a:solidFill>
                <a:schemeClr val="tx1"/>
              </a:solidFill>
              <a:latin typeface="Calibri Light" panose="020F0302020204030204"/>
              <a:cs typeface="Arial" panose="020B0604020202020204" pitchFamily="34" charset="0"/>
            </a:endParaRPr>
          </a:p>
        </p:txBody>
      </p:sp>
    </p:spTree>
    <p:extLst>
      <p:ext uri="{BB962C8B-B14F-4D97-AF65-F5344CB8AC3E}">
        <p14:creationId xmlns:p14="http://schemas.microsoft.com/office/powerpoint/2010/main" val="1969412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4">
            <a:extLst>
              <a:ext uri="{FF2B5EF4-FFF2-40B4-BE49-F238E27FC236}">
                <a16:creationId xmlns:a16="http://schemas.microsoft.com/office/drawing/2014/main" id="{31370919-8574-62DB-46E4-131CD94A0E7F}"/>
              </a:ext>
            </a:extLst>
          </p:cNvPr>
          <p:cNvGraphicFramePr>
            <a:graphicFrameLocks noGrp="1"/>
          </p:cNvGraphicFramePr>
          <p:nvPr/>
        </p:nvGraphicFramePr>
        <p:xfrm>
          <a:off x="77421" y="757139"/>
          <a:ext cx="12037166" cy="5436000"/>
        </p:xfrm>
        <a:graphic>
          <a:graphicData uri="http://schemas.openxmlformats.org/drawingml/2006/table">
            <a:tbl>
              <a:tblPr firstRow="1" bandRow="1">
                <a:tableStyleId>{5940675A-B579-460E-94D1-54222C63F5DA}</a:tableStyleId>
              </a:tblPr>
              <a:tblGrid>
                <a:gridCol w="1913304">
                  <a:extLst>
                    <a:ext uri="{9D8B030D-6E8A-4147-A177-3AD203B41FA5}">
                      <a16:colId xmlns:a16="http://schemas.microsoft.com/office/drawing/2014/main" val="20001"/>
                    </a:ext>
                  </a:extLst>
                </a:gridCol>
                <a:gridCol w="444897">
                  <a:extLst>
                    <a:ext uri="{9D8B030D-6E8A-4147-A177-3AD203B41FA5}">
                      <a16:colId xmlns:a16="http://schemas.microsoft.com/office/drawing/2014/main" val="20003"/>
                    </a:ext>
                  </a:extLst>
                </a:gridCol>
                <a:gridCol w="147873">
                  <a:extLst>
                    <a:ext uri="{9D8B030D-6E8A-4147-A177-3AD203B41FA5}">
                      <a16:colId xmlns:a16="http://schemas.microsoft.com/office/drawing/2014/main" val="20005"/>
                    </a:ext>
                  </a:extLst>
                </a:gridCol>
                <a:gridCol w="147873">
                  <a:extLst>
                    <a:ext uri="{9D8B030D-6E8A-4147-A177-3AD203B41FA5}">
                      <a16:colId xmlns:a16="http://schemas.microsoft.com/office/drawing/2014/main" val="1842421927"/>
                    </a:ext>
                  </a:extLst>
                </a:gridCol>
                <a:gridCol w="147873">
                  <a:extLst>
                    <a:ext uri="{9D8B030D-6E8A-4147-A177-3AD203B41FA5}">
                      <a16:colId xmlns:a16="http://schemas.microsoft.com/office/drawing/2014/main" val="1352373089"/>
                    </a:ext>
                  </a:extLst>
                </a:gridCol>
                <a:gridCol w="147873">
                  <a:extLst>
                    <a:ext uri="{9D8B030D-6E8A-4147-A177-3AD203B41FA5}">
                      <a16:colId xmlns:a16="http://schemas.microsoft.com/office/drawing/2014/main" val="869213812"/>
                    </a:ext>
                  </a:extLst>
                </a:gridCol>
                <a:gridCol w="119213">
                  <a:extLst>
                    <a:ext uri="{9D8B030D-6E8A-4147-A177-3AD203B41FA5}">
                      <a16:colId xmlns:a16="http://schemas.microsoft.com/office/drawing/2014/main" val="20006"/>
                    </a:ext>
                  </a:extLst>
                </a:gridCol>
                <a:gridCol w="119213">
                  <a:extLst>
                    <a:ext uri="{9D8B030D-6E8A-4147-A177-3AD203B41FA5}">
                      <a16:colId xmlns:a16="http://schemas.microsoft.com/office/drawing/2014/main" val="4059762704"/>
                    </a:ext>
                  </a:extLst>
                </a:gridCol>
                <a:gridCol w="144575">
                  <a:extLst>
                    <a:ext uri="{9D8B030D-6E8A-4147-A177-3AD203B41FA5}">
                      <a16:colId xmlns:a16="http://schemas.microsoft.com/office/drawing/2014/main" val="1659920520"/>
                    </a:ext>
                  </a:extLst>
                </a:gridCol>
                <a:gridCol w="144574">
                  <a:extLst>
                    <a:ext uri="{9D8B030D-6E8A-4147-A177-3AD203B41FA5}">
                      <a16:colId xmlns:a16="http://schemas.microsoft.com/office/drawing/2014/main" val="995592453"/>
                    </a:ext>
                  </a:extLst>
                </a:gridCol>
                <a:gridCol w="144575">
                  <a:extLst>
                    <a:ext uri="{9D8B030D-6E8A-4147-A177-3AD203B41FA5}">
                      <a16:colId xmlns:a16="http://schemas.microsoft.com/office/drawing/2014/main" val="1300348594"/>
                    </a:ext>
                  </a:extLst>
                </a:gridCol>
                <a:gridCol w="147873">
                  <a:extLst>
                    <a:ext uri="{9D8B030D-6E8A-4147-A177-3AD203B41FA5}">
                      <a16:colId xmlns:a16="http://schemas.microsoft.com/office/drawing/2014/main" val="20007"/>
                    </a:ext>
                  </a:extLst>
                </a:gridCol>
                <a:gridCol w="147873">
                  <a:extLst>
                    <a:ext uri="{9D8B030D-6E8A-4147-A177-3AD203B41FA5}">
                      <a16:colId xmlns:a16="http://schemas.microsoft.com/office/drawing/2014/main" val="119237921"/>
                    </a:ext>
                  </a:extLst>
                </a:gridCol>
                <a:gridCol w="147873">
                  <a:extLst>
                    <a:ext uri="{9D8B030D-6E8A-4147-A177-3AD203B41FA5}">
                      <a16:colId xmlns:a16="http://schemas.microsoft.com/office/drawing/2014/main" val="3914618190"/>
                    </a:ext>
                  </a:extLst>
                </a:gridCol>
                <a:gridCol w="147873">
                  <a:extLst>
                    <a:ext uri="{9D8B030D-6E8A-4147-A177-3AD203B41FA5}">
                      <a16:colId xmlns:a16="http://schemas.microsoft.com/office/drawing/2014/main" val="1241582773"/>
                    </a:ext>
                  </a:extLst>
                </a:gridCol>
                <a:gridCol w="174760">
                  <a:extLst>
                    <a:ext uri="{9D8B030D-6E8A-4147-A177-3AD203B41FA5}">
                      <a16:colId xmlns:a16="http://schemas.microsoft.com/office/drawing/2014/main" val="20008"/>
                    </a:ext>
                  </a:extLst>
                </a:gridCol>
                <a:gridCol w="174760">
                  <a:extLst>
                    <a:ext uri="{9D8B030D-6E8A-4147-A177-3AD203B41FA5}">
                      <a16:colId xmlns:a16="http://schemas.microsoft.com/office/drawing/2014/main" val="2757089916"/>
                    </a:ext>
                  </a:extLst>
                </a:gridCol>
                <a:gridCol w="174760">
                  <a:extLst>
                    <a:ext uri="{9D8B030D-6E8A-4147-A177-3AD203B41FA5}">
                      <a16:colId xmlns:a16="http://schemas.microsoft.com/office/drawing/2014/main" val="463970694"/>
                    </a:ext>
                  </a:extLst>
                </a:gridCol>
                <a:gridCol w="174760">
                  <a:extLst>
                    <a:ext uri="{9D8B030D-6E8A-4147-A177-3AD203B41FA5}">
                      <a16:colId xmlns:a16="http://schemas.microsoft.com/office/drawing/2014/main" val="3163374721"/>
                    </a:ext>
                  </a:extLst>
                </a:gridCol>
                <a:gridCol w="174760">
                  <a:extLst>
                    <a:ext uri="{9D8B030D-6E8A-4147-A177-3AD203B41FA5}">
                      <a16:colId xmlns:a16="http://schemas.microsoft.com/office/drawing/2014/main" val="3759475321"/>
                    </a:ext>
                  </a:extLst>
                </a:gridCol>
                <a:gridCol w="147873">
                  <a:extLst>
                    <a:ext uri="{9D8B030D-6E8A-4147-A177-3AD203B41FA5}">
                      <a16:colId xmlns:a16="http://schemas.microsoft.com/office/drawing/2014/main" val="20009"/>
                    </a:ext>
                  </a:extLst>
                </a:gridCol>
                <a:gridCol w="147873">
                  <a:extLst>
                    <a:ext uri="{9D8B030D-6E8A-4147-A177-3AD203B41FA5}">
                      <a16:colId xmlns:a16="http://schemas.microsoft.com/office/drawing/2014/main" val="3762596160"/>
                    </a:ext>
                  </a:extLst>
                </a:gridCol>
                <a:gridCol w="147873">
                  <a:extLst>
                    <a:ext uri="{9D8B030D-6E8A-4147-A177-3AD203B41FA5}">
                      <a16:colId xmlns:a16="http://schemas.microsoft.com/office/drawing/2014/main" val="1740833435"/>
                    </a:ext>
                  </a:extLst>
                </a:gridCol>
                <a:gridCol w="147873">
                  <a:extLst>
                    <a:ext uri="{9D8B030D-6E8A-4147-A177-3AD203B41FA5}">
                      <a16:colId xmlns:a16="http://schemas.microsoft.com/office/drawing/2014/main" val="4138940000"/>
                    </a:ext>
                  </a:extLst>
                </a:gridCol>
                <a:gridCol w="147873">
                  <a:extLst>
                    <a:ext uri="{9D8B030D-6E8A-4147-A177-3AD203B41FA5}">
                      <a16:colId xmlns:a16="http://schemas.microsoft.com/office/drawing/2014/main" val="20010"/>
                    </a:ext>
                  </a:extLst>
                </a:gridCol>
                <a:gridCol w="147873">
                  <a:extLst>
                    <a:ext uri="{9D8B030D-6E8A-4147-A177-3AD203B41FA5}">
                      <a16:colId xmlns:a16="http://schemas.microsoft.com/office/drawing/2014/main" val="1777911563"/>
                    </a:ext>
                  </a:extLst>
                </a:gridCol>
                <a:gridCol w="147873">
                  <a:extLst>
                    <a:ext uri="{9D8B030D-6E8A-4147-A177-3AD203B41FA5}">
                      <a16:colId xmlns:a16="http://schemas.microsoft.com/office/drawing/2014/main" val="776744537"/>
                    </a:ext>
                  </a:extLst>
                </a:gridCol>
                <a:gridCol w="147873">
                  <a:extLst>
                    <a:ext uri="{9D8B030D-6E8A-4147-A177-3AD203B41FA5}">
                      <a16:colId xmlns:a16="http://schemas.microsoft.com/office/drawing/2014/main" val="2943073930"/>
                    </a:ext>
                  </a:extLst>
                </a:gridCol>
                <a:gridCol w="147873">
                  <a:extLst>
                    <a:ext uri="{9D8B030D-6E8A-4147-A177-3AD203B41FA5}">
                      <a16:colId xmlns:a16="http://schemas.microsoft.com/office/drawing/2014/main" val="20011"/>
                    </a:ext>
                  </a:extLst>
                </a:gridCol>
                <a:gridCol w="147873">
                  <a:extLst>
                    <a:ext uri="{9D8B030D-6E8A-4147-A177-3AD203B41FA5}">
                      <a16:colId xmlns:a16="http://schemas.microsoft.com/office/drawing/2014/main" val="565609419"/>
                    </a:ext>
                  </a:extLst>
                </a:gridCol>
                <a:gridCol w="147873">
                  <a:extLst>
                    <a:ext uri="{9D8B030D-6E8A-4147-A177-3AD203B41FA5}">
                      <a16:colId xmlns:a16="http://schemas.microsoft.com/office/drawing/2014/main" val="935355701"/>
                    </a:ext>
                  </a:extLst>
                </a:gridCol>
                <a:gridCol w="147873">
                  <a:extLst>
                    <a:ext uri="{9D8B030D-6E8A-4147-A177-3AD203B41FA5}">
                      <a16:colId xmlns:a16="http://schemas.microsoft.com/office/drawing/2014/main" val="1984141702"/>
                    </a:ext>
                  </a:extLst>
                </a:gridCol>
                <a:gridCol w="147873">
                  <a:extLst>
                    <a:ext uri="{9D8B030D-6E8A-4147-A177-3AD203B41FA5}">
                      <a16:colId xmlns:a16="http://schemas.microsoft.com/office/drawing/2014/main" val="4122131739"/>
                    </a:ext>
                  </a:extLst>
                </a:gridCol>
                <a:gridCol w="147873">
                  <a:extLst>
                    <a:ext uri="{9D8B030D-6E8A-4147-A177-3AD203B41FA5}">
                      <a16:colId xmlns:a16="http://schemas.microsoft.com/office/drawing/2014/main" val="20012"/>
                    </a:ext>
                  </a:extLst>
                </a:gridCol>
                <a:gridCol w="147873">
                  <a:extLst>
                    <a:ext uri="{9D8B030D-6E8A-4147-A177-3AD203B41FA5}">
                      <a16:colId xmlns:a16="http://schemas.microsoft.com/office/drawing/2014/main" val="307993298"/>
                    </a:ext>
                  </a:extLst>
                </a:gridCol>
                <a:gridCol w="147873">
                  <a:extLst>
                    <a:ext uri="{9D8B030D-6E8A-4147-A177-3AD203B41FA5}">
                      <a16:colId xmlns:a16="http://schemas.microsoft.com/office/drawing/2014/main" val="2686117075"/>
                    </a:ext>
                  </a:extLst>
                </a:gridCol>
                <a:gridCol w="147873">
                  <a:extLst>
                    <a:ext uri="{9D8B030D-6E8A-4147-A177-3AD203B41FA5}">
                      <a16:colId xmlns:a16="http://schemas.microsoft.com/office/drawing/2014/main" val="2036683015"/>
                    </a:ext>
                  </a:extLst>
                </a:gridCol>
                <a:gridCol w="147873">
                  <a:extLst>
                    <a:ext uri="{9D8B030D-6E8A-4147-A177-3AD203B41FA5}">
                      <a16:colId xmlns:a16="http://schemas.microsoft.com/office/drawing/2014/main" val="20013"/>
                    </a:ext>
                  </a:extLst>
                </a:gridCol>
                <a:gridCol w="147873">
                  <a:extLst>
                    <a:ext uri="{9D8B030D-6E8A-4147-A177-3AD203B41FA5}">
                      <a16:colId xmlns:a16="http://schemas.microsoft.com/office/drawing/2014/main" val="3623561196"/>
                    </a:ext>
                  </a:extLst>
                </a:gridCol>
                <a:gridCol w="147873">
                  <a:extLst>
                    <a:ext uri="{9D8B030D-6E8A-4147-A177-3AD203B41FA5}">
                      <a16:colId xmlns:a16="http://schemas.microsoft.com/office/drawing/2014/main" val="584719007"/>
                    </a:ext>
                  </a:extLst>
                </a:gridCol>
                <a:gridCol w="147873">
                  <a:extLst>
                    <a:ext uri="{9D8B030D-6E8A-4147-A177-3AD203B41FA5}">
                      <a16:colId xmlns:a16="http://schemas.microsoft.com/office/drawing/2014/main" val="1653929247"/>
                    </a:ext>
                  </a:extLst>
                </a:gridCol>
                <a:gridCol w="147873">
                  <a:extLst>
                    <a:ext uri="{9D8B030D-6E8A-4147-A177-3AD203B41FA5}">
                      <a16:colId xmlns:a16="http://schemas.microsoft.com/office/drawing/2014/main" val="695788194"/>
                    </a:ext>
                  </a:extLst>
                </a:gridCol>
                <a:gridCol w="147873">
                  <a:extLst>
                    <a:ext uri="{9D8B030D-6E8A-4147-A177-3AD203B41FA5}">
                      <a16:colId xmlns:a16="http://schemas.microsoft.com/office/drawing/2014/main" val="1027400275"/>
                    </a:ext>
                  </a:extLst>
                </a:gridCol>
                <a:gridCol w="147873">
                  <a:extLst>
                    <a:ext uri="{9D8B030D-6E8A-4147-A177-3AD203B41FA5}">
                      <a16:colId xmlns:a16="http://schemas.microsoft.com/office/drawing/2014/main" val="2380181144"/>
                    </a:ext>
                  </a:extLst>
                </a:gridCol>
                <a:gridCol w="147873">
                  <a:extLst>
                    <a:ext uri="{9D8B030D-6E8A-4147-A177-3AD203B41FA5}">
                      <a16:colId xmlns:a16="http://schemas.microsoft.com/office/drawing/2014/main" val="2499122321"/>
                    </a:ext>
                  </a:extLst>
                </a:gridCol>
                <a:gridCol w="147873">
                  <a:extLst>
                    <a:ext uri="{9D8B030D-6E8A-4147-A177-3AD203B41FA5}">
                      <a16:colId xmlns:a16="http://schemas.microsoft.com/office/drawing/2014/main" val="1773349620"/>
                    </a:ext>
                  </a:extLst>
                </a:gridCol>
                <a:gridCol w="147873">
                  <a:extLst>
                    <a:ext uri="{9D8B030D-6E8A-4147-A177-3AD203B41FA5}">
                      <a16:colId xmlns:a16="http://schemas.microsoft.com/office/drawing/2014/main" val="20014"/>
                    </a:ext>
                  </a:extLst>
                </a:gridCol>
                <a:gridCol w="147873">
                  <a:extLst>
                    <a:ext uri="{9D8B030D-6E8A-4147-A177-3AD203B41FA5}">
                      <a16:colId xmlns:a16="http://schemas.microsoft.com/office/drawing/2014/main" val="543408926"/>
                    </a:ext>
                  </a:extLst>
                </a:gridCol>
                <a:gridCol w="147873">
                  <a:extLst>
                    <a:ext uri="{9D8B030D-6E8A-4147-A177-3AD203B41FA5}">
                      <a16:colId xmlns:a16="http://schemas.microsoft.com/office/drawing/2014/main" val="2815516190"/>
                    </a:ext>
                  </a:extLst>
                </a:gridCol>
                <a:gridCol w="147873">
                  <a:extLst>
                    <a:ext uri="{9D8B030D-6E8A-4147-A177-3AD203B41FA5}">
                      <a16:colId xmlns:a16="http://schemas.microsoft.com/office/drawing/2014/main" val="1945969622"/>
                    </a:ext>
                  </a:extLst>
                </a:gridCol>
                <a:gridCol w="147873">
                  <a:extLst>
                    <a:ext uri="{9D8B030D-6E8A-4147-A177-3AD203B41FA5}">
                      <a16:colId xmlns:a16="http://schemas.microsoft.com/office/drawing/2014/main" val="2491233271"/>
                    </a:ext>
                  </a:extLst>
                </a:gridCol>
                <a:gridCol w="147873">
                  <a:extLst>
                    <a:ext uri="{9D8B030D-6E8A-4147-A177-3AD203B41FA5}">
                      <a16:colId xmlns:a16="http://schemas.microsoft.com/office/drawing/2014/main" val="3659220393"/>
                    </a:ext>
                  </a:extLst>
                </a:gridCol>
                <a:gridCol w="147873">
                  <a:extLst>
                    <a:ext uri="{9D8B030D-6E8A-4147-A177-3AD203B41FA5}">
                      <a16:colId xmlns:a16="http://schemas.microsoft.com/office/drawing/2014/main" val="1895139156"/>
                    </a:ext>
                  </a:extLst>
                </a:gridCol>
                <a:gridCol w="147873">
                  <a:extLst>
                    <a:ext uri="{9D8B030D-6E8A-4147-A177-3AD203B41FA5}">
                      <a16:colId xmlns:a16="http://schemas.microsoft.com/office/drawing/2014/main" val="752831204"/>
                    </a:ext>
                  </a:extLst>
                </a:gridCol>
                <a:gridCol w="147873">
                  <a:extLst>
                    <a:ext uri="{9D8B030D-6E8A-4147-A177-3AD203B41FA5}">
                      <a16:colId xmlns:a16="http://schemas.microsoft.com/office/drawing/2014/main" val="4179468953"/>
                    </a:ext>
                  </a:extLst>
                </a:gridCol>
                <a:gridCol w="147873">
                  <a:extLst>
                    <a:ext uri="{9D8B030D-6E8A-4147-A177-3AD203B41FA5}">
                      <a16:colId xmlns:a16="http://schemas.microsoft.com/office/drawing/2014/main" val="3241349282"/>
                    </a:ext>
                  </a:extLst>
                </a:gridCol>
                <a:gridCol w="147873">
                  <a:extLst>
                    <a:ext uri="{9D8B030D-6E8A-4147-A177-3AD203B41FA5}">
                      <a16:colId xmlns:a16="http://schemas.microsoft.com/office/drawing/2014/main" val="3352162860"/>
                    </a:ext>
                  </a:extLst>
                </a:gridCol>
                <a:gridCol w="147873">
                  <a:extLst>
                    <a:ext uri="{9D8B030D-6E8A-4147-A177-3AD203B41FA5}">
                      <a16:colId xmlns:a16="http://schemas.microsoft.com/office/drawing/2014/main" val="3696102025"/>
                    </a:ext>
                  </a:extLst>
                </a:gridCol>
                <a:gridCol w="147873">
                  <a:extLst>
                    <a:ext uri="{9D8B030D-6E8A-4147-A177-3AD203B41FA5}">
                      <a16:colId xmlns:a16="http://schemas.microsoft.com/office/drawing/2014/main" val="704084449"/>
                    </a:ext>
                  </a:extLst>
                </a:gridCol>
                <a:gridCol w="147873">
                  <a:extLst>
                    <a:ext uri="{9D8B030D-6E8A-4147-A177-3AD203B41FA5}">
                      <a16:colId xmlns:a16="http://schemas.microsoft.com/office/drawing/2014/main" val="4012870879"/>
                    </a:ext>
                  </a:extLst>
                </a:gridCol>
                <a:gridCol w="147873">
                  <a:extLst>
                    <a:ext uri="{9D8B030D-6E8A-4147-A177-3AD203B41FA5}">
                      <a16:colId xmlns:a16="http://schemas.microsoft.com/office/drawing/2014/main" val="3692426005"/>
                    </a:ext>
                  </a:extLst>
                </a:gridCol>
                <a:gridCol w="147873">
                  <a:extLst>
                    <a:ext uri="{9D8B030D-6E8A-4147-A177-3AD203B41FA5}">
                      <a16:colId xmlns:a16="http://schemas.microsoft.com/office/drawing/2014/main" val="3893070128"/>
                    </a:ext>
                  </a:extLst>
                </a:gridCol>
                <a:gridCol w="147873">
                  <a:extLst>
                    <a:ext uri="{9D8B030D-6E8A-4147-A177-3AD203B41FA5}">
                      <a16:colId xmlns:a16="http://schemas.microsoft.com/office/drawing/2014/main" val="2781312383"/>
                    </a:ext>
                  </a:extLst>
                </a:gridCol>
                <a:gridCol w="147873">
                  <a:extLst>
                    <a:ext uri="{9D8B030D-6E8A-4147-A177-3AD203B41FA5}">
                      <a16:colId xmlns:a16="http://schemas.microsoft.com/office/drawing/2014/main" val="2320490665"/>
                    </a:ext>
                  </a:extLst>
                </a:gridCol>
                <a:gridCol w="147873">
                  <a:extLst>
                    <a:ext uri="{9D8B030D-6E8A-4147-A177-3AD203B41FA5}">
                      <a16:colId xmlns:a16="http://schemas.microsoft.com/office/drawing/2014/main" val="3656665081"/>
                    </a:ext>
                  </a:extLst>
                </a:gridCol>
                <a:gridCol w="147873">
                  <a:extLst>
                    <a:ext uri="{9D8B030D-6E8A-4147-A177-3AD203B41FA5}">
                      <a16:colId xmlns:a16="http://schemas.microsoft.com/office/drawing/2014/main" val="2430801070"/>
                    </a:ext>
                  </a:extLst>
                </a:gridCol>
                <a:gridCol w="147873">
                  <a:extLst>
                    <a:ext uri="{9D8B030D-6E8A-4147-A177-3AD203B41FA5}">
                      <a16:colId xmlns:a16="http://schemas.microsoft.com/office/drawing/2014/main" val="1910996520"/>
                    </a:ext>
                  </a:extLst>
                </a:gridCol>
              </a:tblGrid>
              <a:tr h="273867">
                <a:tc rowSpan="3">
                  <a:txBody>
                    <a:bodyPr/>
                    <a:lstStyle/>
                    <a:p>
                      <a:pPr algn="ctr"/>
                      <a:r>
                        <a:rPr kumimoji="1" lang="pt-BR" altLang="ja-JP" sz="9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ETAPA</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latin typeface="Tahoma" panose="020B0604030504040204" pitchFamily="34" charset="0"/>
                          <a:ea typeface="Tahoma" panose="020B0604030504040204" pitchFamily="34" charset="0"/>
                          <a:cs typeface="Tahoma" panose="020B0604030504040204" pitchFamily="34" charset="0"/>
                        </a:rPr>
                        <a:t>100 Ki</a:t>
                      </a:r>
                      <a:endParaRPr kumimoji="1" lang="ja-JP" altLang="en-US" sz="900" b="0">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101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chemeClr val="tx1"/>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1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102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2827801"/>
                  </a:ext>
                </a:extLst>
              </a:tr>
              <a:tr h="248290">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JUL</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AGO</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OUT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NOV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DEZ</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JAN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FEV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3867">
                <a:tc vMerge="1">
                  <a:txBody>
                    <a:bodyPr/>
                    <a:lstStyle/>
                    <a:p>
                      <a:pPr algn="ct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152035"/>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U0 / U1 – </a:t>
                      </a: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Preparação</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J0</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Plano detalhado de agenda do Discovery</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J1</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Espec. </a:t>
                      </a:r>
                      <a:r>
                        <a:rPr kumimoji="0" lang="pt-BR"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Func</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J2</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Espec. Técnica.</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975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J3</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Desenvolvimento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7926"/>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J4</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Teste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Integrado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TI</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754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J5</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Testes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Integrados</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End Users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Treinamento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Homolog.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Cuttover</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Golive</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031441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OPA</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Operação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Assistida</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KT</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0219"/>
                  </a:ext>
                </a:extLst>
              </a:tr>
            </a:tbl>
          </a:graphicData>
        </a:graphic>
      </p:graphicFrame>
      <p:sp>
        <p:nvSpPr>
          <p:cNvPr id="6" name="Retângulo 5">
            <a:extLst>
              <a:ext uri="{FF2B5EF4-FFF2-40B4-BE49-F238E27FC236}">
                <a16:creationId xmlns:a16="http://schemas.microsoft.com/office/drawing/2014/main" id="{96AB12DF-8DAF-0013-4C2A-D158294CD9FB}"/>
              </a:ext>
            </a:extLst>
          </p:cNvPr>
          <p:cNvSpPr/>
          <p:nvPr/>
        </p:nvSpPr>
        <p:spPr>
          <a:xfrm>
            <a:off x="1997251" y="1551649"/>
            <a:ext cx="10116000" cy="464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a:solidFill>
                  <a:prstClr val="black"/>
                </a:solidFill>
                <a:latin typeface="Calibri"/>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a:solidFill>
                  <a:prstClr val="black"/>
                </a:solidFill>
                <a:latin typeface="Calibri"/>
              </a:rPr>
              <a:t>Schedule</a:t>
            </a:r>
          </a:p>
        </p:txBody>
      </p:sp>
      <p:sp>
        <p:nvSpPr>
          <p:cNvPr id="15" name="txtPage">
            <a:extLst>
              <a:ext uri="{FF2B5EF4-FFF2-40B4-BE49-F238E27FC236}">
                <a16:creationId xmlns:a16="http://schemas.microsoft.com/office/drawing/2014/main" id="{CE51E449-A019-26C6-3B11-26FF3686B470}"/>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1 / 2</a:t>
            </a:r>
          </a:p>
        </p:txBody>
      </p:sp>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13">
            <a:extLst>
              <a:ext uri="{FF2B5EF4-FFF2-40B4-BE49-F238E27FC236}">
                <a16:creationId xmlns:a16="http://schemas.microsoft.com/office/drawing/2014/main" id="{0E3221FC-17C8-031F-5D7F-FF00AEE1687C}"/>
              </a:ext>
            </a:extLst>
          </p:cNvPr>
          <p:cNvSpPr txBox="1"/>
          <p:nvPr/>
        </p:nvSpPr>
        <p:spPr>
          <a:xfrm>
            <a:off x="0" y="6486707"/>
            <a:ext cx="12192000" cy="398677"/>
          </a:xfrm>
          <a:prstGeom prst="rect">
            <a:avLst/>
          </a:prstGeom>
          <a:solidFill>
            <a:srgbClr val="FFFF00"/>
          </a:solidFill>
        </p:spPr>
        <p:txBody>
          <a:bodyPr wrap="square" rtlCol="0" anchor="ctr" anchorCtr="0">
            <a:noAutofit/>
          </a:bodyPr>
          <a:lstStyle/>
          <a:p>
            <a:pPr algn="ctr" defTabSz="457200"/>
            <a:r>
              <a:rPr lang="pt-BR" sz="1200" kern="0">
                <a:solidFill>
                  <a:prstClr val="black"/>
                </a:solidFill>
              </a:rPr>
              <a:t>Tivemos atrasos referente ao plano original PRB devido a indisponibilidade de agenda com a gestão da área (despriorização do tema). Estes atrasos podem impactar no prazo final do GoLive.</a:t>
            </a:r>
          </a:p>
        </p:txBody>
      </p:sp>
      <p:sp>
        <p:nvSpPr>
          <p:cNvPr id="13" name="Retângulo 2">
            <a:extLst>
              <a:ext uri="{FF2B5EF4-FFF2-40B4-BE49-F238E27FC236}">
                <a16:creationId xmlns:a16="http://schemas.microsoft.com/office/drawing/2014/main" id="{EA757403-F02E-BD5D-3131-F8C363156D55}"/>
              </a:ext>
            </a:extLst>
          </p:cNvPr>
          <p:cNvSpPr/>
          <p:nvPr/>
        </p:nvSpPr>
        <p:spPr>
          <a:xfrm>
            <a:off x="3194301" y="1596491"/>
            <a:ext cx="1908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8" name="Retângulo 2">
            <a:extLst>
              <a:ext uri="{FF2B5EF4-FFF2-40B4-BE49-F238E27FC236}">
                <a16:creationId xmlns:a16="http://schemas.microsoft.com/office/drawing/2014/main" id="{5134850D-1DD1-EB33-27B3-58635C3EDBB0}"/>
              </a:ext>
            </a:extLst>
          </p:cNvPr>
          <p:cNvSpPr/>
          <p:nvPr/>
        </p:nvSpPr>
        <p:spPr>
          <a:xfrm>
            <a:off x="12911727" y="449542"/>
            <a:ext cx="868522" cy="20293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9" name="Retângulo 2">
            <a:extLst>
              <a:ext uri="{FF2B5EF4-FFF2-40B4-BE49-F238E27FC236}">
                <a16:creationId xmlns:a16="http://schemas.microsoft.com/office/drawing/2014/main" id="{8E0A5FB4-724C-61B4-C490-7BB894E0F322}"/>
              </a:ext>
            </a:extLst>
          </p:cNvPr>
          <p:cNvSpPr/>
          <p:nvPr/>
        </p:nvSpPr>
        <p:spPr>
          <a:xfrm>
            <a:off x="12444208" y="1589925"/>
            <a:ext cx="245586" cy="19433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0" name="Retângulo 2">
            <a:extLst>
              <a:ext uri="{FF2B5EF4-FFF2-40B4-BE49-F238E27FC236}">
                <a16:creationId xmlns:a16="http://schemas.microsoft.com/office/drawing/2014/main" id="{1AF27515-982B-8F82-B8EE-05BB7B23B4A2}"/>
              </a:ext>
            </a:extLst>
          </p:cNvPr>
          <p:cNvSpPr/>
          <p:nvPr/>
        </p:nvSpPr>
        <p:spPr>
          <a:xfrm>
            <a:off x="13027085" y="991339"/>
            <a:ext cx="321674" cy="18956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1" name="Retângulo 2">
            <a:extLst>
              <a:ext uri="{FF2B5EF4-FFF2-40B4-BE49-F238E27FC236}">
                <a16:creationId xmlns:a16="http://schemas.microsoft.com/office/drawing/2014/main" id="{1F286EFC-5F7F-A80F-A3E4-87309766998F}"/>
              </a:ext>
            </a:extLst>
          </p:cNvPr>
          <p:cNvSpPr/>
          <p:nvPr/>
        </p:nvSpPr>
        <p:spPr>
          <a:xfrm>
            <a:off x="12608641" y="2163409"/>
            <a:ext cx="207968" cy="20812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4" name="Retângulo 2">
            <a:extLst>
              <a:ext uri="{FF2B5EF4-FFF2-40B4-BE49-F238E27FC236}">
                <a16:creationId xmlns:a16="http://schemas.microsoft.com/office/drawing/2014/main" id="{D769BE48-A889-7A49-4063-8666B4C41996}"/>
              </a:ext>
            </a:extLst>
          </p:cNvPr>
          <p:cNvSpPr/>
          <p:nvPr/>
        </p:nvSpPr>
        <p:spPr>
          <a:xfrm>
            <a:off x="743324" y="6248618"/>
            <a:ext cx="416659" cy="174752"/>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REAL</a:t>
            </a:r>
          </a:p>
        </p:txBody>
      </p:sp>
      <p:sp>
        <p:nvSpPr>
          <p:cNvPr id="25" name="Retângulo 2">
            <a:extLst>
              <a:ext uri="{FF2B5EF4-FFF2-40B4-BE49-F238E27FC236}">
                <a16:creationId xmlns:a16="http://schemas.microsoft.com/office/drawing/2014/main" id="{FBD26372-46A9-2108-5B41-BC96B72076BF}"/>
              </a:ext>
            </a:extLst>
          </p:cNvPr>
          <p:cNvSpPr/>
          <p:nvPr/>
        </p:nvSpPr>
        <p:spPr>
          <a:xfrm>
            <a:off x="1278405" y="6246888"/>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PLAN</a:t>
            </a:r>
          </a:p>
        </p:txBody>
      </p:sp>
      <p:sp>
        <p:nvSpPr>
          <p:cNvPr id="26" name="Retângulo 2">
            <a:extLst>
              <a:ext uri="{FF2B5EF4-FFF2-40B4-BE49-F238E27FC236}">
                <a16:creationId xmlns:a16="http://schemas.microsoft.com/office/drawing/2014/main" id="{6E9CA9D6-58B7-BA4A-9710-0B3DBA122D69}"/>
              </a:ext>
            </a:extLst>
          </p:cNvPr>
          <p:cNvSpPr/>
          <p:nvPr/>
        </p:nvSpPr>
        <p:spPr>
          <a:xfrm>
            <a:off x="-16354" y="6246888"/>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800" b="1">
                <a:solidFill>
                  <a:srgbClr val="404040"/>
                </a:solidFill>
                <a:latin typeface="Tahoma" panose="020B0604030504040204" pitchFamily="34" charset="0"/>
                <a:ea typeface="Tahoma" panose="020B0604030504040204" pitchFamily="34" charset="0"/>
                <a:cs typeface="Tahoma" panose="020B0604030504040204" pitchFamily="34" charset="0"/>
              </a:rPr>
              <a:t>Legenda:</a:t>
            </a:r>
          </a:p>
        </p:txBody>
      </p:sp>
      <p:sp>
        <p:nvSpPr>
          <p:cNvPr id="30" name="Retângulo 29">
            <a:extLst>
              <a:ext uri="{FF2B5EF4-FFF2-40B4-BE49-F238E27FC236}">
                <a16:creationId xmlns:a16="http://schemas.microsoft.com/office/drawing/2014/main" id="{C53655F8-F70C-2B1A-409E-67E4C4F4F9FE}"/>
              </a:ext>
            </a:extLst>
          </p:cNvPr>
          <p:cNvSpPr/>
          <p:nvPr/>
        </p:nvSpPr>
        <p:spPr>
          <a:xfrm>
            <a:off x="38099" y="1501526"/>
            <a:ext cx="12115802" cy="683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solidFill>
                <a:prstClr val="white"/>
              </a:solidFill>
              <a:latin typeface="Calibri"/>
            </a:endParaRPr>
          </a:p>
        </p:txBody>
      </p:sp>
      <p:sp>
        <p:nvSpPr>
          <p:cNvPr id="7" name="Rectangle 342" descr="GO-LIVE&#10;02/07/12">
            <a:extLst>
              <a:ext uri="{FF2B5EF4-FFF2-40B4-BE49-F238E27FC236}">
                <a16:creationId xmlns:a16="http://schemas.microsoft.com/office/drawing/2014/main" id="{FB6C9DEA-C7D0-A1BC-6DEC-202DCEB1A82F}"/>
              </a:ext>
            </a:extLst>
          </p:cNvPr>
          <p:cNvSpPr>
            <a:spLocks noChangeArrowheads="1"/>
          </p:cNvSpPr>
          <p:nvPr/>
        </p:nvSpPr>
        <p:spPr bwMode="auto">
          <a:xfrm>
            <a:off x="7095006" y="5370820"/>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8" name="Fluxograma: Decisão 7">
            <a:extLst>
              <a:ext uri="{FF2B5EF4-FFF2-40B4-BE49-F238E27FC236}">
                <a16:creationId xmlns:a16="http://schemas.microsoft.com/office/drawing/2014/main" id="{4F05AFCD-9526-3399-D3F6-DCA16933E15B}"/>
              </a:ext>
            </a:extLst>
          </p:cNvPr>
          <p:cNvSpPr/>
          <p:nvPr/>
        </p:nvSpPr>
        <p:spPr>
          <a:xfrm>
            <a:off x="6913373" y="5416403"/>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Fluxograma: Decisão 8">
            <a:extLst>
              <a:ext uri="{FF2B5EF4-FFF2-40B4-BE49-F238E27FC236}">
                <a16:creationId xmlns:a16="http://schemas.microsoft.com/office/drawing/2014/main" id="{D1F79770-F3BC-F229-F68D-154B50DD6027}"/>
              </a:ext>
            </a:extLst>
          </p:cNvPr>
          <p:cNvSpPr/>
          <p:nvPr/>
        </p:nvSpPr>
        <p:spPr>
          <a:xfrm>
            <a:off x="6812936" y="5432141"/>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77">
            <a:extLst>
              <a:ext uri="{FF2B5EF4-FFF2-40B4-BE49-F238E27FC236}">
                <a16:creationId xmlns:a16="http://schemas.microsoft.com/office/drawing/2014/main" id="{D403863B-5B0D-DE2C-8701-F3CB403411B9}"/>
              </a:ext>
            </a:extLst>
          </p:cNvPr>
          <p:cNvSpPr>
            <a:spLocks noChangeArrowheads="1"/>
          </p:cNvSpPr>
          <p:nvPr/>
        </p:nvSpPr>
        <p:spPr bwMode="auto">
          <a:xfrm>
            <a:off x="6771660" y="5204628"/>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12" name="Retângulo 2">
            <a:extLst>
              <a:ext uri="{FF2B5EF4-FFF2-40B4-BE49-F238E27FC236}">
                <a16:creationId xmlns:a16="http://schemas.microsoft.com/office/drawing/2014/main" id="{C25104D0-3418-42FD-6201-D679863B0B82}"/>
              </a:ext>
            </a:extLst>
          </p:cNvPr>
          <p:cNvSpPr/>
          <p:nvPr/>
        </p:nvSpPr>
        <p:spPr>
          <a:xfrm>
            <a:off x="12909547" y="683842"/>
            <a:ext cx="311521" cy="1769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tângulo 2">
            <a:extLst>
              <a:ext uri="{FF2B5EF4-FFF2-40B4-BE49-F238E27FC236}">
                <a16:creationId xmlns:a16="http://schemas.microsoft.com/office/drawing/2014/main" id="{D2A2F1B8-58C2-C844-9E76-88C0253ED1ED}"/>
              </a:ext>
            </a:extLst>
          </p:cNvPr>
          <p:cNvSpPr/>
          <p:nvPr/>
        </p:nvSpPr>
        <p:spPr>
          <a:xfrm>
            <a:off x="13027738" y="1253042"/>
            <a:ext cx="182049" cy="1895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Retângulo 2">
            <a:extLst>
              <a:ext uri="{FF2B5EF4-FFF2-40B4-BE49-F238E27FC236}">
                <a16:creationId xmlns:a16="http://schemas.microsoft.com/office/drawing/2014/main" id="{92C1F580-7DE6-5730-CE3C-C0D1F7F51FEB}"/>
              </a:ext>
            </a:extLst>
          </p:cNvPr>
          <p:cNvSpPr/>
          <p:nvPr/>
        </p:nvSpPr>
        <p:spPr>
          <a:xfrm>
            <a:off x="12449266" y="1838516"/>
            <a:ext cx="245586" cy="194333"/>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7" name="Retângulo 2">
            <a:extLst>
              <a:ext uri="{FF2B5EF4-FFF2-40B4-BE49-F238E27FC236}">
                <a16:creationId xmlns:a16="http://schemas.microsoft.com/office/drawing/2014/main" id="{90AE3005-61AC-9175-13ED-AAC6D93D3919}"/>
              </a:ext>
            </a:extLst>
          </p:cNvPr>
          <p:cNvSpPr/>
          <p:nvPr/>
        </p:nvSpPr>
        <p:spPr>
          <a:xfrm>
            <a:off x="12613699" y="2412000"/>
            <a:ext cx="207968" cy="208126"/>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31" name="Retângulo 2">
            <a:extLst>
              <a:ext uri="{FF2B5EF4-FFF2-40B4-BE49-F238E27FC236}">
                <a16:creationId xmlns:a16="http://schemas.microsoft.com/office/drawing/2014/main" id="{9A54B5BA-8752-4637-F0BE-2E04709DF53E}"/>
              </a:ext>
            </a:extLst>
          </p:cNvPr>
          <p:cNvSpPr/>
          <p:nvPr/>
        </p:nvSpPr>
        <p:spPr>
          <a:xfrm>
            <a:off x="3189353" y="1819005"/>
            <a:ext cx="659982" cy="178451"/>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3" name="Retângulo 2">
            <a:extLst>
              <a:ext uri="{FF2B5EF4-FFF2-40B4-BE49-F238E27FC236}">
                <a16:creationId xmlns:a16="http://schemas.microsoft.com/office/drawing/2014/main" id="{979641BC-0498-E6F8-A84A-985F58699BE1}"/>
              </a:ext>
            </a:extLst>
          </p:cNvPr>
          <p:cNvSpPr/>
          <p:nvPr/>
        </p:nvSpPr>
        <p:spPr>
          <a:xfrm>
            <a:off x="641888" y="68253"/>
            <a:ext cx="11512013" cy="345251"/>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2" name="Retângulo 31">
            <a:extLst>
              <a:ext uri="{FF2B5EF4-FFF2-40B4-BE49-F238E27FC236}">
                <a16:creationId xmlns:a16="http://schemas.microsoft.com/office/drawing/2014/main" id="{50A7FFA5-0CAA-1250-4D40-5B64F3C712C2}"/>
              </a:ext>
            </a:extLst>
          </p:cNvPr>
          <p:cNvSpPr/>
          <p:nvPr/>
        </p:nvSpPr>
        <p:spPr>
          <a:xfrm>
            <a:off x="1535303" y="87168"/>
            <a:ext cx="9700250" cy="313932"/>
          </a:xfrm>
          <a:prstGeom prst="rect">
            <a:avLst/>
          </a:prstGeom>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200"/>
              </a:spcBef>
              <a:spcAft>
                <a:spcPts val="200"/>
              </a:spcAft>
              <a:defRPr/>
            </a:pPr>
            <a:r>
              <a:rPr lang="en-US" sz="1600" b="1">
                <a:solidFill>
                  <a:schemeClr val="tx1">
                    <a:lumMod val="65000"/>
                    <a:lumOff val="35000"/>
                  </a:schemeClr>
                </a:solidFill>
                <a:latin typeface="Segoe UI" panose="020B0502040204020203" pitchFamily="34" charset="0"/>
                <a:cs typeface="Segoe UI" panose="020B0502040204020203" pitchFamily="34" charset="0"/>
              </a:rPr>
              <a:t>EXPERIMENTATION OF APS SOLUTION (Advanced planning and scheduling)</a:t>
            </a:r>
          </a:p>
        </p:txBody>
      </p:sp>
      <p:sp>
        <p:nvSpPr>
          <p:cNvPr id="35" name="Retângulo 34">
            <a:extLst>
              <a:ext uri="{FF2B5EF4-FFF2-40B4-BE49-F238E27FC236}">
                <a16:creationId xmlns:a16="http://schemas.microsoft.com/office/drawing/2014/main" id="{E5E049E4-BBF8-2FEA-0451-FA6EEFE786FB}"/>
              </a:ext>
            </a:extLst>
          </p:cNvPr>
          <p:cNvSpPr/>
          <p:nvPr/>
        </p:nvSpPr>
        <p:spPr>
          <a:xfrm>
            <a:off x="1522603" y="417484"/>
            <a:ext cx="9700250" cy="307777"/>
          </a:xfrm>
          <a:prstGeom prst="rect">
            <a:avLst/>
          </a:prstGeom>
          <a:noFill/>
        </p:spPr>
        <p:txBody>
          <a:bodyPr vert="horz"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400" b="1">
                <a:solidFill>
                  <a:prstClr val="black"/>
                </a:solidFill>
              </a:rPr>
              <a:t>Cronograma de Marcos</a:t>
            </a:r>
          </a:p>
        </p:txBody>
      </p:sp>
      <p:sp>
        <p:nvSpPr>
          <p:cNvPr id="38" name="Retângulo 2">
            <a:extLst>
              <a:ext uri="{FF2B5EF4-FFF2-40B4-BE49-F238E27FC236}">
                <a16:creationId xmlns:a16="http://schemas.microsoft.com/office/drawing/2014/main" id="{B57DF575-0F34-0F20-38EA-0DD445B506BC}"/>
              </a:ext>
            </a:extLst>
          </p:cNvPr>
          <p:cNvSpPr/>
          <p:nvPr/>
        </p:nvSpPr>
        <p:spPr>
          <a:xfrm>
            <a:off x="1802556" y="6246365"/>
            <a:ext cx="811951" cy="1747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TERM. ATRASO</a:t>
            </a:r>
          </a:p>
        </p:txBody>
      </p:sp>
      <p:sp>
        <p:nvSpPr>
          <p:cNvPr id="39" name="Retângulo 2">
            <a:extLst>
              <a:ext uri="{FF2B5EF4-FFF2-40B4-BE49-F238E27FC236}">
                <a16:creationId xmlns:a16="http://schemas.microsoft.com/office/drawing/2014/main" id="{7A5ADC83-9A48-1D25-D89C-D5386BAE26CF}"/>
              </a:ext>
            </a:extLst>
          </p:cNvPr>
          <p:cNvSpPr/>
          <p:nvPr/>
        </p:nvSpPr>
        <p:spPr>
          <a:xfrm>
            <a:off x="2729903" y="6244635"/>
            <a:ext cx="1080707" cy="176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ANDAMENTO ATRASO</a:t>
            </a:r>
          </a:p>
        </p:txBody>
      </p:sp>
      <p:grpSp>
        <p:nvGrpSpPr>
          <p:cNvPr id="42" name="Agrupar 41">
            <a:extLst>
              <a:ext uri="{FF2B5EF4-FFF2-40B4-BE49-F238E27FC236}">
                <a16:creationId xmlns:a16="http://schemas.microsoft.com/office/drawing/2014/main" id="{5974FFF7-7920-2439-0EED-F10803056ECC}"/>
              </a:ext>
            </a:extLst>
          </p:cNvPr>
          <p:cNvGrpSpPr/>
          <p:nvPr/>
        </p:nvGrpSpPr>
        <p:grpSpPr>
          <a:xfrm>
            <a:off x="14107036" y="2293289"/>
            <a:ext cx="750214" cy="400110"/>
            <a:chOff x="10720524" y="5248276"/>
            <a:chExt cx="750214" cy="400110"/>
          </a:xfrm>
        </p:grpSpPr>
        <p:sp>
          <p:nvSpPr>
            <p:cNvPr id="43" name="Estrela de 5 Pontas 210">
              <a:extLst>
                <a:ext uri="{FF2B5EF4-FFF2-40B4-BE49-F238E27FC236}">
                  <a16:creationId xmlns:a16="http://schemas.microsoft.com/office/drawing/2014/main" id="{FBDA6CDF-E3A8-5F4F-404B-BDFCD445E56C}"/>
                </a:ext>
              </a:extLst>
            </p:cNvPr>
            <p:cNvSpPr/>
            <p:nvPr/>
          </p:nvSpPr>
          <p:spPr>
            <a:xfrm>
              <a:off x="10720524" y="5336833"/>
              <a:ext cx="144016" cy="134217"/>
            </a:xfrm>
            <a:prstGeom prst="star5">
              <a:avLst/>
            </a:prstGeom>
            <a:solidFill>
              <a:srgbClr val="FFFF00"/>
            </a:solidFill>
            <a:ln w="3175" cap="flat" cmpd="sng" algn="ctr">
              <a:solidFill>
                <a:sysClr val="windowText" lastClr="000000"/>
              </a:solidFill>
              <a:prstDash val="solid"/>
            </a:ln>
            <a:effectLst/>
          </p:spPr>
          <p:txBody>
            <a:bodyPr rtlCol="0" anchor="ctr"/>
            <a:lstStyle/>
            <a:p>
              <a:pPr algn="ctr">
                <a:defRPr/>
              </a:pPr>
              <a:endParaRPr lang="pt-BR" kern="0">
                <a:solidFill>
                  <a:prstClr val="white"/>
                </a:solidFill>
                <a:latin typeface="Calibri"/>
              </a:endParaRPr>
            </a:p>
          </p:txBody>
        </p:sp>
        <p:sp>
          <p:nvSpPr>
            <p:cNvPr id="44" name="CaixaDeTexto 43">
              <a:extLst>
                <a:ext uri="{FF2B5EF4-FFF2-40B4-BE49-F238E27FC236}">
                  <a16:creationId xmlns:a16="http://schemas.microsoft.com/office/drawing/2014/main" id="{26B2ADC2-6E6B-5DB6-E2E8-472DBBEE4FB5}"/>
                </a:ext>
              </a:extLst>
            </p:cNvPr>
            <p:cNvSpPr txBox="1"/>
            <p:nvPr/>
          </p:nvSpPr>
          <p:spPr>
            <a:xfrm>
              <a:off x="10888526" y="5248276"/>
              <a:ext cx="582212" cy="400110"/>
            </a:xfrm>
            <a:prstGeom prst="rect">
              <a:avLst/>
            </a:prstGeom>
            <a:solidFill>
              <a:schemeClr val="bg1"/>
            </a:solidFill>
            <a:ln w="3175">
              <a:solidFill>
                <a:schemeClr val="bg1">
                  <a:lumMod val="65000"/>
                </a:schemeClr>
              </a:solidFill>
            </a:ln>
          </p:spPr>
          <p:txBody>
            <a:bodyPr wrap="square" rtlCol="0">
              <a:spAutoFit/>
            </a:bodyPr>
            <a:lstStyle>
              <a:defPPr>
                <a:defRPr lang="pt-BR"/>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rgbClr val="0000FF"/>
                  </a:solidFill>
                  <a:effectLst/>
                  <a:uLnTx/>
                  <a:uFillTx/>
                  <a:latin typeface="Segoe UI" panose="020B0502040204020203" pitchFamily="34" charset="0"/>
                  <a:cs typeface="Segoe UI" panose="020B0502040204020203" pitchFamily="34" charset="0"/>
                </a:defRPr>
              </a:lvl1pPr>
            </a:lstStyle>
            <a:p>
              <a:r>
                <a:rPr lang="pt-BR"/>
                <a:t>Go Live</a:t>
              </a:r>
            </a:p>
            <a:p>
              <a:r>
                <a:rPr lang="pt-BR"/>
                <a:t>(22/01)</a:t>
              </a:r>
            </a:p>
          </p:txBody>
        </p:sp>
      </p:grpSp>
      <p:sp>
        <p:nvSpPr>
          <p:cNvPr id="45" name="CaixaDeTexto 44">
            <a:extLst>
              <a:ext uri="{FF2B5EF4-FFF2-40B4-BE49-F238E27FC236}">
                <a16:creationId xmlns:a16="http://schemas.microsoft.com/office/drawing/2014/main" id="{96716F3B-9FF1-B09F-1695-D8DD4C28C221}"/>
              </a:ext>
            </a:extLst>
          </p:cNvPr>
          <p:cNvSpPr txBox="1"/>
          <p:nvPr/>
        </p:nvSpPr>
        <p:spPr>
          <a:xfrm>
            <a:off x="13968046" y="1594016"/>
            <a:ext cx="708058" cy="369332"/>
          </a:xfrm>
          <a:prstGeom prst="rect">
            <a:avLst/>
          </a:prstGeom>
          <a:solidFill>
            <a:schemeClr val="bg1"/>
          </a:solidFill>
          <a:ln w="3175">
            <a:solidFill>
              <a:schemeClr val="bg1">
                <a:lumMod val="6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rPr>
              <a:t>Go/</a:t>
            </a:r>
            <a:r>
              <a:rPr kumimoji="0" lang="pt-BR" sz="900" b="1" i="0" u="none" strike="noStrike" kern="1200" cap="none" spc="0" normalizeH="0" baseline="0" noProof="0" err="1">
                <a:ln>
                  <a:noFill/>
                </a:ln>
                <a:solidFill>
                  <a:srgbClr val="0000FF"/>
                </a:solidFill>
                <a:effectLst/>
                <a:uLnTx/>
                <a:uFillTx/>
                <a:latin typeface="Segoe UI" panose="020B0502040204020203" pitchFamily="34" charset="0"/>
                <a:cs typeface="Segoe UI" panose="020B0502040204020203" pitchFamily="34" charset="0"/>
              </a:rPr>
              <a:t>NoGo</a:t>
            </a:r>
            <a:endPar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rPr>
              <a:t>(16/Jan)</a:t>
            </a:r>
          </a:p>
        </p:txBody>
      </p:sp>
      <p:sp>
        <p:nvSpPr>
          <p:cNvPr id="46" name="Retângulo 2">
            <a:extLst>
              <a:ext uri="{FF2B5EF4-FFF2-40B4-BE49-F238E27FC236}">
                <a16:creationId xmlns:a16="http://schemas.microsoft.com/office/drawing/2014/main" id="{C214524B-E37D-13B7-B9E3-C3B600A431C3}"/>
              </a:ext>
            </a:extLst>
          </p:cNvPr>
          <p:cNvSpPr/>
          <p:nvPr/>
        </p:nvSpPr>
        <p:spPr>
          <a:xfrm>
            <a:off x="3477525" y="2198883"/>
            <a:ext cx="165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7" name="Retângulo 2">
            <a:extLst>
              <a:ext uri="{FF2B5EF4-FFF2-40B4-BE49-F238E27FC236}">
                <a16:creationId xmlns:a16="http://schemas.microsoft.com/office/drawing/2014/main" id="{A2CFEE99-4A76-1B05-594F-BCCD8B21B528}"/>
              </a:ext>
            </a:extLst>
          </p:cNvPr>
          <p:cNvSpPr/>
          <p:nvPr/>
        </p:nvSpPr>
        <p:spPr>
          <a:xfrm>
            <a:off x="5201851" y="2742444"/>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8" name="Retângulo 2">
            <a:extLst>
              <a:ext uri="{FF2B5EF4-FFF2-40B4-BE49-F238E27FC236}">
                <a16:creationId xmlns:a16="http://schemas.microsoft.com/office/drawing/2014/main" id="{20472A77-5B48-7BE9-45E9-869F342EDEB5}"/>
              </a:ext>
            </a:extLst>
          </p:cNvPr>
          <p:cNvSpPr/>
          <p:nvPr/>
        </p:nvSpPr>
        <p:spPr>
          <a:xfrm>
            <a:off x="5201851" y="3332305"/>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9" name="Retângulo 2">
            <a:extLst>
              <a:ext uri="{FF2B5EF4-FFF2-40B4-BE49-F238E27FC236}">
                <a16:creationId xmlns:a16="http://schemas.microsoft.com/office/drawing/2014/main" id="{641D2CBE-85A6-C275-F40E-492605C47F18}"/>
              </a:ext>
            </a:extLst>
          </p:cNvPr>
          <p:cNvSpPr/>
          <p:nvPr/>
        </p:nvSpPr>
        <p:spPr>
          <a:xfrm>
            <a:off x="5201851" y="3915823"/>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0" name="Retângulo 2">
            <a:extLst>
              <a:ext uri="{FF2B5EF4-FFF2-40B4-BE49-F238E27FC236}">
                <a16:creationId xmlns:a16="http://schemas.microsoft.com/office/drawing/2014/main" id="{ADAC2E48-29D3-ED04-D458-670DFD410B8F}"/>
              </a:ext>
            </a:extLst>
          </p:cNvPr>
          <p:cNvSpPr/>
          <p:nvPr/>
        </p:nvSpPr>
        <p:spPr>
          <a:xfrm>
            <a:off x="5201851" y="4503100"/>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1" name="Retângulo 2">
            <a:extLst>
              <a:ext uri="{FF2B5EF4-FFF2-40B4-BE49-F238E27FC236}">
                <a16:creationId xmlns:a16="http://schemas.microsoft.com/office/drawing/2014/main" id="{058A9C14-0F90-0BDD-51B4-62B5CACE7ED7}"/>
              </a:ext>
            </a:extLst>
          </p:cNvPr>
          <p:cNvSpPr/>
          <p:nvPr/>
        </p:nvSpPr>
        <p:spPr>
          <a:xfrm>
            <a:off x="5201851" y="5090377"/>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2" name="Retângulo 2">
            <a:extLst>
              <a:ext uri="{FF2B5EF4-FFF2-40B4-BE49-F238E27FC236}">
                <a16:creationId xmlns:a16="http://schemas.microsoft.com/office/drawing/2014/main" id="{A8140F60-8E35-A7C6-9DD1-B74740D846C7}"/>
              </a:ext>
            </a:extLst>
          </p:cNvPr>
          <p:cNvSpPr/>
          <p:nvPr/>
        </p:nvSpPr>
        <p:spPr>
          <a:xfrm>
            <a:off x="7124384" y="5623777"/>
            <a:ext cx="504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pic>
        <p:nvPicPr>
          <p:cNvPr id="53" name="Picture 66" descr="Red User sm">
            <a:extLst>
              <a:ext uri="{FF2B5EF4-FFF2-40B4-BE49-F238E27FC236}">
                <a16:creationId xmlns:a16="http://schemas.microsoft.com/office/drawing/2014/main" id="{AE87E3B1-3897-21FF-5513-3EA3B5E25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2907" y="6261816"/>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CaixaDeTexto 45">
            <a:extLst>
              <a:ext uri="{FF2B5EF4-FFF2-40B4-BE49-F238E27FC236}">
                <a16:creationId xmlns:a16="http://schemas.microsoft.com/office/drawing/2014/main" id="{443DFFB8-61AB-518A-8660-F8AAE7810B5B}"/>
              </a:ext>
            </a:extLst>
          </p:cNvPr>
          <p:cNvSpPr txBox="1"/>
          <p:nvPr/>
        </p:nvSpPr>
        <p:spPr>
          <a:xfrm>
            <a:off x="3971277" y="6206534"/>
            <a:ext cx="609462" cy="24622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a:ln>
                  <a:noFill/>
                </a:ln>
                <a:solidFill>
                  <a:prstClr val="black"/>
                </a:solidFill>
                <a:effectLst/>
                <a:uLnTx/>
                <a:uFillTx/>
                <a:latin typeface="Calibri"/>
                <a:ea typeface="+mn-ea"/>
                <a:cs typeface="+mn-cs"/>
              </a:rPr>
              <a:t>Part. KU</a:t>
            </a:r>
          </a:p>
        </p:txBody>
      </p:sp>
      <p:pic>
        <p:nvPicPr>
          <p:cNvPr id="55" name="Picture 66" descr="Red User sm">
            <a:extLst>
              <a:ext uri="{FF2B5EF4-FFF2-40B4-BE49-F238E27FC236}">
                <a16:creationId xmlns:a16="http://schemas.microsoft.com/office/drawing/2014/main" id="{D46C8BF3-555C-53CD-78F9-CB3C977B2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864" y="1932638"/>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66" descr="Red User sm">
            <a:extLst>
              <a:ext uri="{FF2B5EF4-FFF2-40B4-BE49-F238E27FC236}">
                <a16:creationId xmlns:a16="http://schemas.microsoft.com/office/drawing/2014/main" id="{68304F0F-BE8D-55B5-25F8-7AD9F7DDF1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7720" y="2484890"/>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6" descr="Red User sm">
            <a:extLst>
              <a:ext uri="{FF2B5EF4-FFF2-40B4-BE49-F238E27FC236}">
                <a16:creationId xmlns:a16="http://schemas.microsoft.com/office/drawing/2014/main" id="{551792AA-EDD4-9903-1EBF-ADCF37119D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360" y="3121992"/>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6" descr="Red User sm">
            <a:extLst>
              <a:ext uri="{FF2B5EF4-FFF2-40B4-BE49-F238E27FC236}">
                <a16:creationId xmlns:a16="http://schemas.microsoft.com/office/drawing/2014/main" id="{ECF08CC9-5A83-393D-03DB-F33F4007B6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360" y="5396266"/>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Agrupar 40">
            <a:extLst>
              <a:ext uri="{FF2B5EF4-FFF2-40B4-BE49-F238E27FC236}">
                <a16:creationId xmlns:a16="http://schemas.microsoft.com/office/drawing/2014/main" id="{2E460BA3-ADAE-637C-C00E-64C0822B434A}"/>
              </a:ext>
            </a:extLst>
          </p:cNvPr>
          <p:cNvGrpSpPr/>
          <p:nvPr/>
        </p:nvGrpSpPr>
        <p:grpSpPr>
          <a:xfrm>
            <a:off x="4827873" y="652479"/>
            <a:ext cx="542924" cy="5565987"/>
            <a:chOff x="13776635" y="931446"/>
            <a:chExt cx="542924" cy="5565987"/>
          </a:xfrm>
        </p:grpSpPr>
        <p:cxnSp>
          <p:nvCxnSpPr>
            <p:cNvPr id="22" name="Conector reto 21">
              <a:extLst>
                <a:ext uri="{FF2B5EF4-FFF2-40B4-BE49-F238E27FC236}">
                  <a16:creationId xmlns:a16="http://schemas.microsoft.com/office/drawing/2014/main" id="{34729F93-3961-0B48-67F7-E06E6BD12334}"/>
                </a:ext>
              </a:extLst>
            </p:cNvPr>
            <p:cNvCxnSpPr>
              <a:cxnSpLocks/>
            </p:cNvCxnSpPr>
            <p:nvPr/>
          </p:nvCxnSpPr>
          <p:spPr>
            <a:xfrm>
              <a:off x="14048097" y="1025433"/>
              <a:ext cx="0" cy="5472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3" name="Retângulo 2">
              <a:extLst>
                <a:ext uri="{FF2B5EF4-FFF2-40B4-BE49-F238E27FC236}">
                  <a16:creationId xmlns:a16="http://schemas.microsoft.com/office/drawing/2014/main" id="{78AA34CB-E95E-5CD4-0300-104370165C02}"/>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a:solidFill>
                    <a:schemeClr val="bg1"/>
                  </a:solidFill>
                  <a:latin typeface="Tahoma" panose="020B0604030504040204" pitchFamily="34" charset="0"/>
                  <a:ea typeface="Tahoma" panose="020B0604030504040204" pitchFamily="34" charset="0"/>
                  <a:cs typeface="Tahoma" panose="020B0604030504040204" pitchFamily="34" charset="0"/>
                </a:rPr>
                <a:t>TODAY</a:t>
              </a:r>
            </a:p>
          </p:txBody>
        </p:sp>
      </p:grpSp>
      <p:sp>
        <p:nvSpPr>
          <p:cNvPr id="10" name="Retângulo 2">
            <a:extLst>
              <a:ext uri="{FF2B5EF4-FFF2-40B4-BE49-F238E27FC236}">
                <a16:creationId xmlns:a16="http://schemas.microsoft.com/office/drawing/2014/main" id="{9B02600C-5E96-B530-4565-70C332F7B2BB}"/>
              </a:ext>
            </a:extLst>
          </p:cNvPr>
          <p:cNvSpPr/>
          <p:nvPr/>
        </p:nvSpPr>
        <p:spPr>
          <a:xfrm>
            <a:off x="3850649" y="1819005"/>
            <a:ext cx="1245717" cy="178451"/>
          </a:xfrm>
          <a:prstGeom prst="roundRect">
            <a:avLst/>
          </a:prstGeom>
          <a:pattFill prst="dk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5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4">
            <a:extLst>
              <a:ext uri="{FF2B5EF4-FFF2-40B4-BE49-F238E27FC236}">
                <a16:creationId xmlns:a16="http://schemas.microsoft.com/office/drawing/2014/main" id="{31370919-8574-62DB-46E4-131CD94A0E7F}"/>
              </a:ext>
            </a:extLst>
          </p:cNvPr>
          <p:cNvGraphicFramePr>
            <a:graphicFrameLocks noGrp="1"/>
          </p:cNvGraphicFramePr>
          <p:nvPr/>
        </p:nvGraphicFramePr>
        <p:xfrm>
          <a:off x="77421" y="896839"/>
          <a:ext cx="12037166" cy="4276006"/>
        </p:xfrm>
        <a:graphic>
          <a:graphicData uri="http://schemas.openxmlformats.org/drawingml/2006/table">
            <a:tbl>
              <a:tblPr firstRow="1" bandRow="1">
                <a:tableStyleId>{5940675A-B579-460E-94D1-54222C63F5DA}</a:tableStyleId>
              </a:tblPr>
              <a:tblGrid>
                <a:gridCol w="1715753">
                  <a:extLst>
                    <a:ext uri="{9D8B030D-6E8A-4147-A177-3AD203B41FA5}">
                      <a16:colId xmlns:a16="http://schemas.microsoft.com/office/drawing/2014/main" val="20001"/>
                    </a:ext>
                  </a:extLst>
                </a:gridCol>
                <a:gridCol w="642448">
                  <a:extLst>
                    <a:ext uri="{9D8B030D-6E8A-4147-A177-3AD203B41FA5}">
                      <a16:colId xmlns:a16="http://schemas.microsoft.com/office/drawing/2014/main" val="20003"/>
                    </a:ext>
                  </a:extLst>
                </a:gridCol>
                <a:gridCol w="147873">
                  <a:extLst>
                    <a:ext uri="{9D8B030D-6E8A-4147-A177-3AD203B41FA5}">
                      <a16:colId xmlns:a16="http://schemas.microsoft.com/office/drawing/2014/main" val="20005"/>
                    </a:ext>
                  </a:extLst>
                </a:gridCol>
                <a:gridCol w="147873">
                  <a:extLst>
                    <a:ext uri="{9D8B030D-6E8A-4147-A177-3AD203B41FA5}">
                      <a16:colId xmlns:a16="http://schemas.microsoft.com/office/drawing/2014/main" val="1842421927"/>
                    </a:ext>
                  </a:extLst>
                </a:gridCol>
                <a:gridCol w="147873">
                  <a:extLst>
                    <a:ext uri="{9D8B030D-6E8A-4147-A177-3AD203B41FA5}">
                      <a16:colId xmlns:a16="http://schemas.microsoft.com/office/drawing/2014/main" val="1352373089"/>
                    </a:ext>
                  </a:extLst>
                </a:gridCol>
                <a:gridCol w="147873">
                  <a:extLst>
                    <a:ext uri="{9D8B030D-6E8A-4147-A177-3AD203B41FA5}">
                      <a16:colId xmlns:a16="http://schemas.microsoft.com/office/drawing/2014/main" val="869213812"/>
                    </a:ext>
                  </a:extLst>
                </a:gridCol>
                <a:gridCol w="119213">
                  <a:extLst>
                    <a:ext uri="{9D8B030D-6E8A-4147-A177-3AD203B41FA5}">
                      <a16:colId xmlns:a16="http://schemas.microsoft.com/office/drawing/2014/main" val="20006"/>
                    </a:ext>
                  </a:extLst>
                </a:gridCol>
                <a:gridCol w="119213">
                  <a:extLst>
                    <a:ext uri="{9D8B030D-6E8A-4147-A177-3AD203B41FA5}">
                      <a16:colId xmlns:a16="http://schemas.microsoft.com/office/drawing/2014/main" val="4059762704"/>
                    </a:ext>
                  </a:extLst>
                </a:gridCol>
                <a:gridCol w="144575">
                  <a:extLst>
                    <a:ext uri="{9D8B030D-6E8A-4147-A177-3AD203B41FA5}">
                      <a16:colId xmlns:a16="http://schemas.microsoft.com/office/drawing/2014/main" val="1659920520"/>
                    </a:ext>
                  </a:extLst>
                </a:gridCol>
                <a:gridCol w="144574">
                  <a:extLst>
                    <a:ext uri="{9D8B030D-6E8A-4147-A177-3AD203B41FA5}">
                      <a16:colId xmlns:a16="http://schemas.microsoft.com/office/drawing/2014/main" val="995592453"/>
                    </a:ext>
                  </a:extLst>
                </a:gridCol>
                <a:gridCol w="144575">
                  <a:extLst>
                    <a:ext uri="{9D8B030D-6E8A-4147-A177-3AD203B41FA5}">
                      <a16:colId xmlns:a16="http://schemas.microsoft.com/office/drawing/2014/main" val="1300348594"/>
                    </a:ext>
                  </a:extLst>
                </a:gridCol>
                <a:gridCol w="147873">
                  <a:extLst>
                    <a:ext uri="{9D8B030D-6E8A-4147-A177-3AD203B41FA5}">
                      <a16:colId xmlns:a16="http://schemas.microsoft.com/office/drawing/2014/main" val="20007"/>
                    </a:ext>
                  </a:extLst>
                </a:gridCol>
                <a:gridCol w="147873">
                  <a:extLst>
                    <a:ext uri="{9D8B030D-6E8A-4147-A177-3AD203B41FA5}">
                      <a16:colId xmlns:a16="http://schemas.microsoft.com/office/drawing/2014/main" val="119237921"/>
                    </a:ext>
                  </a:extLst>
                </a:gridCol>
                <a:gridCol w="147873">
                  <a:extLst>
                    <a:ext uri="{9D8B030D-6E8A-4147-A177-3AD203B41FA5}">
                      <a16:colId xmlns:a16="http://schemas.microsoft.com/office/drawing/2014/main" val="3914618190"/>
                    </a:ext>
                  </a:extLst>
                </a:gridCol>
                <a:gridCol w="147873">
                  <a:extLst>
                    <a:ext uri="{9D8B030D-6E8A-4147-A177-3AD203B41FA5}">
                      <a16:colId xmlns:a16="http://schemas.microsoft.com/office/drawing/2014/main" val="1241582773"/>
                    </a:ext>
                  </a:extLst>
                </a:gridCol>
                <a:gridCol w="174760">
                  <a:extLst>
                    <a:ext uri="{9D8B030D-6E8A-4147-A177-3AD203B41FA5}">
                      <a16:colId xmlns:a16="http://schemas.microsoft.com/office/drawing/2014/main" val="20008"/>
                    </a:ext>
                  </a:extLst>
                </a:gridCol>
                <a:gridCol w="174760">
                  <a:extLst>
                    <a:ext uri="{9D8B030D-6E8A-4147-A177-3AD203B41FA5}">
                      <a16:colId xmlns:a16="http://schemas.microsoft.com/office/drawing/2014/main" val="2757089916"/>
                    </a:ext>
                  </a:extLst>
                </a:gridCol>
                <a:gridCol w="174760">
                  <a:extLst>
                    <a:ext uri="{9D8B030D-6E8A-4147-A177-3AD203B41FA5}">
                      <a16:colId xmlns:a16="http://schemas.microsoft.com/office/drawing/2014/main" val="463970694"/>
                    </a:ext>
                  </a:extLst>
                </a:gridCol>
                <a:gridCol w="174760">
                  <a:extLst>
                    <a:ext uri="{9D8B030D-6E8A-4147-A177-3AD203B41FA5}">
                      <a16:colId xmlns:a16="http://schemas.microsoft.com/office/drawing/2014/main" val="3163374721"/>
                    </a:ext>
                  </a:extLst>
                </a:gridCol>
                <a:gridCol w="174760">
                  <a:extLst>
                    <a:ext uri="{9D8B030D-6E8A-4147-A177-3AD203B41FA5}">
                      <a16:colId xmlns:a16="http://schemas.microsoft.com/office/drawing/2014/main" val="3759475321"/>
                    </a:ext>
                  </a:extLst>
                </a:gridCol>
                <a:gridCol w="147873">
                  <a:extLst>
                    <a:ext uri="{9D8B030D-6E8A-4147-A177-3AD203B41FA5}">
                      <a16:colId xmlns:a16="http://schemas.microsoft.com/office/drawing/2014/main" val="20009"/>
                    </a:ext>
                  </a:extLst>
                </a:gridCol>
                <a:gridCol w="147873">
                  <a:extLst>
                    <a:ext uri="{9D8B030D-6E8A-4147-A177-3AD203B41FA5}">
                      <a16:colId xmlns:a16="http://schemas.microsoft.com/office/drawing/2014/main" val="3762596160"/>
                    </a:ext>
                  </a:extLst>
                </a:gridCol>
                <a:gridCol w="147873">
                  <a:extLst>
                    <a:ext uri="{9D8B030D-6E8A-4147-A177-3AD203B41FA5}">
                      <a16:colId xmlns:a16="http://schemas.microsoft.com/office/drawing/2014/main" val="1740833435"/>
                    </a:ext>
                  </a:extLst>
                </a:gridCol>
                <a:gridCol w="147873">
                  <a:extLst>
                    <a:ext uri="{9D8B030D-6E8A-4147-A177-3AD203B41FA5}">
                      <a16:colId xmlns:a16="http://schemas.microsoft.com/office/drawing/2014/main" val="4138940000"/>
                    </a:ext>
                  </a:extLst>
                </a:gridCol>
                <a:gridCol w="147873">
                  <a:extLst>
                    <a:ext uri="{9D8B030D-6E8A-4147-A177-3AD203B41FA5}">
                      <a16:colId xmlns:a16="http://schemas.microsoft.com/office/drawing/2014/main" val="20010"/>
                    </a:ext>
                  </a:extLst>
                </a:gridCol>
                <a:gridCol w="147873">
                  <a:extLst>
                    <a:ext uri="{9D8B030D-6E8A-4147-A177-3AD203B41FA5}">
                      <a16:colId xmlns:a16="http://schemas.microsoft.com/office/drawing/2014/main" val="1777911563"/>
                    </a:ext>
                  </a:extLst>
                </a:gridCol>
                <a:gridCol w="147873">
                  <a:extLst>
                    <a:ext uri="{9D8B030D-6E8A-4147-A177-3AD203B41FA5}">
                      <a16:colId xmlns:a16="http://schemas.microsoft.com/office/drawing/2014/main" val="776744537"/>
                    </a:ext>
                  </a:extLst>
                </a:gridCol>
                <a:gridCol w="147873">
                  <a:extLst>
                    <a:ext uri="{9D8B030D-6E8A-4147-A177-3AD203B41FA5}">
                      <a16:colId xmlns:a16="http://schemas.microsoft.com/office/drawing/2014/main" val="2943073930"/>
                    </a:ext>
                  </a:extLst>
                </a:gridCol>
                <a:gridCol w="147873">
                  <a:extLst>
                    <a:ext uri="{9D8B030D-6E8A-4147-A177-3AD203B41FA5}">
                      <a16:colId xmlns:a16="http://schemas.microsoft.com/office/drawing/2014/main" val="20011"/>
                    </a:ext>
                  </a:extLst>
                </a:gridCol>
                <a:gridCol w="147873">
                  <a:extLst>
                    <a:ext uri="{9D8B030D-6E8A-4147-A177-3AD203B41FA5}">
                      <a16:colId xmlns:a16="http://schemas.microsoft.com/office/drawing/2014/main" val="565609419"/>
                    </a:ext>
                  </a:extLst>
                </a:gridCol>
                <a:gridCol w="147873">
                  <a:extLst>
                    <a:ext uri="{9D8B030D-6E8A-4147-A177-3AD203B41FA5}">
                      <a16:colId xmlns:a16="http://schemas.microsoft.com/office/drawing/2014/main" val="935355701"/>
                    </a:ext>
                  </a:extLst>
                </a:gridCol>
                <a:gridCol w="147873">
                  <a:extLst>
                    <a:ext uri="{9D8B030D-6E8A-4147-A177-3AD203B41FA5}">
                      <a16:colId xmlns:a16="http://schemas.microsoft.com/office/drawing/2014/main" val="1984141702"/>
                    </a:ext>
                  </a:extLst>
                </a:gridCol>
                <a:gridCol w="147873">
                  <a:extLst>
                    <a:ext uri="{9D8B030D-6E8A-4147-A177-3AD203B41FA5}">
                      <a16:colId xmlns:a16="http://schemas.microsoft.com/office/drawing/2014/main" val="4122131739"/>
                    </a:ext>
                  </a:extLst>
                </a:gridCol>
                <a:gridCol w="147873">
                  <a:extLst>
                    <a:ext uri="{9D8B030D-6E8A-4147-A177-3AD203B41FA5}">
                      <a16:colId xmlns:a16="http://schemas.microsoft.com/office/drawing/2014/main" val="20012"/>
                    </a:ext>
                  </a:extLst>
                </a:gridCol>
                <a:gridCol w="147873">
                  <a:extLst>
                    <a:ext uri="{9D8B030D-6E8A-4147-A177-3AD203B41FA5}">
                      <a16:colId xmlns:a16="http://schemas.microsoft.com/office/drawing/2014/main" val="307993298"/>
                    </a:ext>
                  </a:extLst>
                </a:gridCol>
                <a:gridCol w="147873">
                  <a:extLst>
                    <a:ext uri="{9D8B030D-6E8A-4147-A177-3AD203B41FA5}">
                      <a16:colId xmlns:a16="http://schemas.microsoft.com/office/drawing/2014/main" val="2686117075"/>
                    </a:ext>
                  </a:extLst>
                </a:gridCol>
                <a:gridCol w="147873">
                  <a:extLst>
                    <a:ext uri="{9D8B030D-6E8A-4147-A177-3AD203B41FA5}">
                      <a16:colId xmlns:a16="http://schemas.microsoft.com/office/drawing/2014/main" val="2036683015"/>
                    </a:ext>
                  </a:extLst>
                </a:gridCol>
                <a:gridCol w="147873">
                  <a:extLst>
                    <a:ext uri="{9D8B030D-6E8A-4147-A177-3AD203B41FA5}">
                      <a16:colId xmlns:a16="http://schemas.microsoft.com/office/drawing/2014/main" val="20013"/>
                    </a:ext>
                  </a:extLst>
                </a:gridCol>
                <a:gridCol w="147873">
                  <a:extLst>
                    <a:ext uri="{9D8B030D-6E8A-4147-A177-3AD203B41FA5}">
                      <a16:colId xmlns:a16="http://schemas.microsoft.com/office/drawing/2014/main" val="3623561196"/>
                    </a:ext>
                  </a:extLst>
                </a:gridCol>
                <a:gridCol w="147873">
                  <a:extLst>
                    <a:ext uri="{9D8B030D-6E8A-4147-A177-3AD203B41FA5}">
                      <a16:colId xmlns:a16="http://schemas.microsoft.com/office/drawing/2014/main" val="584719007"/>
                    </a:ext>
                  </a:extLst>
                </a:gridCol>
                <a:gridCol w="147873">
                  <a:extLst>
                    <a:ext uri="{9D8B030D-6E8A-4147-A177-3AD203B41FA5}">
                      <a16:colId xmlns:a16="http://schemas.microsoft.com/office/drawing/2014/main" val="1653929247"/>
                    </a:ext>
                  </a:extLst>
                </a:gridCol>
                <a:gridCol w="147873">
                  <a:extLst>
                    <a:ext uri="{9D8B030D-6E8A-4147-A177-3AD203B41FA5}">
                      <a16:colId xmlns:a16="http://schemas.microsoft.com/office/drawing/2014/main" val="695788194"/>
                    </a:ext>
                  </a:extLst>
                </a:gridCol>
                <a:gridCol w="147873">
                  <a:extLst>
                    <a:ext uri="{9D8B030D-6E8A-4147-A177-3AD203B41FA5}">
                      <a16:colId xmlns:a16="http://schemas.microsoft.com/office/drawing/2014/main" val="1027400275"/>
                    </a:ext>
                  </a:extLst>
                </a:gridCol>
                <a:gridCol w="147873">
                  <a:extLst>
                    <a:ext uri="{9D8B030D-6E8A-4147-A177-3AD203B41FA5}">
                      <a16:colId xmlns:a16="http://schemas.microsoft.com/office/drawing/2014/main" val="2380181144"/>
                    </a:ext>
                  </a:extLst>
                </a:gridCol>
                <a:gridCol w="147873">
                  <a:extLst>
                    <a:ext uri="{9D8B030D-6E8A-4147-A177-3AD203B41FA5}">
                      <a16:colId xmlns:a16="http://schemas.microsoft.com/office/drawing/2014/main" val="2499122321"/>
                    </a:ext>
                  </a:extLst>
                </a:gridCol>
                <a:gridCol w="147873">
                  <a:extLst>
                    <a:ext uri="{9D8B030D-6E8A-4147-A177-3AD203B41FA5}">
                      <a16:colId xmlns:a16="http://schemas.microsoft.com/office/drawing/2014/main" val="1773349620"/>
                    </a:ext>
                  </a:extLst>
                </a:gridCol>
                <a:gridCol w="147873">
                  <a:extLst>
                    <a:ext uri="{9D8B030D-6E8A-4147-A177-3AD203B41FA5}">
                      <a16:colId xmlns:a16="http://schemas.microsoft.com/office/drawing/2014/main" val="20014"/>
                    </a:ext>
                  </a:extLst>
                </a:gridCol>
                <a:gridCol w="147873">
                  <a:extLst>
                    <a:ext uri="{9D8B030D-6E8A-4147-A177-3AD203B41FA5}">
                      <a16:colId xmlns:a16="http://schemas.microsoft.com/office/drawing/2014/main" val="543408926"/>
                    </a:ext>
                  </a:extLst>
                </a:gridCol>
                <a:gridCol w="147873">
                  <a:extLst>
                    <a:ext uri="{9D8B030D-6E8A-4147-A177-3AD203B41FA5}">
                      <a16:colId xmlns:a16="http://schemas.microsoft.com/office/drawing/2014/main" val="2815516190"/>
                    </a:ext>
                  </a:extLst>
                </a:gridCol>
                <a:gridCol w="147873">
                  <a:extLst>
                    <a:ext uri="{9D8B030D-6E8A-4147-A177-3AD203B41FA5}">
                      <a16:colId xmlns:a16="http://schemas.microsoft.com/office/drawing/2014/main" val="1945969622"/>
                    </a:ext>
                  </a:extLst>
                </a:gridCol>
                <a:gridCol w="147873">
                  <a:extLst>
                    <a:ext uri="{9D8B030D-6E8A-4147-A177-3AD203B41FA5}">
                      <a16:colId xmlns:a16="http://schemas.microsoft.com/office/drawing/2014/main" val="2491233271"/>
                    </a:ext>
                  </a:extLst>
                </a:gridCol>
                <a:gridCol w="147873">
                  <a:extLst>
                    <a:ext uri="{9D8B030D-6E8A-4147-A177-3AD203B41FA5}">
                      <a16:colId xmlns:a16="http://schemas.microsoft.com/office/drawing/2014/main" val="3659220393"/>
                    </a:ext>
                  </a:extLst>
                </a:gridCol>
                <a:gridCol w="147873">
                  <a:extLst>
                    <a:ext uri="{9D8B030D-6E8A-4147-A177-3AD203B41FA5}">
                      <a16:colId xmlns:a16="http://schemas.microsoft.com/office/drawing/2014/main" val="1895139156"/>
                    </a:ext>
                  </a:extLst>
                </a:gridCol>
                <a:gridCol w="147873">
                  <a:extLst>
                    <a:ext uri="{9D8B030D-6E8A-4147-A177-3AD203B41FA5}">
                      <a16:colId xmlns:a16="http://schemas.microsoft.com/office/drawing/2014/main" val="752831204"/>
                    </a:ext>
                  </a:extLst>
                </a:gridCol>
                <a:gridCol w="147873">
                  <a:extLst>
                    <a:ext uri="{9D8B030D-6E8A-4147-A177-3AD203B41FA5}">
                      <a16:colId xmlns:a16="http://schemas.microsoft.com/office/drawing/2014/main" val="4179468953"/>
                    </a:ext>
                  </a:extLst>
                </a:gridCol>
                <a:gridCol w="147873">
                  <a:extLst>
                    <a:ext uri="{9D8B030D-6E8A-4147-A177-3AD203B41FA5}">
                      <a16:colId xmlns:a16="http://schemas.microsoft.com/office/drawing/2014/main" val="3241349282"/>
                    </a:ext>
                  </a:extLst>
                </a:gridCol>
                <a:gridCol w="147873">
                  <a:extLst>
                    <a:ext uri="{9D8B030D-6E8A-4147-A177-3AD203B41FA5}">
                      <a16:colId xmlns:a16="http://schemas.microsoft.com/office/drawing/2014/main" val="3352162860"/>
                    </a:ext>
                  </a:extLst>
                </a:gridCol>
                <a:gridCol w="147873">
                  <a:extLst>
                    <a:ext uri="{9D8B030D-6E8A-4147-A177-3AD203B41FA5}">
                      <a16:colId xmlns:a16="http://schemas.microsoft.com/office/drawing/2014/main" val="3696102025"/>
                    </a:ext>
                  </a:extLst>
                </a:gridCol>
                <a:gridCol w="147873">
                  <a:extLst>
                    <a:ext uri="{9D8B030D-6E8A-4147-A177-3AD203B41FA5}">
                      <a16:colId xmlns:a16="http://schemas.microsoft.com/office/drawing/2014/main" val="704084449"/>
                    </a:ext>
                  </a:extLst>
                </a:gridCol>
                <a:gridCol w="147873">
                  <a:extLst>
                    <a:ext uri="{9D8B030D-6E8A-4147-A177-3AD203B41FA5}">
                      <a16:colId xmlns:a16="http://schemas.microsoft.com/office/drawing/2014/main" val="4012870879"/>
                    </a:ext>
                  </a:extLst>
                </a:gridCol>
                <a:gridCol w="147873">
                  <a:extLst>
                    <a:ext uri="{9D8B030D-6E8A-4147-A177-3AD203B41FA5}">
                      <a16:colId xmlns:a16="http://schemas.microsoft.com/office/drawing/2014/main" val="3692426005"/>
                    </a:ext>
                  </a:extLst>
                </a:gridCol>
                <a:gridCol w="147873">
                  <a:extLst>
                    <a:ext uri="{9D8B030D-6E8A-4147-A177-3AD203B41FA5}">
                      <a16:colId xmlns:a16="http://schemas.microsoft.com/office/drawing/2014/main" val="3893070128"/>
                    </a:ext>
                  </a:extLst>
                </a:gridCol>
                <a:gridCol w="147873">
                  <a:extLst>
                    <a:ext uri="{9D8B030D-6E8A-4147-A177-3AD203B41FA5}">
                      <a16:colId xmlns:a16="http://schemas.microsoft.com/office/drawing/2014/main" val="2781312383"/>
                    </a:ext>
                  </a:extLst>
                </a:gridCol>
                <a:gridCol w="147873">
                  <a:extLst>
                    <a:ext uri="{9D8B030D-6E8A-4147-A177-3AD203B41FA5}">
                      <a16:colId xmlns:a16="http://schemas.microsoft.com/office/drawing/2014/main" val="2320490665"/>
                    </a:ext>
                  </a:extLst>
                </a:gridCol>
                <a:gridCol w="147873">
                  <a:extLst>
                    <a:ext uri="{9D8B030D-6E8A-4147-A177-3AD203B41FA5}">
                      <a16:colId xmlns:a16="http://schemas.microsoft.com/office/drawing/2014/main" val="3656665081"/>
                    </a:ext>
                  </a:extLst>
                </a:gridCol>
                <a:gridCol w="147873">
                  <a:extLst>
                    <a:ext uri="{9D8B030D-6E8A-4147-A177-3AD203B41FA5}">
                      <a16:colId xmlns:a16="http://schemas.microsoft.com/office/drawing/2014/main" val="2430801070"/>
                    </a:ext>
                  </a:extLst>
                </a:gridCol>
                <a:gridCol w="147873">
                  <a:extLst>
                    <a:ext uri="{9D8B030D-6E8A-4147-A177-3AD203B41FA5}">
                      <a16:colId xmlns:a16="http://schemas.microsoft.com/office/drawing/2014/main" val="1910996520"/>
                    </a:ext>
                  </a:extLst>
                </a:gridCol>
              </a:tblGrid>
              <a:tr h="273867">
                <a:tc rowSpan="3">
                  <a:txBody>
                    <a:bodyPr/>
                    <a:lstStyle/>
                    <a:p>
                      <a:pPr algn="ctr"/>
                      <a:r>
                        <a:rPr kumimoji="1" lang="pt-BR" altLang="ja-JP" sz="9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TEMA</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latin typeface="Tahoma" panose="020B0604030504040204" pitchFamily="34" charset="0"/>
                          <a:ea typeface="Tahoma" panose="020B0604030504040204" pitchFamily="34" charset="0"/>
                          <a:cs typeface="Tahoma" panose="020B0604030504040204" pitchFamily="34" charset="0"/>
                        </a:rPr>
                        <a:t>STATUS</a:t>
                      </a:r>
                      <a:endParaRPr kumimoji="1" lang="ja-JP" altLang="en-US" sz="900" b="0">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101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chemeClr val="tx1"/>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1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102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2827801"/>
                  </a:ext>
                </a:extLst>
              </a:tr>
              <a:tr h="248290">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JUL</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AGO</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OUT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NOV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DEZ</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JAN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FEV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3867">
                <a:tc vMerge="1">
                  <a:txBody>
                    <a:bodyPr/>
                    <a:lstStyle/>
                    <a:p>
                      <a:pPr algn="ct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152035"/>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1)  Implementação de Nova Conta AWS  na HDA;</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endParaRPr lang="pt-BR" sz="700" b="0" i="0" u="none" strike="noStrike">
                        <a:solidFill>
                          <a:schemeClr val="bg1"/>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052248"/>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2) Estruturação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Talend</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(Gestão de Acesso /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Change</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Managment</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r>
                        <a:rPr lang="pt-BR" sz="700" b="1"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rPr>
                        <a:t>.</a:t>
                      </a:r>
                      <a:endParaRPr lang="pt-BR" sz="700" b="0"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975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3) Estruturação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SoftExpert</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(Gestão de Acesso /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Change</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Managment</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r>
                        <a:rPr lang="pt-BR" sz="700" b="1"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rPr>
                        <a:t> </a:t>
                      </a:r>
                      <a:endParaRPr lang="pt-BR" sz="700" b="0"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7926"/>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4) Estruturação Arquitetura de BI/Dashboards c/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Grafana</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PwBi</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(Governança);</a:t>
                      </a:r>
                      <a:endParaRPr kumimoji="0" lang="en-US"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 ANDAMENTO </a:t>
                      </a:r>
                      <a:endParaRPr lang="pt-BR" sz="700" b="0" i="0" u="none" strike="noStrike">
                        <a:solidFill>
                          <a:schemeClr val="bg1"/>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031441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5) Redução do Consumo de Energia nos equipamentos de TI;</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chemeClr val="tx1">
                              <a:lumMod val="85000"/>
                              <a:lumOff val="15000"/>
                            </a:schemeClr>
                          </a:solidFill>
                          <a:effectLst/>
                          <a:highlight>
                            <a:srgbClr val="FFC000"/>
                          </a:highlight>
                          <a:latin typeface="Arial" panose="020B0604020202020204" pitchFamily="34" charset="0"/>
                          <a:cs typeface="Arial" panose="020B0604020202020204" pitchFamily="34" charset="0"/>
                        </a:rPr>
                        <a:t>HOLD</a:t>
                      </a:r>
                    </a:p>
                    <a:p>
                      <a:pPr algn="ctr" rtl="0" fontAlgn="ctr"/>
                      <a:endParaRPr lang="pt-BR" sz="700" b="0" i="0" u="none" strike="noStrike">
                        <a:solidFill>
                          <a:schemeClr val="tx1">
                            <a:lumMod val="85000"/>
                            <a:lumOff val="15000"/>
                          </a:schemeClr>
                        </a:solidFill>
                        <a:effectLst/>
                        <a:highlight>
                          <a:srgbClr val="00FF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0219"/>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6) </a:t>
                      </a:r>
                      <a:r>
                        <a:rPr kumimoji="0" lang="en-US"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Projeto</a:t>
                      </a:r>
                      <a:r>
                        <a:rPr kumimoji="0" lang="en-US"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101ki: APS;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tx1">
                              <a:lumMod val="85000"/>
                              <a:lumOff val="15000"/>
                            </a:schemeClr>
                          </a:solidFill>
                          <a:effectLst/>
                          <a:highlight>
                            <a:srgbClr val="FFC000"/>
                          </a:highlight>
                          <a:latin typeface="Arial" panose="020B0604020202020204" pitchFamily="34" charset="0"/>
                          <a:cs typeface="Arial" panose="020B0604020202020204" pitchFamily="34" charset="0"/>
                        </a:rPr>
                        <a:t>HOLD</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1359350"/>
                  </a:ext>
                </a:extLst>
              </a:tr>
            </a:tbl>
          </a:graphicData>
        </a:graphic>
      </p:graphicFrame>
      <p:sp>
        <p:nvSpPr>
          <p:cNvPr id="6" name="Retângulo 5">
            <a:extLst>
              <a:ext uri="{FF2B5EF4-FFF2-40B4-BE49-F238E27FC236}">
                <a16:creationId xmlns:a16="http://schemas.microsoft.com/office/drawing/2014/main" id="{96AB12DF-8DAF-0013-4C2A-D158294CD9FB}"/>
              </a:ext>
            </a:extLst>
          </p:cNvPr>
          <p:cNvSpPr/>
          <p:nvPr/>
        </p:nvSpPr>
        <p:spPr>
          <a:xfrm>
            <a:off x="2401659" y="1411806"/>
            <a:ext cx="9674846" cy="52214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xtTitle" hidden="1"/>
          <p:cNvSpPr txBox="1"/>
          <p:nvPr/>
        </p:nvSpPr>
        <p:spPr>
          <a:xfrm>
            <a:off x="2159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Schedule</a:t>
            </a:r>
          </a:p>
        </p:txBody>
      </p:sp>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8" y="-1858827"/>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2">
            <a:extLst>
              <a:ext uri="{FF2B5EF4-FFF2-40B4-BE49-F238E27FC236}">
                <a16:creationId xmlns:a16="http://schemas.microsoft.com/office/drawing/2014/main" id="{EA757403-F02E-BD5D-3131-F8C363156D55}"/>
              </a:ext>
            </a:extLst>
          </p:cNvPr>
          <p:cNvSpPr/>
          <p:nvPr/>
        </p:nvSpPr>
        <p:spPr>
          <a:xfrm>
            <a:off x="4462225" y="3522901"/>
            <a:ext cx="572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tângulo 2">
            <a:extLst>
              <a:ext uri="{FF2B5EF4-FFF2-40B4-BE49-F238E27FC236}">
                <a16:creationId xmlns:a16="http://schemas.microsoft.com/office/drawing/2014/main" id="{5134850D-1DD1-EB33-27B3-58635C3EDBB0}"/>
              </a:ext>
            </a:extLst>
          </p:cNvPr>
          <p:cNvSpPr/>
          <p:nvPr/>
        </p:nvSpPr>
        <p:spPr>
          <a:xfrm>
            <a:off x="12911727" y="449542"/>
            <a:ext cx="868522" cy="20293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tângulo 2">
            <a:extLst>
              <a:ext uri="{FF2B5EF4-FFF2-40B4-BE49-F238E27FC236}">
                <a16:creationId xmlns:a16="http://schemas.microsoft.com/office/drawing/2014/main" id="{8E0A5FB4-724C-61B4-C490-7BB894E0F322}"/>
              </a:ext>
            </a:extLst>
          </p:cNvPr>
          <p:cNvSpPr/>
          <p:nvPr/>
        </p:nvSpPr>
        <p:spPr>
          <a:xfrm>
            <a:off x="13348759" y="1700738"/>
            <a:ext cx="245586" cy="19433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tângulo 2">
            <a:extLst>
              <a:ext uri="{FF2B5EF4-FFF2-40B4-BE49-F238E27FC236}">
                <a16:creationId xmlns:a16="http://schemas.microsoft.com/office/drawing/2014/main" id="{1AF27515-982B-8F82-B8EE-05BB7B23B4A2}"/>
              </a:ext>
            </a:extLst>
          </p:cNvPr>
          <p:cNvSpPr/>
          <p:nvPr/>
        </p:nvSpPr>
        <p:spPr>
          <a:xfrm>
            <a:off x="13027085" y="991339"/>
            <a:ext cx="321674" cy="18956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tângulo 2">
            <a:extLst>
              <a:ext uri="{FF2B5EF4-FFF2-40B4-BE49-F238E27FC236}">
                <a16:creationId xmlns:a16="http://schemas.microsoft.com/office/drawing/2014/main" id="{1F286EFC-5F7F-A80F-A3E4-87309766998F}"/>
              </a:ext>
            </a:extLst>
          </p:cNvPr>
          <p:cNvSpPr/>
          <p:nvPr/>
        </p:nvSpPr>
        <p:spPr>
          <a:xfrm>
            <a:off x="13513192" y="2274222"/>
            <a:ext cx="207968" cy="20812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tângulo 2">
            <a:extLst>
              <a:ext uri="{FF2B5EF4-FFF2-40B4-BE49-F238E27FC236}">
                <a16:creationId xmlns:a16="http://schemas.microsoft.com/office/drawing/2014/main" id="{D769BE48-A889-7A49-4063-8666B4C41996}"/>
              </a:ext>
            </a:extLst>
          </p:cNvPr>
          <p:cNvSpPr/>
          <p:nvPr/>
        </p:nvSpPr>
        <p:spPr>
          <a:xfrm>
            <a:off x="743324" y="6655769"/>
            <a:ext cx="416659" cy="174752"/>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REAL</a:t>
            </a:r>
          </a:p>
        </p:txBody>
      </p:sp>
      <p:sp>
        <p:nvSpPr>
          <p:cNvPr id="25" name="Retângulo 2">
            <a:extLst>
              <a:ext uri="{FF2B5EF4-FFF2-40B4-BE49-F238E27FC236}">
                <a16:creationId xmlns:a16="http://schemas.microsoft.com/office/drawing/2014/main" id="{FBD26372-46A9-2108-5B41-BC96B72076BF}"/>
              </a:ext>
            </a:extLst>
          </p:cNvPr>
          <p:cNvSpPr/>
          <p:nvPr/>
        </p:nvSpPr>
        <p:spPr>
          <a:xfrm>
            <a:off x="1278405" y="6654039"/>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PLAN</a:t>
            </a:r>
          </a:p>
        </p:txBody>
      </p:sp>
      <p:sp>
        <p:nvSpPr>
          <p:cNvPr id="26" name="Retângulo 2">
            <a:extLst>
              <a:ext uri="{FF2B5EF4-FFF2-40B4-BE49-F238E27FC236}">
                <a16:creationId xmlns:a16="http://schemas.microsoft.com/office/drawing/2014/main" id="{6E9CA9D6-58B7-BA4A-9710-0B3DBA122D69}"/>
              </a:ext>
            </a:extLst>
          </p:cNvPr>
          <p:cNvSpPr/>
          <p:nvPr/>
        </p:nvSpPr>
        <p:spPr>
          <a:xfrm>
            <a:off x="-16354" y="6654039"/>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t>Legenda:</a:t>
            </a:r>
          </a:p>
        </p:txBody>
      </p:sp>
      <p:sp>
        <p:nvSpPr>
          <p:cNvPr id="12" name="Retângulo 2">
            <a:extLst>
              <a:ext uri="{FF2B5EF4-FFF2-40B4-BE49-F238E27FC236}">
                <a16:creationId xmlns:a16="http://schemas.microsoft.com/office/drawing/2014/main" id="{C25104D0-3418-42FD-6201-D679863B0B82}"/>
              </a:ext>
            </a:extLst>
          </p:cNvPr>
          <p:cNvSpPr/>
          <p:nvPr/>
        </p:nvSpPr>
        <p:spPr>
          <a:xfrm>
            <a:off x="12909547" y="683842"/>
            <a:ext cx="311521" cy="1769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Retângulo 2">
            <a:extLst>
              <a:ext uri="{FF2B5EF4-FFF2-40B4-BE49-F238E27FC236}">
                <a16:creationId xmlns:a16="http://schemas.microsoft.com/office/drawing/2014/main" id="{D2A2F1B8-58C2-C844-9E76-88C0253ED1ED}"/>
              </a:ext>
            </a:extLst>
          </p:cNvPr>
          <p:cNvSpPr/>
          <p:nvPr/>
        </p:nvSpPr>
        <p:spPr>
          <a:xfrm>
            <a:off x="13027738" y="1253042"/>
            <a:ext cx="182049" cy="1895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Retângulo 2">
            <a:extLst>
              <a:ext uri="{FF2B5EF4-FFF2-40B4-BE49-F238E27FC236}">
                <a16:creationId xmlns:a16="http://schemas.microsoft.com/office/drawing/2014/main" id="{92C1F580-7DE6-5730-CE3C-C0D1F7F51FEB}"/>
              </a:ext>
            </a:extLst>
          </p:cNvPr>
          <p:cNvSpPr/>
          <p:nvPr/>
        </p:nvSpPr>
        <p:spPr>
          <a:xfrm>
            <a:off x="13353817" y="1949329"/>
            <a:ext cx="245586" cy="194333"/>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tângulo 2">
            <a:extLst>
              <a:ext uri="{FF2B5EF4-FFF2-40B4-BE49-F238E27FC236}">
                <a16:creationId xmlns:a16="http://schemas.microsoft.com/office/drawing/2014/main" id="{90AE3005-61AC-9175-13ED-AAC6D93D3919}"/>
              </a:ext>
            </a:extLst>
          </p:cNvPr>
          <p:cNvSpPr/>
          <p:nvPr/>
        </p:nvSpPr>
        <p:spPr>
          <a:xfrm>
            <a:off x="13518250" y="2522813"/>
            <a:ext cx="207968" cy="208126"/>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tângulo 2">
            <a:extLst>
              <a:ext uri="{FF2B5EF4-FFF2-40B4-BE49-F238E27FC236}">
                <a16:creationId xmlns:a16="http://schemas.microsoft.com/office/drawing/2014/main" id="{9A54B5BA-8752-4637-F0BE-2E04709DF53E}"/>
              </a:ext>
            </a:extLst>
          </p:cNvPr>
          <p:cNvSpPr/>
          <p:nvPr/>
        </p:nvSpPr>
        <p:spPr>
          <a:xfrm>
            <a:off x="4462225" y="3745415"/>
            <a:ext cx="2556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tângulo 2">
            <a:extLst>
              <a:ext uri="{FF2B5EF4-FFF2-40B4-BE49-F238E27FC236}">
                <a16:creationId xmlns:a16="http://schemas.microsoft.com/office/drawing/2014/main" id="{979641BC-0498-E6F8-A84A-985F58699BE1}"/>
              </a:ext>
            </a:extLst>
          </p:cNvPr>
          <p:cNvSpPr/>
          <p:nvPr/>
        </p:nvSpPr>
        <p:spPr>
          <a:xfrm>
            <a:off x="679987" y="-1841373"/>
            <a:ext cx="11512013" cy="345251"/>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tângulo 31">
            <a:extLst>
              <a:ext uri="{FF2B5EF4-FFF2-40B4-BE49-F238E27FC236}">
                <a16:creationId xmlns:a16="http://schemas.microsoft.com/office/drawing/2014/main" id="{50A7FFA5-0CAA-1250-4D40-5B64F3C712C2}"/>
              </a:ext>
            </a:extLst>
          </p:cNvPr>
          <p:cNvSpPr/>
          <p:nvPr/>
        </p:nvSpPr>
        <p:spPr>
          <a:xfrm>
            <a:off x="1573402" y="-1797058"/>
            <a:ext cx="9700250" cy="313932"/>
          </a:xfrm>
          <a:prstGeom prst="rect">
            <a:avLst/>
          </a:prstGeom>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ROADMAP DE PROJETOS – ARQUITETURA HDA</a:t>
            </a:r>
          </a:p>
        </p:txBody>
      </p:sp>
      <p:sp>
        <p:nvSpPr>
          <p:cNvPr id="35" name="Retângulo 34">
            <a:extLst>
              <a:ext uri="{FF2B5EF4-FFF2-40B4-BE49-F238E27FC236}">
                <a16:creationId xmlns:a16="http://schemas.microsoft.com/office/drawing/2014/main" id="{E5E049E4-BBF8-2FEA-0451-FA6EEFE786FB}"/>
              </a:ext>
            </a:extLst>
          </p:cNvPr>
          <p:cNvSpPr/>
          <p:nvPr/>
        </p:nvSpPr>
        <p:spPr>
          <a:xfrm>
            <a:off x="1956122" y="442825"/>
            <a:ext cx="8818409" cy="307777"/>
          </a:xfrm>
          <a:prstGeom prst="rect">
            <a:avLst/>
          </a:prstGeom>
          <a:noFill/>
        </p:spPr>
        <p:txBody>
          <a:bodyPr vert="horz"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alibri" panose="020F0502020204030204"/>
                <a:ea typeface="+mn-ea"/>
                <a:cs typeface="+mn-cs"/>
              </a:rPr>
              <a:t>Temas Christyan</a:t>
            </a:r>
          </a:p>
        </p:txBody>
      </p:sp>
      <p:sp>
        <p:nvSpPr>
          <p:cNvPr id="38" name="Retângulo 2">
            <a:extLst>
              <a:ext uri="{FF2B5EF4-FFF2-40B4-BE49-F238E27FC236}">
                <a16:creationId xmlns:a16="http://schemas.microsoft.com/office/drawing/2014/main" id="{B57DF575-0F34-0F20-38EA-0DD445B506BC}"/>
              </a:ext>
            </a:extLst>
          </p:cNvPr>
          <p:cNvSpPr/>
          <p:nvPr/>
        </p:nvSpPr>
        <p:spPr>
          <a:xfrm>
            <a:off x="1802556" y="6653516"/>
            <a:ext cx="811951" cy="1747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TERM. ATRASO</a:t>
            </a:r>
          </a:p>
        </p:txBody>
      </p:sp>
      <p:sp>
        <p:nvSpPr>
          <p:cNvPr id="39" name="Retângulo 2">
            <a:extLst>
              <a:ext uri="{FF2B5EF4-FFF2-40B4-BE49-F238E27FC236}">
                <a16:creationId xmlns:a16="http://schemas.microsoft.com/office/drawing/2014/main" id="{7A5ADC83-9A48-1D25-D89C-D5386BAE26CF}"/>
              </a:ext>
            </a:extLst>
          </p:cNvPr>
          <p:cNvSpPr/>
          <p:nvPr/>
        </p:nvSpPr>
        <p:spPr>
          <a:xfrm>
            <a:off x="2711003" y="6651786"/>
            <a:ext cx="1116000" cy="176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ANDAMENTO ATRASO</a:t>
            </a:r>
          </a:p>
        </p:txBody>
      </p:sp>
      <p:grpSp>
        <p:nvGrpSpPr>
          <p:cNvPr id="42" name="Agrupar 41">
            <a:extLst>
              <a:ext uri="{FF2B5EF4-FFF2-40B4-BE49-F238E27FC236}">
                <a16:creationId xmlns:a16="http://schemas.microsoft.com/office/drawing/2014/main" id="{5974FFF7-7920-2439-0EED-F10803056ECC}"/>
              </a:ext>
            </a:extLst>
          </p:cNvPr>
          <p:cNvGrpSpPr/>
          <p:nvPr/>
        </p:nvGrpSpPr>
        <p:grpSpPr>
          <a:xfrm>
            <a:off x="14107036" y="2293289"/>
            <a:ext cx="750214" cy="400110"/>
            <a:chOff x="10720524" y="5248276"/>
            <a:chExt cx="750214" cy="400110"/>
          </a:xfrm>
        </p:grpSpPr>
        <p:sp>
          <p:nvSpPr>
            <p:cNvPr id="43" name="Estrela de 5 Pontas 210">
              <a:extLst>
                <a:ext uri="{FF2B5EF4-FFF2-40B4-BE49-F238E27FC236}">
                  <a16:creationId xmlns:a16="http://schemas.microsoft.com/office/drawing/2014/main" id="{FBDA6CDF-E3A8-5F4F-404B-BDFCD445E56C}"/>
                </a:ext>
              </a:extLst>
            </p:cNvPr>
            <p:cNvSpPr/>
            <p:nvPr/>
          </p:nvSpPr>
          <p:spPr>
            <a:xfrm>
              <a:off x="10720524" y="5336833"/>
              <a:ext cx="144016" cy="134217"/>
            </a:xfrm>
            <a:prstGeom prst="star5">
              <a:avLst/>
            </a:prstGeom>
            <a:solidFill>
              <a:srgbClr val="FFFF00"/>
            </a:solidFill>
            <a:ln w="317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aixaDeTexto 43">
              <a:extLst>
                <a:ext uri="{FF2B5EF4-FFF2-40B4-BE49-F238E27FC236}">
                  <a16:creationId xmlns:a16="http://schemas.microsoft.com/office/drawing/2014/main" id="{26B2ADC2-6E6B-5DB6-E2E8-472DBBEE4FB5}"/>
                </a:ext>
              </a:extLst>
            </p:cNvPr>
            <p:cNvSpPr txBox="1"/>
            <p:nvPr/>
          </p:nvSpPr>
          <p:spPr>
            <a:xfrm>
              <a:off x="10888526" y="5248276"/>
              <a:ext cx="582212" cy="400110"/>
            </a:xfrm>
            <a:prstGeom prst="rect">
              <a:avLst/>
            </a:prstGeom>
            <a:solidFill>
              <a:schemeClr val="bg1"/>
            </a:solidFill>
            <a:ln w="3175">
              <a:solidFill>
                <a:schemeClr val="bg1">
                  <a:lumMod val="65000"/>
                </a:schemeClr>
              </a:solidFill>
            </a:ln>
          </p:spPr>
          <p:txBody>
            <a:bodyPr wrap="square" rtlCol="0">
              <a:spAutoFit/>
            </a:bodyPr>
            <a:lstStyle>
              <a:defPPr>
                <a:defRPr lang="pt-BR"/>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rgbClr val="0000FF"/>
                  </a:solidFill>
                  <a:effectLst/>
                  <a:uLnTx/>
                  <a:uFillTx/>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Go Live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(22/01)</a:t>
              </a:r>
            </a:p>
          </p:txBody>
        </p:sp>
      </p:grpSp>
      <p:sp>
        <p:nvSpPr>
          <p:cNvPr id="45" name="CaixaDeTexto 44">
            <a:extLst>
              <a:ext uri="{FF2B5EF4-FFF2-40B4-BE49-F238E27FC236}">
                <a16:creationId xmlns:a16="http://schemas.microsoft.com/office/drawing/2014/main" id="{96716F3B-9FF1-B09F-1695-D8DD4C28C221}"/>
              </a:ext>
            </a:extLst>
          </p:cNvPr>
          <p:cNvSpPr txBox="1"/>
          <p:nvPr/>
        </p:nvSpPr>
        <p:spPr>
          <a:xfrm>
            <a:off x="13968046" y="1594016"/>
            <a:ext cx="708058" cy="369332"/>
          </a:xfrm>
          <a:prstGeom prst="rect">
            <a:avLst/>
          </a:prstGeom>
          <a:solidFill>
            <a:schemeClr val="bg1"/>
          </a:solidFill>
          <a:ln w="3175">
            <a:solidFill>
              <a:schemeClr val="bg1">
                <a:lumMod val="6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Go/</a:t>
            </a:r>
            <a:r>
              <a:rPr kumimoji="0" lang="pt-BR" sz="900" b="1" i="0" u="none" strike="noStrike" kern="1200" cap="none" spc="0" normalizeH="0" baseline="0" noProof="0" err="1">
                <a:ln>
                  <a:noFill/>
                </a:ln>
                <a:solidFill>
                  <a:srgbClr val="0000FF"/>
                </a:solidFill>
                <a:effectLst/>
                <a:uLnTx/>
                <a:uFillTx/>
                <a:latin typeface="Segoe UI" panose="020B0502040204020203" pitchFamily="34" charset="0"/>
                <a:ea typeface="+mn-ea"/>
                <a:cs typeface="Segoe UI" panose="020B0502040204020203" pitchFamily="34" charset="0"/>
              </a:rPr>
              <a:t>NoGo</a:t>
            </a:r>
            <a:endPar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(16/Jan)</a:t>
            </a:r>
          </a:p>
        </p:txBody>
      </p:sp>
      <p:grpSp>
        <p:nvGrpSpPr>
          <p:cNvPr id="41" name="Agrupar 40">
            <a:extLst>
              <a:ext uri="{FF2B5EF4-FFF2-40B4-BE49-F238E27FC236}">
                <a16:creationId xmlns:a16="http://schemas.microsoft.com/office/drawing/2014/main" id="{2E460BA3-ADAE-637C-C00E-64C0822B434A}"/>
              </a:ext>
            </a:extLst>
          </p:cNvPr>
          <p:cNvGrpSpPr/>
          <p:nvPr/>
        </p:nvGrpSpPr>
        <p:grpSpPr>
          <a:xfrm>
            <a:off x="6744916" y="866690"/>
            <a:ext cx="542924" cy="6249987"/>
            <a:chOff x="13776635" y="931446"/>
            <a:chExt cx="542924" cy="6249987"/>
          </a:xfrm>
        </p:grpSpPr>
        <p:cxnSp>
          <p:nvCxnSpPr>
            <p:cNvPr id="22" name="Conector reto 21">
              <a:extLst>
                <a:ext uri="{FF2B5EF4-FFF2-40B4-BE49-F238E27FC236}">
                  <a16:creationId xmlns:a16="http://schemas.microsoft.com/office/drawing/2014/main" id="{34729F93-3961-0B48-67F7-E06E6BD12334}"/>
                </a:ext>
              </a:extLst>
            </p:cNvPr>
            <p:cNvCxnSpPr>
              <a:cxnSpLocks/>
            </p:cNvCxnSpPr>
            <p:nvPr/>
          </p:nvCxnSpPr>
          <p:spPr>
            <a:xfrm>
              <a:off x="14048097" y="1025433"/>
              <a:ext cx="0" cy="6156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3" name="Retângulo 2">
              <a:extLst>
                <a:ext uri="{FF2B5EF4-FFF2-40B4-BE49-F238E27FC236}">
                  <a16:creationId xmlns:a16="http://schemas.microsoft.com/office/drawing/2014/main" id="{78AA34CB-E95E-5CD4-0300-104370165C02}"/>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TODAY</a:t>
              </a:r>
            </a:p>
          </p:txBody>
        </p:sp>
      </p:grpSp>
      <p:sp>
        <p:nvSpPr>
          <p:cNvPr id="29" name="Rectangle 342" descr="GO-LIVE&#10;02/07/12">
            <a:extLst>
              <a:ext uri="{FF2B5EF4-FFF2-40B4-BE49-F238E27FC236}">
                <a16:creationId xmlns:a16="http://schemas.microsoft.com/office/drawing/2014/main" id="{8679B2A1-903B-3692-5E96-1A3014DCB1CA}"/>
              </a:ext>
            </a:extLst>
          </p:cNvPr>
          <p:cNvSpPr>
            <a:spLocks noChangeArrowheads="1"/>
          </p:cNvSpPr>
          <p:nvPr/>
        </p:nvSpPr>
        <p:spPr bwMode="auto">
          <a:xfrm>
            <a:off x="10481410" y="3597898"/>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36" name="Fluxograma: Decisão 35">
            <a:extLst>
              <a:ext uri="{FF2B5EF4-FFF2-40B4-BE49-F238E27FC236}">
                <a16:creationId xmlns:a16="http://schemas.microsoft.com/office/drawing/2014/main" id="{41389434-FEBE-5C6C-56F3-87DFF18995EC}"/>
              </a:ext>
            </a:extLst>
          </p:cNvPr>
          <p:cNvSpPr/>
          <p:nvPr/>
        </p:nvSpPr>
        <p:spPr>
          <a:xfrm>
            <a:off x="10380096" y="3633975"/>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Fluxograma: Decisão 36">
            <a:extLst>
              <a:ext uri="{FF2B5EF4-FFF2-40B4-BE49-F238E27FC236}">
                <a16:creationId xmlns:a16="http://schemas.microsoft.com/office/drawing/2014/main" id="{D8DBB8D2-6E87-AE53-FF02-7314037C76E6}"/>
              </a:ext>
            </a:extLst>
          </p:cNvPr>
          <p:cNvSpPr/>
          <p:nvPr/>
        </p:nvSpPr>
        <p:spPr>
          <a:xfrm>
            <a:off x="10279659" y="3649713"/>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0" name="Rectangle 77">
            <a:extLst>
              <a:ext uri="{FF2B5EF4-FFF2-40B4-BE49-F238E27FC236}">
                <a16:creationId xmlns:a16="http://schemas.microsoft.com/office/drawing/2014/main" id="{C8FC3F9E-A45E-923B-64CD-15AC9FCDC0F7}"/>
              </a:ext>
            </a:extLst>
          </p:cNvPr>
          <p:cNvSpPr>
            <a:spLocks noChangeArrowheads="1"/>
          </p:cNvSpPr>
          <p:nvPr/>
        </p:nvSpPr>
        <p:spPr bwMode="auto">
          <a:xfrm>
            <a:off x="10238383" y="3422200"/>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55" name="Retângulo 2">
            <a:extLst>
              <a:ext uri="{FF2B5EF4-FFF2-40B4-BE49-F238E27FC236}">
                <a16:creationId xmlns:a16="http://schemas.microsoft.com/office/drawing/2014/main" id="{72232776-41A5-65E6-FD9E-A90E377D4340}"/>
              </a:ext>
            </a:extLst>
          </p:cNvPr>
          <p:cNvSpPr/>
          <p:nvPr/>
        </p:nvSpPr>
        <p:spPr>
          <a:xfrm>
            <a:off x="3223073" y="4710299"/>
            <a:ext cx="698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Rectangle 342" descr="GO-LIVE&#10;02/07/12">
            <a:extLst>
              <a:ext uri="{FF2B5EF4-FFF2-40B4-BE49-F238E27FC236}">
                <a16:creationId xmlns:a16="http://schemas.microsoft.com/office/drawing/2014/main" id="{4B9FD6E9-1588-4DB9-024B-E7DA61ADD458}"/>
              </a:ext>
            </a:extLst>
          </p:cNvPr>
          <p:cNvSpPr>
            <a:spLocks noChangeArrowheads="1"/>
          </p:cNvSpPr>
          <p:nvPr/>
        </p:nvSpPr>
        <p:spPr bwMode="auto">
          <a:xfrm>
            <a:off x="10481806" y="4723241"/>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57" name="Fluxograma: Decisão 56">
            <a:extLst>
              <a:ext uri="{FF2B5EF4-FFF2-40B4-BE49-F238E27FC236}">
                <a16:creationId xmlns:a16="http://schemas.microsoft.com/office/drawing/2014/main" id="{57BDC892-00FC-E311-DAA4-349DF4EFA086}"/>
              </a:ext>
            </a:extLst>
          </p:cNvPr>
          <p:cNvSpPr/>
          <p:nvPr/>
        </p:nvSpPr>
        <p:spPr>
          <a:xfrm>
            <a:off x="10380492" y="4759318"/>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8" name="Fluxograma: Decisão 57">
            <a:extLst>
              <a:ext uri="{FF2B5EF4-FFF2-40B4-BE49-F238E27FC236}">
                <a16:creationId xmlns:a16="http://schemas.microsoft.com/office/drawing/2014/main" id="{63505B3D-78D5-9DA7-DE6A-94750DEE7A59}"/>
              </a:ext>
            </a:extLst>
          </p:cNvPr>
          <p:cNvSpPr/>
          <p:nvPr/>
        </p:nvSpPr>
        <p:spPr>
          <a:xfrm>
            <a:off x="10280055" y="4775056"/>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9" name="Rectangle 77">
            <a:extLst>
              <a:ext uri="{FF2B5EF4-FFF2-40B4-BE49-F238E27FC236}">
                <a16:creationId xmlns:a16="http://schemas.microsoft.com/office/drawing/2014/main" id="{96C0DB7C-8248-8653-F8B3-7A7BD174C8AD}"/>
              </a:ext>
            </a:extLst>
          </p:cNvPr>
          <p:cNvSpPr>
            <a:spLocks noChangeArrowheads="1"/>
          </p:cNvSpPr>
          <p:nvPr/>
        </p:nvSpPr>
        <p:spPr bwMode="auto">
          <a:xfrm>
            <a:off x="10238779" y="4547543"/>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60" name="Retângulo 2">
            <a:extLst>
              <a:ext uri="{FF2B5EF4-FFF2-40B4-BE49-F238E27FC236}">
                <a16:creationId xmlns:a16="http://schemas.microsoft.com/office/drawing/2014/main" id="{CD66CCD3-A9F8-3273-4EAC-565DF3D8770E}"/>
              </a:ext>
            </a:extLst>
          </p:cNvPr>
          <p:cNvSpPr/>
          <p:nvPr/>
        </p:nvSpPr>
        <p:spPr>
          <a:xfrm>
            <a:off x="3218125" y="4932813"/>
            <a:ext cx="659982"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tângulo 2">
            <a:extLst>
              <a:ext uri="{FF2B5EF4-FFF2-40B4-BE49-F238E27FC236}">
                <a16:creationId xmlns:a16="http://schemas.microsoft.com/office/drawing/2014/main" id="{77DF11F7-4366-1761-D66E-A9F6FC58C86E}"/>
              </a:ext>
            </a:extLst>
          </p:cNvPr>
          <p:cNvSpPr/>
          <p:nvPr/>
        </p:nvSpPr>
        <p:spPr>
          <a:xfrm>
            <a:off x="3879422" y="4932813"/>
            <a:ext cx="3168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tângulo 2">
            <a:extLst>
              <a:ext uri="{FF2B5EF4-FFF2-40B4-BE49-F238E27FC236}">
                <a16:creationId xmlns:a16="http://schemas.microsoft.com/office/drawing/2014/main" id="{C5EAAC64-D311-7B55-6EFA-7B0E173430C2}"/>
              </a:ext>
            </a:extLst>
          </p:cNvPr>
          <p:cNvSpPr/>
          <p:nvPr/>
        </p:nvSpPr>
        <p:spPr>
          <a:xfrm>
            <a:off x="5172013" y="4127669"/>
            <a:ext cx="5024608"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tângulo 2">
            <a:extLst>
              <a:ext uri="{FF2B5EF4-FFF2-40B4-BE49-F238E27FC236}">
                <a16:creationId xmlns:a16="http://schemas.microsoft.com/office/drawing/2014/main" id="{07D11000-36C8-36BE-B787-1D2123959B05}"/>
              </a:ext>
            </a:extLst>
          </p:cNvPr>
          <p:cNvSpPr/>
          <p:nvPr/>
        </p:nvSpPr>
        <p:spPr>
          <a:xfrm>
            <a:off x="5172013" y="4367073"/>
            <a:ext cx="864000" cy="14748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tângulo 2">
            <a:extLst>
              <a:ext uri="{FF2B5EF4-FFF2-40B4-BE49-F238E27FC236}">
                <a16:creationId xmlns:a16="http://schemas.microsoft.com/office/drawing/2014/main" id="{7065208D-CDDA-EAF2-58F0-CBA0C0E2EC29}"/>
              </a:ext>
            </a:extLst>
          </p:cNvPr>
          <p:cNvSpPr/>
          <p:nvPr/>
        </p:nvSpPr>
        <p:spPr>
          <a:xfrm>
            <a:off x="2446225" y="1778990"/>
            <a:ext cx="7740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Retângulo 2">
            <a:extLst>
              <a:ext uri="{FF2B5EF4-FFF2-40B4-BE49-F238E27FC236}">
                <a16:creationId xmlns:a16="http://schemas.microsoft.com/office/drawing/2014/main" id="{660832E8-C373-C19B-F8D6-4D1AE6261558}"/>
              </a:ext>
            </a:extLst>
          </p:cNvPr>
          <p:cNvSpPr/>
          <p:nvPr/>
        </p:nvSpPr>
        <p:spPr>
          <a:xfrm>
            <a:off x="2444378" y="2016989"/>
            <a:ext cx="4572000" cy="14748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Rectangle 342" descr="GO-LIVE&#10;02/07/12">
            <a:extLst>
              <a:ext uri="{FF2B5EF4-FFF2-40B4-BE49-F238E27FC236}">
                <a16:creationId xmlns:a16="http://schemas.microsoft.com/office/drawing/2014/main" id="{960A9667-B6BD-A0CC-59D6-C3ABAC8C7276}"/>
              </a:ext>
            </a:extLst>
          </p:cNvPr>
          <p:cNvSpPr>
            <a:spLocks noChangeArrowheads="1"/>
          </p:cNvSpPr>
          <p:nvPr/>
        </p:nvSpPr>
        <p:spPr bwMode="auto">
          <a:xfrm>
            <a:off x="10477833" y="4209765"/>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71" name="Fluxograma: Decisão 70">
            <a:extLst>
              <a:ext uri="{FF2B5EF4-FFF2-40B4-BE49-F238E27FC236}">
                <a16:creationId xmlns:a16="http://schemas.microsoft.com/office/drawing/2014/main" id="{21FD6E2A-9D6E-20C2-CF72-E3D41F335D4E}"/>
              </a:ext>
            </a:extLst>
          </p:cNvPr>
          <p:cNvSpPr/>
          <p:nvPr/>
        </p:nvSpPr>
        <p:spPr>
          <a:xfrm>
            <a:off x="10376519" y="4245842"/>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2" name="Fluxograma: Decisão 71">
            <a:extLst>
              <a:ext uri="{FF2B5EF4-FFF2-40B4-BE49-F238E27FC236}">
                <a16:creationId xmlns:a16="http://schemas.microsoft.com/office/drawing/2014/main" id="{A69702BB-18AF-D5BD-09C9-F6E41B47DCD5}"/>
              </a:ext>
            </a:extLst>
          </p:cNvPr>
          <p:cNvSpPr/>
          <p:nvPr/>
        </p:nvSpPr>
        <p:spPr>
          <a:xfrm>
            <a:off x="10276082" y="4261580"/>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3" name="Rectangle 77">
            <a:extLst>
              <a:ext uri="{FF2B5EF4-FFF2-40B4-BE49-F238E27FC236}">
                <a16:creationId xmlns:a16="http://schemas.microsoft.com/office/drawing/2014/main" id="{39BBC45E-05DF-8CB9-E50C-090E13041A80}"/>
              </a:ext>
            </a:extLst>
          </p:cNvPr>
          <p:cNvSpPr>
            <a:spLocks noChangeArrowheads="1"/>
          </p:cNvSpPr>
          <p:nvPr/>
        </p:nvSpPr>
        <p:spPr bwMode="auto">
          <a:xfrm>
            <a:off x="10234806" y="4034067"/>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74" name="Rectangle 342" descr="GO-LIVE&#10;02/07/12">
            <a:extLst>
              <a:ext uri="{FF2B5EF4-FFF2-40B4-BE49-F238E27FC236}">
                <a16:creationId xmlns:a16="http://schemas.microsoft.com/office/drawing/2014/main" id="{11A9F986-DDDC-F932-D4D3-B0957AEFE4F6}"/>
              </a:ext>
            </a:extLst>
          </p:cNvPr>
          <p:cNvSpPr>
            <a:spLocks noChangeArrowheads="1"/>
          </p:cNvSpPr>
          <p:nvPr/>
        </p:nvSpPr>
        <p:spPr bwMode="auto">
          <a:xfrm>
            <a:off x="10466534" y="1854361"/>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75" name="Fluxograma: Decisão 74">
            <a:extLst>
              <a:ext uri="{FF2B5EF4-FFF2-40B4-BE49-F238E27FC236}">
                <a16:creationId xmlns:a16="http://schemas.microsoft.com/office/drawing/2014/main" id="{69A71FBB-898D-8386-699F-AAA4259CEC25}"/>
              </a:ext>
            </a:extLst>
          </p:cNvPr>
          <p:cNvSpPr/>
          <p:nvPr/>
        </p:nvSpPr>
        <p:spPr>
          <a:xfrm>
            <a:off x="10365220" y="1890438"/>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Fluxograma: Decisão 75">
            <a:extLst>
              <a:ext uri="{FF2B5EF4-FFF2-40B4-BE49-F238E27FC236}">
                <a16:creationId xmlns:a16="http://schemas.microsoft.com/office/drawing/2014/main" id="{3FE6ED96-67FB-3649-B9AF-88A5A65F801E}"/>
              </a:ext>
            </a:extLst>
          </p:cNvPr>
          <p:cNvSpPr/>
          <p:nvPr/>
        </p:nvSpPr>
        <p:spPr>
          <a:xfrm>
            <a:off x="10264783" y="1906176"/>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7" name="Rectangle 77">
            <a:extLst>
              <a:ext uri="{FF2B5EF4-FFF2-40B4-BE49-F238E27FC236}">
                <a16:creationId xmlns:a16="http://schemas.microsoft.com/office/drawing/2014/main" id="{4F0AB061-2701-4039-42A1-E8D013E67D2F}"/>
              </a:ext>
            </a:extLst>
          </p:cNvPr>
          <p:cNvSpPr>
            <a:spLocks noChangeArrowheads="1"/>
          </p:cNvSpPr>
          <p:nvPr/>
        </p:nvSpPr>
        <p:spPr bwMode="auto">
          <a:xfrm>
            <a:off x="10223507" y="1678663"/>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78" name="Retângulo 2">
            <a:extLst>
              <a:ext uri="{FF2B5EF4-FFF2-40B4-BE49-F238E27FC236}">
                <a16:creationId xmlns:a16="http://schemas.microsoft.com/office/drawing/2014/main" id="{01F820B2-4955-2DD1-9EAE-D99985370793}"/>
              </a:ext>
            </a:extLst>
          </p:cNvPr>
          <p:cNvSpPr/>
          <p:nvPr/>
        </p:nvSpPr>
        <p:spPr>
          <a:xfrm>
            <a:off x="6064735" y="2388335"/>
            <a:ext cx="2952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Rectangle 342" descr="GO-LIVE&#10;02/07/12">
            <a:extLst>
              <a:ext uri="{FF2B5EF4-FFF2-40B4-BE49-F238E27FC236}">
                <a16:creationId xmlns:a16="http://schemas.microsoft.com/office/drawing/2014/main" id="{DAA54D85-2288-A116-BF55-01BCBD9BFC93}"/>
              </a:ext>
            </a:extLst>
          </p:cNvPr>
          <p:cNvSpPr>
            <a:spLocks noChangeArrowheads="1"/>
          </p:cNvSpPr>
          <p:nvPr/>
        </p:nvSpPr>
        <p:spPr bwMode="auto">
          <a:xfrm>
            <a:off x="9310926" y="2463332"/>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82" name="Fluxograma: Decisão 81">
            <a:extLst>
              <a:ext uri="{FF2B5EF4-FFF2-40B4-BE49-F238E27FC236}">
                <a16:creationId xmlns:a16="http://schemas.microsoft.com/office/drawing/2014/main" id="{C0B8C956-42C2-FFC7-EED6-B61981205260}"/>
              </a:ext>
            </a:extLst>
          </p:cNvPr>
          <p:cNvSpPr/>
          <p:nvPr/>
        </p:nvSpPr>
        <p:spPr>
          <a:xfrm>
            <a:off x="9209612" y="2499409"/>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3" name="Fluxograma: Decisão 82">
            <a:extLst>
              <a:ext uri="{FF2B5EF4-FFF2-40B4-BE49-F238E27FC236}">
                <a16:creationId xmlns:a16="http://schemas.microsoft.com/office/drawing/2014/main" id="{29244D4D-5F2E-F1A4-1CA8-B1284C6EBD15}"/>
              </a:ext>
            </a:extLst>
          </p:cNvPr>
          <p:cNvSpPr/>
          <p:nvPr/>
        </p:nvSpPr>
        <p:spPr>
          <a:xfrm>
            <a:off x="9109175" y="2515147"/>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4" name="Rectangle 77">
            <a:extLst>
              <a:ext uri="{FF2B5EF4-FFF2-40B4-BE49-F238E27FC236}">
                <a16:creationId xmlns:a16="http://schemas.microsoft.com/office/drawing/2014/main" id="{BB89AF73-24A8-BA85-C8C4-84F7948EFFC4}"/>
              </a:ext>
            </a:extLst>
          </p:cNvPr>
          <p:cNvSpPr>
            <a:spLocks noChangeArrowheads="1"/>
          </p:cNvSpPr>
          <p:nvPr/>
        </p:nvSpPr>
        <p:spPr bwMode="auto">
          <a:xfrm>
            <a:off x="9067899" y="2287634"/>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92" name="Retângulo 2">
            <a:extLst>
              <a:ext uri="{FF2B5EF4-FFF2-40B4-BE49-F238E27FC236}">
                <a16:creationId xmlns:a16="http://schemas.microsoft.com/office/drawing/2014/main" id="{EBBD5C6A-5FA3-0EE0-674C-0F83F96E674A}"/>
              </a:ext>
            </a:extLst>
          </p:cNvPr>
          <p:cNvSpPr/>
          <p:nvPr/>
        </p:nvSpPr>
        <p:spPr>
          <a:xfrm>
            <a:off x="5307858" y="2961767"/>
            <a:ext cx="428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5" name="Rectangle 342" descr="GO-LIVE&#10;02/07/12">
            <a:extLst>
              <a:ext uri="{FF2B5EF4-FFF2-40B4-BE49-F238E27FC236}">
                <a16:creationId xmlns:a16="http://schemas.microsoft.com/office/drawing/2014/main" id="{D5196BAE-4329-9A69-E4FF-69BAA01B0AFC}"/>
              </a:ext>
            </a:extLst>
          </p:cNvPr>
          <p:cNvSpPr>
            <a:spLocks noChangeArrowheads="1"/>
          </p:cNvSpPr>
          <p:nvPr/>
        </p:nvSpPr>
        <p:spPr bwMode="auto">
          <a:xfrm>
            <a:off x="9866086" y="3020415"/>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96" name="Fluxograma: Decisão 95">
            <a:extLst>
              <a:ext uri="{FF2B5EF4-FFF2-40B4-BE49-F238E27FC236}">
                <a16:creationId xmlns:a16="http://schemas.microsoft.com/office/drawing/2014/main" id="{111CC1E8-882A-96B5-D074-637CDCBB7CC6}"/>
              </a:ext>
            </a:extLst>
          </p:cNvPr>
          <p:cNvSpPr/>
          <p:nvPr/>
        </p:nvSpPr>
        <p:spPr>
          <a:xfrm>
            <a:off x="9764772" y="3056492"/>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Fluxograma: Decisão 96">
            <a:extLst>
              <a:ext uri="{FF2B5EF4-FFF2-40B4-BE49-F238E27FC236}">
                <a16:creationId xmlns:a16="http://schemas.microsoft.com/office/drawing/2014/main" id="{CEF7E805-A71A-7182-35CE-A845F1B20524}"/>
              </a:ext>
            </a:extLst>
          </p:cNvPr>
          <p:cNvSpPr/>
          <p:nvPr/>
        </p:nvSpPr>
        <p:spPr>
          <a:xfrm>
            <a:off x="9699966" y="3072230"/>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Rectangle 77">
            <a:extLst>
              <a:ext uri="{FF2B5EF4-FFF2-40B4-BE49-F238E27FC236}">
                <a16:creationId xmlns:a16="http://schemas.microsoft.com/office/drawing/2014/main" id="{EC619C98-8F05-8516-D402-2F6365D7B612}"/>
              </a:ext>
            </a:extLst>
          </p:cNvPr>
          <p:cNvSpPr>
            <a:spLocks noChangeArrowheads="1"/>
          </p:cNvSpPr>
          <p:nvPr/>
        </p:nvSpPr>
        <p:spPr bwMode="auto">
          <a:xfrm>
            <a:off x="9623059" y="2844717"/>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9" name="Retângulo 2">
            <a:extLst>
              <a:ext uri="{FF2B5EF4-FFF2-40B4-BE49-F238E27FC236}">
                <a16:creationId xmlns:a16="http://schemas.microsoft.com/office/drawing/2014/main" id="{68D11FFA-1ABE-B232-07D3-A4032F27ED26}"/>
              </a:ext>
            </a:extLst>
          </p:cNvPr>
          <p:cNvSpPr/>
          <p:nvPr/>
        </p:nvSpPr>
        <p:spPr>
          <a:xfrm>
            <a:off x="3880005" y="6665977"/>
            <a:ext cx="97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HOLD</a:t>
            </a:r>
          </a:p>
        </p:txBody>
      </p:sp>
      <p:sp>
        <p:nvSpPr>
          <p:cNvPr id="8" name="Retângulo 2">
            <a:extLst>
              <a:ext uri="{FF2B5EF4-FFF2-40B4-BE49-F238E27FC236}">
                <a16:creationId xmlns:a16="http://schemas.microsoft.com/office/drawing/2014/main" id="{A2FF55A2-8E53-62E0-58C9-EA0AAD1846F4}"/>
              </a:ext>
            </a:extLst>
          </p:cNvPr>
          <p:cNvSpPr/>
          <p:nvPr/>
        </p:nvSpPr>
        <p:spPr>
          <a:xfrm>
            <a:off x="5312835" y="3187886"/>
            <a:ext cx="1728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Elipse 10">
            <a:extLst>
              <a:ext uri="{FF2B5EF4-FFF2-40B4-BE49-F238E27FC236}">
                <a16:creationId xmlns:a16="http://schemas.microsoft.com/office/drawing/2014/main" id="{6BE05B61-C023-0B11-8649-EC7BE02BD084}"/>
              </a:ext>
            </a:extLst>
          </p:cNvPr>
          <p:cNvSpPr/>
          <p:nvPr/>
        </p:nvSpPr>
        <p:spPr>
          <a:xfrm>
            <a:off x="12347967" y="2213344"/>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5" name="Elipse 14">
            <a:extLst>
              <a:ext uri="{FF2B5EF4-FFF2-40B4-BE49-F238E27FC236}">
                <a16:creationId xmlns:a16="http://schemas.microsoft.com/office/drawing/2014/main" id="{24475EDB-6486-B8A5-040A-C239CBD8F360}"/>
              </a:ext>
            </a:extLst>
          </p:cNvPr>
          <p:cNvSpPr/>
          <p:nvPr/>
        </p:nvSpPr>
        <p:spPr>
          <a:xfrm>
            <a:off x="12712774" y="2743812"/>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30" name="Elipse 29">
            <a:extLst>
              <a:ext uri="{FF2B5EF4-FFF2-40B4-BE49-F238E27FC236}">
                <a16:creationId xmlns:a16="http://schemas.microsoft.com/office/drawing/2014/main" id="{7CF4B8B3-1DD4-336F-E48D-66F4851011B7}"/>
              </a:ext>
            </a:extLst>
          </p:cNvPr>
          <p:cNvSpPr/>
          <p:nvPr/>
        </p:nvSpPr>
        <p:spPr>
          <a:xfrm>
            <a:off x="12514704" y="3046614"/>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46" name="Elipse 45">
            <a:extLst>
              <a:ext uri="{FF2B5EF4-FFF2-40B4-BE49-F238E27FC236}">
                <a16:creationId xmlns:a16="http://schemas.microsoft.com/office/drawing/2014/main" id="{E9D71872-0AE5-3817-FA28-F7BD35CB8017}"/>
              </a:ext>
            </a:extLst>
          </p:cNvPr>
          <p:cNvSpPr/>
          <p:nvPr/>
        </p:nvSpPr>
        <p:spPr>
          <a:xfrm>
            <a:off x="12713194" y="4696820"/>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X</a:t>
            </a:r>
          </a:p>
        </p:txBody>
      </p:sp>
      <p:sp>
        <p:nvSpPr>
          <p:cNvPr id="47" name="Retângulo 2">
            <a:extLst>
              <a:ext uri="{FF2B5EF4-FFF2-40B4-BE49-F238E27FC236}">
                <a16:creationId xmlns:a16="http://schemas.microsoft.com/office/drawing/2014/main" id="{B21018C0-A38D-0D6E-51FE-5D5C269064E1}"/>
              </a:ext>
            </a:extLst>
          </p:cNvPr>
          <p:cNvSpPr/>
          <p:nvPr/>
        </p:nvSpPr>
        <p:spPr>
          <a:xfrm>
            <a:off x="12485954" y="4537364"/>
            <a:ext cx="795399"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t>Prioridade:</a:t>
            </a:r>
          </a:p>
        </p:txBody>
      </p:sp>
      <p:sp>
        <p:nvSpPr>
          <p:cNvPr id="48" name="Retângulo 2">
            <a:extLst>
              <a:ext uri="{FF2B5EF4-FFF2-40B4-BE49-F238E27FC236}">
                <a16:creationId xmlns:a16="http://schemas.microsoft.com/office/drawing/2014/main" id="{F3EF515D-8FEA-6A9F-F05D-0B922220F159}"/>
              </a:ext>
            </a:extLst>
          </p:cNvPr>
          <p:cNvSpPr/>
          <p:nvPr/>
        </p:nvSpPr>
        <p:spPr>
          <a:xfrm>
            <a:off x="4827808" y="3742090"/>
            <a:ext cx="151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Retângulo 2">
            <a:extLst>
              <a:ext uri="{FF2B5EF4-FFF2-40B4-BE49-F238E27FC236}">
                <a16:creationId xmlns:a16="http://schemas.microsoft.com/office/drawing/2014/main" id="{787C17F3-F10E-4D84-2078-6061A6362B19}"/>
              </a:ext>
            </a:extLst>
          </p:cNvPr>
          <p:cNvSpPr/>
          <p:nvPr/>
        </p:nvSpPr>
        <p:spPr>
          <a:xfrm>
            <a:off x="6078472" y="2602249"/>
            <a:ext cx="972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tângulo 50">
            <a:extLst>
              <a:ext uri="{FF2B5EF4-FFF2-40B4-BE49-F238E27FC236}">
                <a16:creationId xmlns:a16="http://schemas.microsoft.com/office/drawing/2014/main" id="{E2A293EC-56EC-069B-7792-2F45F568B4B8}"/>
              </a:ext>
            </a:extLst>
          </p:cNvPr>
          <p:cNvSpPr/>
          <p:nvPr/>
        </p:nvSpPr>
        <p:spPr>
          <a:xfrm>
            <a:off x="19049" y="4570130"/>
            <a:ext cx="12153901" cy="700931"/>
          </a:xfrm>
          <a:prstGeom prst="rect">
            <a:avLst/>
          </a:prstGeom>
          <a:solidFill>
            <a:srgbClr val="7F7F7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892E4E10-38DA-F84E-3A67-A0493E04312C}"/>
              </a:ext>
            </a:extLst>
          </p:cNvPr>
          <p:cNvSpPr/>
          <p:nvPr/>
        </p:nvSpPr>
        <p:spPr>
          <a:xfrm>
            <a:off x="12416027" y="3826253"/>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27" name="Elipse 26">
            <a:extLst>
              <a:ext uri="{FF2B5EF4-FFF2-40B4-BE49-F238E27FC236}">
                <a16:creationId xmlns:a16="http://schemas.microsoft.com/office/drawing/2014/main" id="{5EDFF04D-6E21-FE7A-3AB8-3DD38C42C3C3}"/>
              </a:ext>
            </a:extLst>
          </p:cNvPr>
          <p:cNvSpPr/>
          <p:nvPr/>
        </p:nvSpPr>
        <p:spPr>
          <a:xfrm>
            <a:off x="12576015" y="3509584"/>
            <a:ext cx="240403" cy="226749"/>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6</a:t>
            </a:r>
          </a:p>
        </p:txBody>
      </p:sp>
      <p:sp>
        <p:nvSpPr>
          <p:cNvPr id="34" name="Elipse 33">
            <a:extLst>
              <a:ext uri="{FF2B5EF4-FFF2-40B4-BE49-F238E27FC236}">
                <a16:creationId xmlns:a16="http://schemas.microsoft.com/office/drawing/2014/main" id="{BE835550-DE6D-9B6C-F44A-37A57985F38F}"/>
              </a:ext>
            </a:extLst>
          </p:cNvPr>
          <p:cNvSpPr/>
          <p:nvPr/>
        </p:nvSpPr>
        <p:spPr>
          <a:xfrm>
            <a:off x="12249180" y="1739536"/>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4</a:t>
            </a:r>
          </a:p>
        </p:txBody>
      </p:sp>
      <p:pic>
        <p:nvPicPr>
          <p:cNvPr id="66" name="Imagem 65">
            <a:extLst>
              <a:ext uri="{FF2B5EF4-FFF2-40B4-BE49-F238E27FC236}">
                <a16:creationId xmlns:a16="http://schemas.microsoft.com/office/drawing/2014/main" id="{EE4C3C8E-E0C3-C8E4-87F1-EF838CD33C4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67" name="Espaço Reservado para Número de Slide 13">
            <a:extLst>
              <a:ext uri="{FF2B5EF4-FFF2-40B4-BE49-F238E27FC236}">
                <a16:creationId xmlns:a16="http://schemas.microsoft.com/office/drawing/2014/main" id="{865FFDDD-64A7-27FD-6F3A-C4569697807B}"/>
              </a:ext>
            </a:extLst>
          </p:cNvPr>
          <p:cNvSpPr txBox="1">
            <a:spLocks/>
          </p:cNvSpPr>
          <p:nvPr/>
        </p:nvSpPr>
        <p:spPr>
          <a:xfrm>
            <a:off x="11235552" y="6258394"/>
            <a:ext cx="434967" cy="284639"/>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FCDA6FB-9C0A-4A00-9194-DC7B57F26232}" type="slidenum">
              <a:rPr kumimoji="0" lang="pt-BR" sz="1800" b="1"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9" name="CaixaDeTexto 68">
            <a:extLst>
              <a:ext uri="{FF2B5EF4-FFF2-40B4-BE49-F238E27FC236}">
                <a16:creationId xmlns:a16="http://schemas.microsoft.com/office/drawing/2014/main" id="{C225DC5A-D341-EBCD-C832-F84400C85B77}"/>
              </a:ext>
            </a:extLst>
          </p:cNvPr>
          <p:cNvSpPr txBox="1"/>
          <p:nvPr/>
        </p:nvSpPr>
        <p:spPr>
          <a:xfrm>
            <a:off x="11485794" y="6285579"/>
            <a:ext cx="3449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Calibri" panose="020F0502020204030204"/>
                <a:ea typeface="+mn-ea"/>
                <a:cs typeface="+mn-cs"/>
              </a:rPr>
              <a:t>/9</a:t>
            </a:r>
          </a:p>
        </p:txBody>
      </p:sp>
      <p:sp>
        <p:nvSpPr>
          <p:cNvPr id="7" name="Retângulo 2">
            <a:extLst>
              <a:ext uri="{FF2B5EF4-FFF2-40B4-BE49-F238E27FC236}">
                <a16:creationId xmlns:a16="http://schemas.microsoft.com/office/drawing/2014/main" id="{5B878304-04E3-C22B-9C7C-935039B03846}"/>
              </a:ext>
            </a:extLst>
          </p:cNvPr>
          <p:cNvSpPr/>
          <p:nvPr/>
        </p:nvSpPr>
        <p:spPr>
          <a:xfrm>
            <a:off x="6036013" y="4365668"/>
            <a:ext cx="97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tângulo 53">
            <a:extLst>
              <a:ext uri="{FF2B5EF4-FFF2-40B4-BE49-F238E27FC236}">
                <a16:creationId xmlns:a16="http://schemas.microsoft.com/office/drawing/2014/main" id="{689E28B5-CEFA-07AC-F673-853BD330FD3B}"/>
              </a:ext>
            </a:extLst>
          </p:cNvPr>
          <p:cNvSpPr>
            <a:spLocks/>
          </p:cNvSpPr>
          <p:nvPr/>
        </p:nvSpPr>
        <p:spPr>
          <a:xfrm>
            <a:off x="0" y="2073"/>
            <a:ext cx="12204000" cy="429012"/>
          </a:xfrm>
          <a:prstGeom prst="rect">
            <a:avLst/>
          </a:prstGeom>
          <a:solidFill>
            <a:srgbClr val="DAE3F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190640" rtl="0" eaLnBrk="1" fontAlgn="auto" latinLnBrk="0" hangingPunct="1">
              <a:lnSpc>
                <a:spcPct val="100000"/>
              </a:lnSpc>
              <a:spcBef>
                <a:spcPts val="0"/>
              </a:spcBef>
              <a:spcAft>
                <a:spcPts val="0"/>
              </a:spcAft>
              <a:buClrTx/>
              <a:buSzTx/>
              <a:buFontTx/>
              <a:buNone/>
              <a:tabLst/>
              <a:defRPr sz="2600">
                <a:solidFill>
                  <a:srgbClr val="000000"/>
                </a:solidFill>
                <a:latin typeface="SansSerif"/>
                <a:ea typeface="SansSerif"/>
                <a:cs typeface="SansSerif"/>
              </a:defRPr>
            </a:pPr>
            <a:r>
              <a:rPr kumimoji="0" lang="en-US" sz="2000" b="1" i="0" u="none" strike="noStrike" kern="1200" cap="none" spc="0" normalizeH="0" baseline="0" noProof="0">
                <a:ln>
                  <a:noFill/>
                </a:ln>
                <a:solidFill>
                  <a:srgbClr val="002060"/>
                </a:solidFill>
                <a:effectLst/>
                <a:uLnTx/>
                <a:uFillTx/>
                <a:latin typeface="Bahnschrift" panose="020B0502040204020203" pitchFamily="34" charset="0"/>
              </a:rPr>
              <a:t> 		                    PROJECTS ROADMAP – ARCHITECTURE HDA MAO 		</a:t>
            </a:r>
            <a:r>
              <a:rPr kumimoji="0" lang="en-US" sz="2000" b="1" i="0" u="none" strike="noStrike" kern="1200" cap="none" spc="0" normalizeH="0" baseline="0" noProof="0">
                <a:ln>
                  <a:noFill/>
                </a:ln>
                <a:solidFill>
                  <a:srgbClr val="DAE3F3"/>
                </a:solidFill>
                <a:effectLst/>
                <a:uLnTx/>
                <a:uFillTx/>
                <a:latin typeface="Bahnschrift" panose="020B0502040204020203" pitchFamily="34" charset="0"/>
              </a:rPr>
              <a:t>             5/5</a:t>
            </a:r>
          </a:p>
        </p:txBody>
      </p:sp>
      <p:pic>
        <p:nvPicPr>
          <p:cNvPr id="68" name="Imagem 67" descr="Uma imagem contendo Forma&#10;&#10;Descrição gerada automaticamente">
            <a:extLst>
              <a:ext uri="{FF2B5EF4-FFF2-40B4-BE49-F238E27FC236}">
                <a16:creationId xmlns:a16="http://schemas.microsoft.com/office/drawing/2014/main" id="{697F062E-A399-5FC4-8646-532322F83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 y="30071"/>
            <a:ext cx="2481129" cy="373017"/>
          </a:xfrm>
          <a:prstGeom prst="rect">
            <a:avLst/>
          </a:prstGeom>
          <a:solidFill>
            <a:schemeClr val="bg1"/>
          </a:solidFill>
        </p:spPr>
      </p:pic>
    </p:spTree>
    <p:extLst>
      <p:ext uri="{BB962C8B-B14F-4D97-AF65-F5344CB8AC3E}">
        <p14:creationId xmlns:p14="http://schemas.microsoft.com/office/powerpoint/2010/main" val="18387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9" name="Conector reto 98">
            <a:extLst>
              <a:ext uri="{FF2B5EF4-FFF2-40B4-BE49-F238E27FC236}">
                <a16:creationId xmlns:a16="http://schemas.microsoft.com/office/drawing/2014/main" id="{B0A01860-0136-8DF8-04BD-11D41D326C35}"/>
              </a:ext>
            </a:extLst>
          </p:cNvPr>
          <p:cNvCxnSpPr>
            <a:cxnSpLocks/>
          </p:cNvCxnSpPr>
          <p:nvPr/>
        </p:nvCxnSpPr>
        <p:spPr>
          <a:xfrm>
            <a:off x="6686608" y="1520001"/>
            <a:ext cx="1334102" cy="0"/>
          </a:xfrm>
          <a:prstGeom prst="line">
            <a:avLst/>
          </a:prstGeom>
          <a:ln>
            <a:solidFill>
              <a:srgbClr val="E85464"/>
            </a:solidFill>
          </a:ln>
        </p:spPr>
        <p:style>
          <a:lnRef idx="1">
            <a:schemeClr val="accent1"/>
          </a:lnRef>
          <a:fillRef idx="0">
            <a:schemeClr val="accent1"/>
          </a:fillRef>
          <a:effectRef idx="0">
            <a:schemeClr val="accent1"/>
          </a:effectRef>
          <a:fontRef idx="minor">
            <a:schemeClr val="tx1"/>
          </a:fontRef>
        </p:style>
      </p:cxnSp>
      <p:sp>
        <p:nvSpPr>
          <p:cNvPr id="115" name="Retângulo: Cantos Arredondados 114">
            <a:extLst>
              <a:ext uri="{FF2B5EF4-FFF2-40B4-BE49-F238E27FC236}">
                <a16:creationId xmlns:a16="http://schemas.microsoft.com/office/drawing/2014/main" id="{01CAF78B-561B-519B-DBD3-47166979033C}"/>
              </a:ext>
            </a:extLst>
          </p:cNvPr>
          <p:cNvSpPr/>
          <p:nvPr/>
        </p:nvSpPr>
        <p:spPr>
          <a:xfrm>
            <a:off x="50477" y="798403"/>
            <a:ext cx="11987418" cy="202530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50000"/>
              </a:spcBef>
              <a:spcAft>
                <a:spcPct val="0"/>
              </a:spcAft>
              <a:buClr>
                <a:srgbClr val="E8E8E8"/>
              </a:buClr>
              <a:buSzPct val="100000"/>
              <a:buFontTx/>
              <a:buNone/>
              <a:tabLst/>
              <a:defRPr/>
            </a:pPr>
            <a:endParaRPr kumimoji="0" lang="pt-BR" sz="1200" b="1" i="0" u="none" strike="noStrike" kern="1200" cap="none" spc="0" normalizeH="0" baseline="0" noProof="0">
              <a:ln>
                <a:noFill/>
              </a:ln>
              <a:solidFill>
                <a:srgbClr val="0000CC"/>
              </a:solidFill>
              <a:effectLst/>
              <a:uLnTx/>
              <a:uFillTx/>
              <a:latin typeface="Calibri" panose="020F0502020204030204" pitchFamily="34" charset="0"/>
              <a:ea typeface="+mn-ea"/>
              <a:cs typeface="Arial" charset="0"/>
            </a:endParaRPr>
          </a:p>
        </p:txBody>
      </p:sp>
      <p:sp>
        <p:nvSpPr>
          <p:cNvPr id="31" name="Retângulo: Cantos Arredondados 30">
            <a:extLst>
              <a:ext uri="{FF2B5EF4-FFF2-40B4-BE49-F238E27FC236}">
                <a16:creationId xmlns:a16="http://schemas.microsoft.com/office/drawing/2014/main" id="{3B072321-7E31-3582-0420-348F75D8E402}"/>
              </a:ext>
            </a:extLst>
          </p:cNvPr>
          <p:cNvSpPr/>
          <p:nvPr/>
        </p:nvSpPr>
        <p:spPr>
          <a:xfrm>
            <a:off x="24849" y="6046081"/>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3º Step: Modernização Ambiente HDA</a:t>
            </a:r>
          </a:p>
        </p:txBody>
      </p:sp>
      <p:sp>
        <p:nvSpPr>
          <p:cNvPr id="32" name="Retângulo: Cantos Arredondados 31">
            <a:extLst>
              <a:ext uri="{FF2B5EF4-FFF2-40B4-BE49-F238E27FC236}">
                <a16:creationId xmlns:a16="http://schemas.microsoft.com/office/drawing/2014/main" id="{4311A7DD-C5E7-7168-8B5C-EC79F8C2630B}"/>
              </a:ext>
            </a:extLst>
          </p:cNvPr>
          <p:cNvSpPr/>
          <p:nvPr/>
        </p:nvSpPr>
        <p:spPr>
          <a:xfrm>
            <a:off x="33936" y="5620944"/>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2º Step: Criação do Comitê de Implantação HDA</a:t>
            </a:r>
          </a:p>
        </p:txBody>
      </p:sp>
      <p:sp>
        <p:nvSpPr>
          <p:cNvPr id="4" name="Retângulo: Cantos Arredondados 3">
            <a:extLst>
              <a:ext uri="{FF2B5EF4-FFF2-40B4-BE49-F238E27FC236}">
                <a16:creationId xmlns:a16="http://schemas.microsoft.com/office/drawing/2014/main" id="{FD3CB637-E441-6589-773C-6024A8812EE4}"/>
              </a:ext>
            </a:extLst>
          </p:cNvPr>
          <p:cNvSpPr/>
          <p:nvPr/>
        </p:nvSpPr>
        <p:spPr>
          <a:xfrm>
            <a:off x="24849" y="5194256"/>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1º Step: Regularização das 17 aplicações</a:t>
            </a:r>
          </a:p>
        </p:txBody>
      </p:sp>
      <p:sp>
        <p:nvSpPr>
          <p:cNvPr id="5" name="Retângulo: Cantos Arredondados 4">
            <a:extLst>
              <a:ext uri="{FF2B5EF4-FFF2-40B4-BE49-F238E27FC236}">
                <a16:creationId xmlns:a16="http://schemas.microsoft.com/office/drawing/2014/main" id="{05FF6C82-232A-F8B9-803A-6469EC8D0C6E}"/>
              </a:ext>
            </a:extLst>
          </p:cNvPr>
          <p:cNvSpPr/>
          <p:nvPr/>
        </p:nvSpPr>
        <p:spPr>
          <a:xfrm>
            <a:off x="33936" y="4769119"/>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Atendimento a Solicitações da Gerencia Geral HDA</a:t>
            </a:r>
          </a:p>
        </p:txBody>
      </p:sp>
      <p:sp>
        <p:nvSpPr>
          <p:cNvPr id="6" name="Retângulo: Cantos Arredondados 5">
            <a:extLst>
              <a:ext uri="{FF2B5EF4-FFF2-40B4-BE49-F238E27FC236}">
                <a16:creationId xmlns:a16="http://schemas.microsoft.com/office/drawing/2014/main" id="{2BDC2F44-986A-D61A-DB8F-B364C1B00B36}"/>
              </a:ext>
            </a:extLst>
          </p:cNvPr>
          <p:cNvSpPr/>
          <p:nvPr/>
        </p:nvSpPr>
        <p:spPr>
          <a:xfrm>
            <a:off x="33936" y="4350183"/>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Avaliação Propostas de Solução (problemas de gestão de credenciais encontrados na HDA) </a:t>
            </a:r>
          </a:p>
        </p:txBody>
      </p:sp>
      <p:sp>
        <p:nvSpPr>
          <p:cNvPr id="7" name="Retângulo: Cantos Arredondados 6">
            <a:extLst>
              <a:ext uri="{FF2B5EF4-FFF2-40B4-BE49-F238E27FC236}">
                <a16:creationId xmlns:a16="http://schemas.microsoft.com/office/drawing/2014/main" id="{2EFBCFE2-90DD-0E1F-6EC2-B154F9FCE2A3}"/>
              </a:ext>
            </a:extLst>
          </p:cNvPr>
          <p:cNvSpPr/>
          <p:nvPr/>
        </p:nvSpPr>
        <p:spPr>
          <a:xfrm>
            <a:off x="33936" y="3910760"/>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Assessment DTI HDA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 Processo de Gestão de Credencias</a:t>
            </a:r>
          </a:p>
        </p:txBody>
      </p:sp>
      <p:graphicFrame>
        <p:nvGraphicFramePr>
          <p:cNvPr id="8" name="Tabela 7">
            <a:extLst>
              <a:ext uri="{FF2B5EF4-FFF2-40B4-BE49-F238E27FC236}">
                <a16:creationId xmlns:a16="http://schemas.microsoft.com/office/drawing/2014/main" id="{A02DFB63-18A7-8BB1-2BB2-8359D0E2A4E1}"/>
              </a:ext>
            </a:extLst>
          </p:cNvPr>
          <p:cNvGraphicFramePr>
            <a:graphicFrameLocks noGrp="1"/>
          </p:cNvGraphicFramePr>
          <p:nvPr>
            <p:extLst>
              <p:ext uri="{D42A27DB-BD31-4B8C-83A1-F6EECF244321}">
                <p14:modId xmlns:p14="http://schemas.microsoft.com/office/powerpoint/2010/main" val="1868088922"/>
              </p:ext>
            </p:extLst>
          </p:nvPr>
        </p:nvGraphicFramePr>
        <p:xfrm>
          <a:off x="2010294" y="3179015"/>
          <a:ext cx="10110529" cy="3279729"/>
        </p:xfrm>
        <a:graphic>
          <a:graphicData uri="http://schemas.openxmlformats.org/drawingml/2006/table">
            <a:tbl>
              <a:tblPr>
                <a:tableStyleId>{9DCAF9ED-07DC-4A11-8D7F-57B35C25682E}</a:tableStyleId>
              </a:tblPr>
              <a:tblGrid>
                <a:gridCol w="229331">
                  <a:extLst>
                    <a:ext uri="{9D8B030D-6E8A-4147-A177-3AD203B41FA5}">
                      <a16:colId xmlns:a16="http://schemas.microsoft.com/office/drawing/2014/main" val="2807037637"/>
                    </a:ext>
                  </a:extLst>
                </a:gridCol>
                <a:gridCol w="229331">
                  <a:extLst>
                    <a:ext uri="{9D8B030D-6E8A-4147-A177-3AD203B41FA5}">
                      <a16:colId xmlns:a16="http://schemas.microsoft.com/office/drawing/2014/main" val="3155339136"/>
                    </a:ext>
                  </a:extLst>
                </a:gridCol>
                <a:gridCol w="229331">
                  <a:extLst>
                    <a:ext uri="{9D8B030D-6E8A-4147-A177-3AD203B41FA5}">
                      <a16:colId xmlns:a16="http://schemas.microsoft.com/office/drawing/2014/main" val="1657816799"/>
                    </a:ext>
                  </a:extLst>
                </a:gridCol>
                <a:gridCol w="229331">
                  <a:extLst>
                    <a:ext uri="{9D8B030D-6E8A-4147-A177-3AD203B41FA5}">
                      <a16:colId xmlns:a16="http://schemas.microsoft.com/office/drawing/2014/main" val="972077481"/>
                    </a:ext>
                  </a:extLst>
                </a:gridCol>
                <a:gridCol w="229331">
                  <a:extLst>
                    <a:ext uri="{9D8B030D-6E8A-4147-A177-3AD203B41FA5}">
                      <a16:colId xmlns:a16="http://schemas.microsoft.com/office/drawing/2014/main" val="3140989801"/>
                    </a:ext>
                  </a:extLst>
                </a:gridCol>
                <a:gridCol w="63811">
                  <a:extLst>
                    <a:ext uri="{9D8B030D-6E8A-4147-A177-3AD203B41FA5}">
                      <a16:colId xmlns:a16="http://schemas.microsoft.com/office/drawing/2014/main" val="2851228412"/>
                    </a:ext>
                  </a:extLst>
                </a:gridCol>
                <a:gridCol w="414816">
                  <a:extLst>
                    <a:ext uri="{9D8B030D-6E8A-4147-A177-3AD203B41FA5}">
                      <a16:colId xmlns:a16="http://schemas.microsoft.com/office/drawing/2014/main" val="1152769068"/>
                    </a:ext>
                  </a:extLst>
                </a:gridCol>
                <a:gridCol w="229331">
                  <a:extLst>
                    <a:ext uri="{9D8B030D-6E8A-4147-A177-3AD203B41FA5}">
                      <a16:colId xmlns:a16="http://schemas.microsoft.com/office/drawing/2014/main" val="4110395672"/>
                    </a:ext>
                  </a:extLst>
                </a:gridCol>
                <a:gridCol w="229331">
                  <a:extLst>
                    <a:ext uri="{9D8B030D-6E8A-4147-A177-3AD203B41FA5}">
                      <a16:colId xmlns:a16="http://schemas.microsoft.com/office/drawing/2014/main" val="1220348229"/>
                    </a:ext>
                  </a:extLst>
                </a:gridCol>
                <a:gridCol w="229331">
                  <a:extLst>
                    <a:ext uri="{9D8B030D-6E8A-4147-A177-3AD203B41FA5}">
                      <a16:colId xmlns:a16="http://schemas.microsoft.com/office/drawing/2014/main" val="3063695155"/>
                    </a:ext>
                  </a:extLst>
                </a:gridCol>
                <a:gridCol w="229331">
                  <a:extLst>
                    <a:ext uri="{9D8B030D-6E8A-4147-A177-3AD203B41FA5}">
                      <a16:colId xmlns:a16="http://schemas.microsoft.com/office/drawing/2014/main" val="713406690"/>
                    </a:ext>
                  </a:extLst>
                </a:gridCol>
                <a:gridCol w="229331">
                  <a:extLst>
                    <a:ext uri="{9D8B030D-6E8A-4147-A177-3AD203B41FA5}">
                      <a16:colId xmlns:a16="http://schemas.microsoft.com/office/drawing/2014/main" val="3637686408"/>
                    </a:ext>
                  </a:extLst>
                </a:gridCol>
                <a:gridCol w="229331">
                  <a:extLst>
                    <a:ext uri="{9D8B030D-6E8A-4147-A177-3AD203B41FA5}">
                      <a16:colId xmlns:a16="http://schemas.microsoft.com/office/drawing/2014/main" val="2583295696"/>
                    </a:ext>
                  </a:extLst>
                </a:gridCol>
                <a:gridCol w="229331">
                  <a:extLst>
                    <a:ext uri="{9D8B030D-6E8A-4147-A177-3AD203B41FA5}">
                      <a16:colId xmlns:a16="http://schemas.microsoft.com/office/drawing/2014/main" val="2745963992"/>
                    </a:ext>
                  </a:extLst>
                </a:gridCol>
                <a:gridCol w="229331">
                  <a:extLst>
                    <a:ext uri="{9D8B030D-6E8A-4147-A177-3AD203B41FA5}">
                      <a16:colId xmlns:a16="http://schemas.microsoft.com/office/drawing/2014/main" val="139578567"/>
                    </a:ext>
                  </a:extLst>
                </a:gridCol>
                <a:gridCol w="229331">
                  <a:extLst>
                    <a:ext uri="{9D8B030D-6E8A-4147-A177-3AD203B41FA5}">
                      <a16:colId xmlns:a16="http://schemas.microsoft.com/office/drawing/2014/main" val="3294763555"/>
                    </a:ext>
                  </a:extLst>
                </a:gridCol>
                <a:gridCol w="229331">
                  <a:extLst>
                    <a:ext uri="{9D8B030D-6E8A-4147-A177-3AD203B41FA5}">
                      <a16:colId xmlns:a16="http://schemas.microsoft.com/office/drawing/2014/main" val="3034354621"/>
                    </a:ext>
                  </a:extLst>
                </a:gridCol>
                <a:gridCol w="229331">
                  <a:extLst>
                    <a:ext uri="{9D8B030D-6E8A-4147-A177-3AD203B41FA5}">
                      <a16:colId xmlns:a16="http://schemas.microsoft.com/office/drawing/2014/main" val="1847862349"/>
                    </a:ext>
                  </a:extLst>
                </a:gridCol>
                <a:gridCol w="229331">
                  <a:extLst>
                    <a:ext uri="{9D8B030D-6E8A-4147-A177-3AD203B41FA5}">
                      <a16:colId xmlns:a16="http://schemas.microsoft.com/office/drawing/2014/main" val="1433597505"/>
                    </a:ext>
                  </a:extLst>
                </a:gridCol>
                <a:gridCol w="229331">
                  <a:extLst>
                    <a:ext uri="{9D8B030D-6E8A-4147-A177-3AD203B41FA5}">
                      <a16:colId xmlns:a16="http://schemas.microsoft.com/office/drawing/2014/main" val="2236570402"/>
                    </a:ext>
                  </a:extLst>
                </a:gridCol>
                <a:gridCol w="229331">
                  <a:extLst>
                    <a:ext uri="{9D8B030D-6E8A-4147-A177-3AD203B41FA5}">
                      <a16:colId xmlns:a16="http://schemas.microsoft.com/office/drawing/2014/main" val="3184500636"/>
                    </a:ext>
                  </a:extLst>
                </a:gridCol>
                <a:gridCol w="229331">
                  <a:extLst>
                    <a:ext uri="{9D8B030D-6E8A-4147-A177-3AD203B41FA5}">
                      <a16:colId xmlns:a16="http://schemas.microsoft.com/office/drawing/2014/main" val="4021548696"/>
                    </a:ext>
                  </a:extLst>
                </a:gridCol>
                <a:gridCol w="229331">
                  <a:extLst>
                    <a:ext uri="{9D8B030D-6E8A-4147-A177-3AD203B41FA5}">
                      <a16:colId xmlns:a16="http://schemas.microsoft.com/office/drawing/2014/main" val="3467394150"/>
                    </a:ext>
                  </a:extLst>
                </a:gridCol>
                <a:gridCol w="229331">
                  <a:extLst>
                    <a:ext uri="{9D8B030D-6E8A-4147-A177-3AD203B41FA5}">
                      <a16:colId xmlns:a16="http://schemas.microsoft.com/office/drawing/2014/main" val="2984633173"/>
                    </a:ext>
                  </a:extLst>
                </a:gridCol>
                <a:gridCol w="229331">
                  <a:extLst>
                    <a:ext uri="{9D8B030D-6E8A-4147-A177-3AD203B41FA5}">
                      <a16:colId xmlns:a16="http://schemas.microsoft.com/office/drawing/2014/main" val="965507546"/>
                    </a:ext>
                  </a:extLst>
                </a:gridCol>
                <a:gridCol w="229331">
                  <a:extLst>
                    <a:ext uri="{9D8B030D-6E8A-4147-A177-3AD203B41FA5}">
                      <a16:colId xmlns:a16="http://schemas.microsoft.com/office/drawing/2014/main" val="2224309769"/>
                    </a:ext>
                  </a:extLst>
                </a:gridCol>
                <a:gridCol w="229331">
                  <a:extLst>
                    <a:ext uri="{9D8B030D-6E8A-4147-A177-3AD203B41FA5}">
                      <a16:colId xmlns:a16="http://schemas.microsoft.com/office/drawing/2014/main" val="2140115574"/>
                    </a:ext>
                  </a:extLst>
                </a:gridCol>
                <a:gridCol w="229331">
                  <a:extLst>
                    <a:ext uri="{9D8B030D-6E8A-4147-A177-3AD203B41FA5}">
                      <a16:colId xmlns:a16="http://schemas.microsoft.com/office/drawing/2014/main" val="1477189310"/>
                    </a:ext>
                  </a:extLst>
                </a:gridCol>
                <a:gridCol w="229331">
                  <a:extLst>
                    <a:ext uri="{9D8B030D-6E8A-4147-A177-3AD203B41FA5}">
                      <a16:colId xmlns:a16="http://schemas.microsoft.com/office/drawing/2014/main" val="2502530202"/>
                    </a:ext>
                  </a:extLst>
                </a:gridCol>
                <a:gridCol w="229331">
                  <a:extLst>
                    <a:ext uri="{9D8B030D-6E8A-4147-A177-3AD203B41FA5}">
                      <a16:colId xmlns:a16="http://schemas.microsoft.com/office/drawing/2014/main" val="3177406077"/>
                    </a:ext>
                  </a:extLst>
                </a:gridCol>
                <a:gridCol w="229331">
                  <a:extLst>
                    <a:ext uri="{9D8B030D-6E8A-4147-A177-3AD203B41FA5}">
                      <a16:colId xmlns:a16="http://schemas.microsoft.com/office/drawing/2014/main" val="4145044962"/>
                    </a:ext>
                  </a:extLst>
                </a:gridCol>
                <a:gridCol w="229331">
                  <a:extLst>
                    <a:ext uri="{9D8B030D-6E8A-4147-A177-3AD203B41FA5}">
                      <a16:colId xmlns:a16="http://schemas.microsoft.com/office/drawing/2014/main" val="1233754054"/>
                    </a:ext>
                  </a:extLst>
                </a:gridCol>
                <a:gridCol w="229331">
                  <a:extLst>
                    <a:ext uri="{9D8B030D-6E8A-4147-A177-3AD203B41FA5}">
                      <a16:colId xmlns:a16="http://schemas.microsoft.com/office/drawing/2014/main" val="1085567904"/>
                    </a:ext>
                  </a:extLst>
                </a:gridCol>
                <a:gridCol w="229331">
                  <a:extLst>
                    <a:ext uri="{9D8B030D-6E8A-4147-A177-3AD203B41FA5}">
                      <a16:colId xmlns:a16="http://schemas.microsoft.com/office/drawing/2014/main" val="3847583778"/>
                    </a:ext>
                  </a:extLst>
                </a:gridCol>
                <a:gridCol w="229331">
                  <a:extLst>
                    <a:ext uri="{9D8B030D-6E8A-4147-A177-3AD203B41FA5}">
                      <a16:colId xmlns:a16="http://schemas.microsoft.com/office/drawing/2014/main" val="35750544"/>
                    </a:ext>
                  </a:extLst>
                </a:gridCol>
                <a:gridCol w="229331">
                  <a:extLst>
                    <a:ext uri="{9D8B030D-6E8A-4147-A177-3AD203B41FA5}">
                      <a16:colId xmlns:a16="http://schemas.microsoft.com/office/drawing/2014/main" val="3114072676"/>
                    </a:ext>
                  </a:extLst>
                </a:gridCol>
                <a:gridCol w="229331">
                  <a:extLst>
                    <a:ext uri="{9D8B030D-6E8A-4147-A177-3AD203B41FA5}">
                      <a16:colId xmlns:a16="http://schemas.microsoft.com/office/drawing/2014/main" val="2946990563"/>
                    </a:ext>
                  </a:extLst>
                </a:gridCol>
                <a:gridCol w="229331">
                  <a:extLst>
                    <a:ext uri="{9D8B030D-6E8A-4147-A177-3AD203B41FA5}">
                      <a16:colId xmlns:a16="http://schemas.microsoft.com/office/drawing/2014/main" val="3517547206"/>
                    </a:ext>
                  </a:extLst>
                </a:gridCol>
                <a:gridCol w="229331">
                  <a:extLst>
                    <a:ext uri="{9D8B030D-6E8A-4147-A177-3AD203B41FA5}">
                      <a16:colId xmlns:a16="http://schemas.microsoft.com/office/drawing/2014/main" val="127608744"/>
                    </a:ext>
                  </a:extLst>
                </a:gridCol>
                <a:gridCol w="229331">
                  <a:extLst>
                    <a:ext uri="{9D8B030D-6E8A-4147-A177-3AD203B41FA5}">
                      <a16:colId xmlns:a16="http://schemas.microsoft.com/office/drawing/2014/main" val="1653713809"/>
                    </a:ext>
                  </a:extLst>
                </a:gridCol>
                <a:gridCol w="229331">
                  <a:extLst>
                    <a:ext uri="{9D8B030D-6E8A-4147-A177-3AD203B41FA5}">
                      <a16:colId xmlns:a16="http://schemas.microsoft.com/office/drawing/2014/main" val="2780481227"/>
                    </a:ext>
                  </a:extLst>
                </a:gridCol>
                <a:gridCol w="229331">
                  <a:extLst>
                    <a:ext uri="{9D8B030D-6E8A-4147-A177-3AD203B41FA5}">
                      <a16:colId xmlns:a16="http://schemas.microsoft.com/office/drawing/2014/main" val="615640514"/>
                    </a:ext>
                  </a:extLst>
                </a:gridCol>
                <a:gridCol w="229331">
                  <a:extLst>
                    <a:ext uri="{9D8B030D-6E8A-4147-A177-3AD203B41FA5}">
                      <a16:colId xmlns:a16="http://schemas.microsoft.com/office/drawing/2014/main" val="743708318"/>
                    </a:ext>
                  </a:extLst>
                </a:gridCol>
                <a:gridCol w="229331">
                  <a:extLst>
                    <a:ext uri="{9D8B030D-6E8A-4147-A177-3AD203B41FA5}">
                      <a16:colId xmlns:a16="http://schemas.microsoft.com/office/drawing/2014/main" val="928956330"/>
                    </a:ext>
                  </a:extLst>
                </a:gridCol>
              </a:tblGrid>
              <a:tr h="251004">
                <a:tc gridSpan="4">
                  <a:txBody>
                    <a:bodyPr/>
                    <a:lstStyle/>
                    <a:p>
                      <a:pPr algn="ctr" rtl="0" fontAlgn="ctr"/>
                      <a:r>
                        <a:rPr lang="pt-BR" sz="1050" b="1" u="none" strike="noStrike" kern="1200">
                          <a:solidFill>
                            <a:srgbClr val="FFFFFF"/>
                          </a:solidFill>
                          <a:effectLst/>
                          <a:latin typeface="+mn-lt"/>
                          <a:ea typeface="+mn-ea"/>
                          <a:cs typeface="+mn-cs"/>
                        </a:rPr>
                        <a:t>Set/24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Out/24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Nov</a:t>
                      </a:r>
                      <a:r>
                        <a:rPr lang="pt-BR" sz="1050" b="1" u="none" strike="noStrike" kern="1200">
                          <a:solidFill>
                            <a:srgbClr val="FFFFFF"/>
                          </a:solidFill>
                          <a:effectLst/>
                          <a:latin typeface="+mn-lt"/>
                          <a:ea typeface="+mn-ea"/>
                          <a:cs typeface="+mn-cs"/>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Dez/24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Jan/25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Fev</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Mar/25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Abri/25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Mai/25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err="1">
                          <a:solidFill>
                            <a:srgbClr val="FFFFFF"/>
                          </a:solidFill>
                          <a:effectLst/>
                          <a:latin typeface="+mn-lt"/>
                          <a:ea typeface="+mn-ea"/>
                          <a:cs typeface="+mn-cs"/>
                        </a:rPr>
                        <a:t>Jun</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Jul/25</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extLst>
                  <a:ext uri="{0D108BD9-81ED-4DB2-BD59-A6C34878D82A}">
                    <a16:rowId xmlns:a16="http://schemas.microsoft.com/office/drawing/2014/main" val="1699703117"/>
                  </a:ext>
                </a:extLst>
              </a:tr>
              <a:tr h="447675">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28</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29</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32</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33</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36</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37</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40</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41</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43</a:t>
                      </a:r>
                    </a:p>
                  </a:txBody>
                  <a:tcPr marL="6350" marR="6350" marT="6350" marB="0" anchor="ctr">
                    <a:solidFill>
                      <a:srgbClr val="FF9810"/>
                    </a:solidFill>
                  </a:tcPr>
                </a:tc>
                <a:tc>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6608732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824474146"/>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4087936631"/>
                  </a:ext>
                </a:extLst>
              </a:tr>
            </a:tbl>
          </a:graphicData>
        </a:graphic>
      </p:graphicFrame>
      <p:sp>
        <p:nvSpPr>
          <p:cNvPr id="9" name="Retângulo: Cantos Arredondados 8">
            <a:extLst>
              <a:ext uri="{FF2B5EF4-FFF2-40B4-BE49-F238E27FC236}">
                <a16:creationId xmlns:a16="http://schemas.microsoft.com/office/drawing/2014/main" id="{9E9FEE01-42F7-A950-B10D-7B66F1131253}"/>
              </a:ext>
            </a:extLst>
          </p:cNvPr>
          <p:cNvSpPr/>
          <p:nvPr/>
        </p:nvSpPr>
        <p:spPr>
          <a:xfrm>
            <a:off x="2501289" y="3979117"/>
            <a:ext cx="1800000"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Cantos Arredondados 9">
            <a:extLst>
              <a:ext uri="{FF2B5EF4-FFF2-40B4-BE49-F238E27FC236}">
                <a16:creationId xmlns:a16="http://schemas.microsoft.com/office/drawing/2014/main" id="{92A7D4E0-4956-1CF4-2480-C95DA68050FC}"/>
              </a:ext>
            </a:extLst>
          </p:cNvPr>
          <p:cNvSpPr/>
          <p:nvPr/>
        </p:nvSpPr>
        <p:spPr>
          <a:xfrm>
            <a:off x="4835405" y="4435344"/>
            <a:ext cx="1296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ângulo: Cantos Arredondados 10">
            <a:extLst>
              <a:ext uri="{FF2B5EF4-FFF2-40B4-BE49-F238E27FC236}">
                <a16:creationId xmlns:a16="http://schemas.microsoft.com/office/drawing/2014/main" id="{0FB3FCA6-3686-2F8F-BC7E-FF83866FB4D6}"/>
              </a:ext>
            </a:extLst>
          </p:cNvPr>
          <p:cNvSpPr/>
          <p:nvPr/>
        </p:nvSpPr>
        <p:spPr>
          <a:xfrm>
            <a:off x="6131405" y="4879054"/>
            <a:ext cx="2052000" cy="196920"/>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ângulo: Cantos Arredondados 11">
            <a:extLst>
              <a:ext uri="{FF2B5EF4-FFF2-40B4-BE49-F238E27FC236}">
                <a16:creationId xmlns:a16="http://schemas.microsoft.com/office/drawing/2014/main" id="{C8BDA064-E87C-37AB-25F1-BFB511BF8B34}"/>
              </a:ext>
            </a:extLst>
          </p:cNvPr>
          <p:cNvSpPr/>
          <p:nvPr/>
        </p:nvSpPr>
        <p:spPr>
          <a:xfrm>
            <a:off x="7258169" y="5309140"/>
            <a:ext cx="1620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trela: 5 Pontas 12">
            <a:extLst>
              <a:ext uri="{FF2B5EF4-FFF2-40B4-BE49-F238E27FC236}">
                <a16:creationId xmlns:a16="http://schemas.microsoft.com/office/drawing/2014/main" id="{CB867CB5-0F4B-1DE4-3E24-269F659A4AD3}"/>
              </a:ext>
            </a:extLst>
          </p:cNvPr>
          <p:cNvSpPr/>
          <p:nvPr/>
        </p:nvSpPr>
        <p:spPr>
          <a:xfrm>
            <a:off x="8745734" y="5267285"/>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strela: 5 Pontas 17">
            <a:extLst>
              <a:ext uri="{FF2B5EF4-FFF2-40B4-BE49-F238E27FC236}">
                <a16:creationId xmlns:a16="http://schemas.microsoft.com/office/drawing/2014/main" id="{43A01A52-CCA7-20B1-1D7A-30CE43224BD2}"/>
              </a:ext>
            </a:extLst>
          </p:cNvPr>
          <p:cNvSpPr/>
          <p:nvPr/>
        </p:nvSpPr>
        <p:spPr>
          <a:xfrm>
            <a:off x="11342869" y="6517965"/>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B20BB06C-2B44-AE30-0CB6-8DAAEA054AB1}"/>
              </a:ext>
            </a:extLst>
          </p:cNvPr>
          <p:cNvSpPr txBox="1"/>
          <p:nvPr/>
        </p:nvSpPr>
        <p:spPr>
          <a:xfrm>
            <a:off x="11500125" y="6503409"/>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sp>
        <p:nvSpPr>
          <p:cNvPr id="20" name="CaixaDeTexto 102">
            <a:extLst>
              <a:ext uri="{FF2B5EF4-FFF2-40B4-BE49-F238E27FC236}">
                <a16:creationId xmlns:a16="http://schemas.microsoft.com/office/drawing/2014/main" id="{F260282D-7109-2CF1-EA6D-4B944608BA66}"/>
              </a:ext>
            </a:extLst>
          </p:cNvPr>
          <p:cNvSpPr txBox="1"/>
          <p:nvPr/>
        </p:nvSpPr>
        <p:spPr>
          <a:xfrm>
            <a:off x="50477" y="2877422"/>
            <a:ext cx="12096000" cy="258128"/>
          </a:xfrm>
          <a:prstGeom prst="round2SameRect">
            <a:avLst/>
          </a:prstGeom>
          <a:solidFill>
            <a:srgbClr val="7889AB"/>
          </a:solidFill>
          <a:ln>
            <a:noFill/>
          </a:ln>
        </p:spPr>
        <p:txBody>
          <a:bodyPr wrap="square" lIns="36000" tIns="0" rIns="36000" bIns="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noProof="0">
                <a:ln>
                  <a:noFill/>
                </a:ln>
                <a:solidFill>
                  <a:prstClr val="white"/>
                </a:solidFill>
                <a:effectLst/>
                <a:uLnTx/>
                <a:uFillTx/>
                <a:latin typeface="Calibri"/>
                <a:ea typeface="+mn-ea"/>
                <a:cs typeface="+mn-cs"/>
              </a:rPr>
              <a:t>PROJECT </a:t>
            </a:r>
            <a:r>
              <a:rPr kumimoji="0" lang="en-US" sz="1600" b="1" i="0" u="none" strike="noStrike" kern="0" cap="none" spc="0" normalizeH="0" baseline="0" noProof="0">
                <a:ln>
                  <a:noFill/>
                </a:ln>
                <a:solidFill>
                  <a:prstClr val="white"/>
                </a:solidFill>
                <a:effectLst/>
                <a:uLnTx/>
                <a:uFillTx/>
                <a:latin typeface="Calibri"/>
                <a:ea typeface="+mn-ea"/>
                <a:cs typeface="+mn-cs"/>
              </a:rPr>
              <a:t>SCHEDULLE</a:t>
            </a:r>
            <a:endParaRPr kumimoji="0" lang="pt-BR" sz="1600" b="1" i="0" u="none" strike="noStrike" kern="0" cap="none" spc="0" normalizeH="0" baseline="0" noProof="0">
              <a:ln>
                <a:noFill/>
              </a:ln>
              <a:solidFill>
                <a:prstClr val="white"/>
              </a:solidFill>
              <a:effectLst/>
              <a:uLnTx/>
              <a:uFillTx/>
              <a:latin typeface="Calibri"/>
              <a:ea typeface="+mn-ea"/>
              <a:cs typeface="+mn-cs"/>
            </a:endParaRPr>
          </a:p>
        </p:txBody>
      </p:sp>
      <p:grpSp>
        <p:nvGrpSpPr>
          <p:cNvPr id="21" name="Agrupar 20">
            <a:extLst>
              <a:ext uri="{FF2B5EF4-FFF2-40B4-BE49-F238E27FC236}">
                <a16:creationId xmlns:a16="http://schemas.microsoft.com/office/drawing/2014/main" id="{4F85CA3E-67A2-EE8B-46F1-E8422E5A3C70}"/>
              </a:ext>
            </a:extLst>
          </p:cNvPr>
          <p:cNvGrpSpPr/>
          <p:nvPr/>
        </p:nvGrpSpPr>
        <p:grpSpPr>
          <a:xfrm>
            <a:off x="75703" y="6936518"/>
            <a:ext cx="2620043" cy="983848"/>
            <a:chOff x="126040" y="5225796"/>
            <a:chExt cx="2620043" cy="983848"/>
          </a:xfrm>
        </p:grpSpPr>
        <p:sp>
          <p:nvSpPr>
            <p:cNvPr id="22" name="Retângulo 21">
              <a:extLst>
                <a:ext uri="{FF2B5EF4-FFF2-40B4-BE49-F238E27FC236}">
                  <a16:creationId xmlns:a16="http://schemas.microsoft.com/office/drawing/2014/main" id="{8EDF3CD8-ED8E-4B5A-3FA4-34B2F1ECA420}"/>
                </a:ext>
              </a:extLst>
            </p:cNvPr>
            <p:cNvSpPr/>
            <p:nvPr/>
          </p:nvSpPr>
          <p:spPr>
            <a:xfrm>
              <a:off x="126040" y="5225796"/>
              <a:ext cx="2620043" cy="9838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Tempo Total de Projeto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~11 meses</a:t>
              </a:r>
            </a:p>
          </p:txBody>
        </p:sp>
        <p:pic>
          <p:nvPicPr>
            <p:cNvPr id="23" name="Picture 8" descr="Cronograma - ícones de negócios e finanças grátis">
              <a:extLst>
                <a:ext uri="{FF2B5EF4-FFF2-40B4-BE49-F238E27FC236}">
                  <a16:creationId xmlns:a16="http://schemas.microsoft.com/office/drawing/2014/main" id="{7FC18394-4F9F-A6EC-AE30-224126BC3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7" y="5661886"/>
              <a:ext cx="438443" cy="43844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CaixaDeTexto 29">
            <a:extLst>
              <a:ext uri="{FF2B5EF4-FFF2-40B4-BE49-F238E27FC236}">
                <a16:creationId xmlns:a16="http://schemas.microsoft.com/office/drawing/2014/main" id="{9A2DE0CC-4CF9-FDB6-C7FA-EF71AAD5B2C5}"/>
              </a:ext>
            </a:extLst>
          </p:cNvPr>
          <p:cNvSpPr txBox="1"/>
          <p:nvPr/>
        </p:nvSpPr>
        <p:spPr>
          <a:xfrm>
            <a:off x="101041" y="3258061"/>
            <a:ext cx="186488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Gestão de Credenciais HDA</a:t>
            </a:r>
          </a:p>
        </p:txBody>
      </p:sp>
      <p:sp>
        <p:nvSpPr>
          <p:cNvPr id="33" name="Retângulo: Cantos Arredondados 32">
            <a:extLst>
              <a:ext uri="{FF2B5EF4-FFF2-40B4-BE49-F238E27FC236}">
                <a16:creationId xmlns:a16="http://schemas.microsoft.com/office/drawing/2014/main" id="{F5EAB982-C666-F1D0-6F5D-28C7D439D40D}"/>
              </a:ext>
            </a:extLst>
          </p:cNvPr>
          <p:cNvSpPr/>
          <p:nvPr/>
        </p:nvSpPr>
        <p:spPr>
          <a:xfrm>
            <a:off x="8878169" y="5726526"/>
            <a:ext cx="1332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tângulo: Cantos Arredondados 33">
            <a:extLst>
              <a:ext uri="{FF2B5EF4-FFF2-40B4-BE49-F238E27FC236}">
                <a16:creationId xmlns:a16="http://schemas.microsoft.com/office/drawing/2014/main" id="{FB2C9246-81A4-1D65-6FF6-ED4216C48B77}"/>
              </a:ext>
            </a:extLst>
          </p:cNvPr>
          <p:cNvSpPr/>
          <p:nvPr/>
        </p:nvSpPr>
        <p:spPr>
          <a:xfrm>
            <a:off x="10326538" y="6147259"/>
            <a:ext cx="1728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strela: 5 Pontas 34">
            <a:extLst>
              <a:ext uri="{FF2B5EF4-FFF2-40B4-BE49-F238E27FC236}">
                <a16:creationId xmlns:a16="http://schemas.microsoft.com/office/drawing/2014/main" id="{751E8340-DD6F-1BD1-7BCB-CFB5E754A979}"/>
              </a:ext>
            </a:extLst>
          </p:cNvPr>
          <p:cNvSpPr/>
          <p:nvPr/>
        </p:nvSpPr>
        <p:spPr>
          <a:xfrm>
            <a:off x="10061669" y="5715536"/>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Estrela: 5 Pontas 36">
            <a:extLst>
              <a:ext uri="{FF2B5EF4-FFF2-40B4-BE49-F238E27FC236}">
                <a16:creationId xmlns:a16="http://schemas.microsoft.com/office/drawing/2014/main" id="{98D5A596-73B0-7BCD-95AA-35FC1D12E723}"/>
              </a:ext>
            </a:extLst>
          </p:cNvPr>
          <p:cNvSpPr/>
          <p:nvPr/>
        </p:nvSpPr>
        <p:spPr>
          <a:xfrm>
            <a:off x="11855954" y="6097387"/>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Seta: Pentágono 83">
            <a:extLst>
              <a:ext uri="{FF2B5EF4-FFF2-40B4-BE49-F238E27FC236}">
                <a16:creationId xmlns:a16="http://schemas.microsoft.com/office/drawing/2014/main" id="{6EB53DAA-41C5-038D-0A9B-7EE8A05C60AC}"/>
              </a:ext>
            </a:extLst>
          </p:cNvPr>
          <p:cNvSpPr/>
          <p:nvPr/>
        </p:nvSpPr>
        <p:spPr>
          <a:xfrm rot="5400000">
            <a:off x="10901629" y="277957"/>
            <a:ext cx="276227" cy="1278196"/>
          </a:xfrm>
          <a:prstGeom prst="homePlate">
            <a:avLst>
              <a:gd name="adj" fmla="val 39116"/>
            </a:avLst>
          </a:prstGeom>
          <a:solidFill>
            <a:schemeClr val="accent4">
              <a:lumMod val="20000"/>
              <a:lumOff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1" u="none" strike="noStrike" kern="1200" cap="none" spc="0" normalizeH="0" baseline="0" noProof="0">
                <a:ln>
                  <a:noFill/>
                </a:ln>
                <a:solidFill>
                  <a:srgbClr val="FFC000">
                    <a:lumMod val="50000"/>
                  </a:srgbClr>
                </a:solidFill>
                <a:effectLst/>
                <a:uLnTx/>
                <a:uFillTx/>
                <a:latin typeface="Arial" panose="020B0604020202020204" pitchFamily="34" charset="0"/>
                <a:ea typeface="+mn-ea"/>
                <a:cs typeface="Arial" panose="020B0604020202020204" pitchFamily="34" charset="0"/>
              </a:rPr>
              <a:t>Estamos Aqui</a:t>
            </a:r>
          </a:p>
        </p:txBody>
      </p:sp>
      <p:sp>
        <p:nvSpPr>
          <p:cNvPr id="85" name="Seta: Pentágono 84">
            <a:extLst>
              <a:ext uri="{FF2B5EF4-FFF2-40B4-BE49-F238E27FC236}">
                <a16:creationId xmlns:a16="http://schemas.microsoft.com/office/drawing/2014/main" id="{FF5182E1-8D9F-D6E1-ADC0-286BAE6F01D3}"/>
              </a:ext>
            </a:extLst>
          </p:cNvPr>
          <p:cNvSpPr/>
          <p:nvPr/>
        </p:nvSpPr>
        <p:spPr>
          <a:xfrm>
            <a:off x="140280" y="1840008"/>
            <a:ext cx="1963075" cy="276225"/>
          </a:xfrm>
          <a:prstGeom prst="homePlat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Set’24</a:t>
            </a:r>
          </a:p>
        </p:txBody>
      </p:sp>
      <p:sp>
        <p:nvSpPr>
          <p:cNvPr id="86" name="Seta: Divisa 85">
            <a:extLst>
              <a:ext uri="{FF2B5EF4-FFF2-40B4-BE49-F238E27FC236}">
                <a16:creationId xmlns:a16="http://schemas.microsoft.com/office/drawing/2014/main" id="{FD70796D-1DB8-AA9B-91A1-4049B68CE3D9}"/>
              </a:ext>
            </a:extLst>
          </p:cNvPr>
          <p:cNvSpPr/>
          <p:nvPr/>
        </p:nvSpPr>
        <p:spPr>
          <a:xfrm>
            <a:off x="2073678" y="1840007"/>
            <a:ext cx="2196000" cy="276225"/>
          </a:xfrm>
          <a:prstGeom prst="chevron">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Out’24 </a:t>
            </a:r>
          </a:p>
        </p:txBody>
      </p:sp>
      <p:sp>
        <p:nvSpPr>
          <p:cNvPr id="87" name="Seta: Divisa 86">
            <a:extLst>
              <a:ext uri="{FF2B5EF4-FFF2-40B4-BE49-F238E27FC236}">
                <a16:creationId xmlns:a16="http://schemas.microsoft.com/office/drawing/2014/main" id="{2506A22A-0F74-BDF4-6D73-AF1FB88102B3}"/>
              </a:ext>
            </a:extLst>
          </p:cNvPr>
          <p:cNvSpPr/>
          <p:nvPr/>
        </p:nvSpPr>
        <p:spPr>
          <a:xfrm>
            <a:off x="4217650" y="1840007"/>
            <a:ext cx="2268000" cy="276225"/>
          </a:xfrm>
          <a:prstGeom prst="chevron">
            <a:avLst/>
          </a:prstGeom>
          <a:solidFill>
            <a:srgbClr val="007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Nov’24</a:t>
            </a:r>
          </a:p>
        </p:txBody>
      </p:sp>
      <p:sp>
        <p:nvSpPr>
          <p:cNvPr id="88" name="Seta: Divisa 87">
            <a:extLst>
              <a:ext uri="{FF2B5EF4-FFF2-40B4-BE49-F238E27FC236}">
                <a16:creationId xmlns:a16="http://schemas.microsoft.com/office/drawing/2014/main" id="{F888F91F-828C-E132-8A8C-754DAF183614}"/>
              </a:ext>
            </a:extLst>
          </p:cNvPr>
          <p:cNvSpPr/>
          <p:nvPr/>
        </p:nvSpPr>
        <p:spPr>
          <a:xfrm>
            <a:off x="6427848" y="1840006"/>
            <a:ext cx="1908000" cy="276225"/>
          </a:xfrm>
          <a:prstGeom prst="chevron">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Dez’24</a:t>
            </a:r>
          </a:p>
        </p:txBody>
      </p:sp>
      <p:sp>
        <p:nvSpPr>
          <p:cNvPr id="89" name="Seta: Divisa 88">
            <a:extLst>
              <a:ext uri="{FF2B5EF4-FFF2-40B4-BE49-F238E27FC236}">
                <a16:creationId xmlns:a16="http://schemas.microsoft.com/office/drawing/2014/main" id="{5F3886C7-76DE-CA5C-E34E-20F2CB0AD04B}"/>
              </a:ext>
            </a:extLst>
          </p:cNvPr>
          <p:cNvSpPr/>
          <p:nvPr/>
        </p:nvSpPr>
        <p:spPr>
          <a:xfrm>
            <a:off x="10097098" y="1840005"/>
            <a:ext cx="1919879" cy="276225"/>
          </a:xfrm>
          <a:prstGeom prst="chevron">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Fev’25 ~ Abr’25</a:t>
            </a:r>
          </a:p>
        </p:txBody>
      </p:sp>
      <p:sp>
        <p:nvSpPr>
          <p:cNvPr id="90" name="Triângulo isósceles 89">
            <a:extLst>
              <a:ext uri="{FF2B5EF4-FFF2-40B4-BE49-F238E27FC236}">
                <a16:creationId xmlns:a16="http://schemas.microsoft.com/office/drawing/2014/main" id="{0C29C4F4-26C0-289A-2011-F11C798D9A07}"/>
              </a:ext>
            </a:extLst>
          </p:cNvPr>
          <p:cNvSpPr/>
          <p:nvPr/>
        </p:nvSpPr>
        <p:spPr>
          <a:xfrm>
            <a:off x="998799" y="1692374"/>
            <a:ext cx="219075" cy="147634"/>
          </a:xfrm>
          <a:prstGeom prst="triangle">
            <a:avLst/>
          </a:prstGeom>
          <a:solidFill>
            <a:srgbClr val="888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1" name="Triângulo isósceles 90">
            <a:extLst>
              <a:ext uri="{FF2B5EF4-FFF2-40B4-BE49-F238E27FC236}">
                <a16:creationId xmlns:a16="http://schemas.microsoft.com/office/drawing/2014/main" id="{31D67168-616D-DDD7-C662-F28FAB3DA8BB}"/>
              </a:ext>
            </a:extLst>
          </p:cNvPr>
          <p:cNvSpPr/>
          <p:nvPr/>
        </p:nvSpPr>
        <p:spPr>
          <a:xfrm>
            <a:off x="3029060" y="1692374"/>
            <a:ext cx="219075" cy="147634"/>
          </a:xfrm>
          <a:prstGeom prst="triangle">
            <a:avLst/>
          </a:prstGeom>
          <a:solidFill>
            <a:srgbClr val="40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2" name="Triângulo isósceles 91">
            <a:extLst>
              <a:ext uri="{FF2B5EF4-FFF2-40B4-BE49-F238E27FC236}">
                <a16:creationId xmlns:a16="http://schemas.microsoft.com/office/drawing/2014/main" id="{C1AB4CA7-CFA4-E69B-0D98-4B7429E5FE2F}"/>
              </a:ext>
            </a:extLst>
          </p:cNvPr>
          <p:cNvSpPr/>
          <p:nvPr/>
        </p:nvSpPr>
        <p:spPr>
          <a:xfrm>
            <a:off x="10928503" y="1694416"/>
            <a:ext cx="219075" cy="147634"/>
          </a:xfrm>
          <a:prstGeom prst="triangle">
            <a:avLst/>
          </a:prstGeom>
          <a:solidFill>
            <a:srgbClr val="F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3" name="Triângulo isósceles 92">
            <a:extLst>
              <a:ext uri="{FF2B5EF4-FFF2-40B4-BE49-F238E27FC236}">
                <a16:creationId xmlns:a16="http://schemas.microsoft.com/office/drawing/2014/main" id="{132C7770-40FA-2564-6619-556307AE586F}"/>
              </a:ext>
            </a:extLst>
          </p:cNvPr>
          <p:cNvSpPr/>
          <p:nvPr/>
        </p:nvSpPr>
        <p:spPr>
          <a:xfrm>
            <a:off x="5227598" y="1699518"/>
            <a:ext cx="219075" cy="147634"/>
          </a:xfrm>
          <a:prstGeom prst="triangle">
            <a:avLst/>
          </a:prstGeom>
          <a:solidFill>
            <a:srgbClr val="007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Triângulo isósceles 93">
            <a:extLst>
              <a:ext uri="{FF2B5EF4-FFF2-40B4-BE49-F238E27FC236}">
                <a16:creationId xmlns:a16="http://schemas.microsoft.com/office/drawing/2014/main" id="{0770BDB6-0F2F-B3E9-7337-BF3F4FE68929}"/>
              </a:ext>
            </a:extLst>
          </p:cNvPr>
          <p:cNvSpPr/>
          <p:nvPr/>
        </p:nvSpPr>
        <p:spPr>
          <a:xfrm>
            <a:off x="7259997" y="1699518"/>
            <a:ext cx="219075" cy="147634"/>
          </a:xfrm>
          <a:prstGeom prst="triangle">
            <a:avLst/>
          </a:prstGeom>
          <a:solidFill>
            <a:srgbClr val="E8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95" name="Conector reto 94">
            <a:extLst>
              <a:ext uri="{FF2B5EF4-FFF2-40B4-BE49-F238E27FC236}">
                <a16:creationId xmlns:a16="http://schemas.microsoft.com/office/drawing/2014/main" id="{BFB5A2C4-DF37-5E34-96EB-921CECF0615E}"/>
              </a:ext>
            </a:extLst>
          </p:cNvPr>
          <p:cNvCxnSpPr>
            <a:cxnSpLocks/>
          </p:cNvCxnSpPr>
          <p:nvPr/>
        </p:nvCxnSpPr>
        <p:spPr>
          <a:xfrm>
            <a:off x="446350" y="1532668"/>
            <a:ext cx="1334102" cy="0"/>
          </a:xfrm>
          <a:prstGeom prst="line">
            <a:avLst/>
          </a:prstGeom>
          <a:ln>
            <a:solidFill>
              <a:srgbClr val="888889"/>
            </a:solidFill>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B6E4786B-4B61-C98F-BE07-A0D7C2652066}"/>
              </a:ext>
            </a:extLst>
          </p:cNvPr>
          <p:cNvCxnSpPr>
            <a:cxnSpLocks/>
          </p:cNvCxnSpPr>
          <p:nvPr/>
        </p:nvCxnSpPr>
        <p:spPr>
          <a:xfrm>
            <a:off x="2457560" y="1532668"/>
            <a:ext cx="1334102" cy="0"/>
          </a:xfrm>
          <a:prstGeom prst="line">
            <a:avLst/>
          </a:prstGeom>
          <a:ln>
            <a:solidFill>
              <a:srgbClr val="407D5C"/>
            </a:solidFill>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8511823A-8260-61CF-F374-4E72B74D7D1B}"/>
              </a:ext>
            </a:extLst>
          </p:cNvPr>
          <p:cNvCxnSpPr>
            <a:cxnSpLocks/>
          </p:cNvCxnSpPr>
          <p:nvPr/>
        </p:nvCxnSpPr>
        <p:spPr>
          <a:xfrm>
            <a:off x="10392926" y="1511455"/>
            <a:ext cx="1334102" cy="0"/>
          </a:xfrm>
          <a:prstGeom prst="line">
            <a:avLst/>
          </a:prstGeom>
          <a:ln>
            <a:solidFill>
              <a:srgbClr val="FFAF00"/>
            </a:solidFill>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20F773F0-D62D-5001-4C82-2C1363718E5B}"/>
              </a:ext>
            </a:extLst>
          </p:cNvPr>
          <p:cNvCxnSpPr>
            <a:cxnSpLocks/>
          </p:cNvCxnSpPr>
          <p:nvPr/>
        </p:nvCxnSpPr>
        <p:spPr>
          <a:xfrm>
            <a:off x="4644684" y="1514412"/>
            <a:ext cx="1334102" cy="0"/>
          </a:xfrm>
          <a:prstGeom prst="line">
            <a:avLst/>
          </a:prstGeom>
          <a:ln>
            <a:solidFill>
              <a:srgbClr val="007FCC"/>
            </a:solidFill>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BB4404C1-39BF-B008-0AD8-65D58995A047}"/>
              </a:ext>
            </a:extLst>
          </p:cNvPr>
          <p:cNvCxnSpPr>
            <a:cxnSpLocks/>
            <a:endCxn id="90" idx="0"/>
          </p:cNvCxnSpPr>
          <p:nvPr/>
        </p:nvCxnSpPr>
        <p:spPr>
          <a:xfrm>
            <a:off x="1108337" y="1268508"/>
            <a:ext cx="0" cy="423866"/>
          </a:xfrm>
          <a:prstGeom prst="line">
            <a:avLst/>
          </a:prstGeom>
          <a:ln>
            <a:solidFill>
              <a:srgbClr val="888889"/>
            </a:solidFill>
            <a:prstDash val="dash"/>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ADB02979-3376-29FE-3C03-CBEA6980F5B5}"/>
              </a:ext>
            </a:extLst>
          </p:cNvPr>
          <p:cNvCxnSpPr>
            <a:cxnSpLocks/>
          </p:cNvCxnSpPr>
          <p:nvPr/>
        </p:nvCxnSpPr>
        <p:spPr>
          <a:xfrm>
            <a:off x="3138597" y="1532668"/>
            <a:ext cx="0" cy="423866"/>
          </a:xfrm>
          <a:prstGeom prst="line">
            <a:avLst/>
          </a:prstGeom>
          <a:ln>
            <a:solidFill>
              <a:srgbClr val="407D5C"/>
            </a:solidFill>
            <a:prstDash val="dash"/>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D3F8050A-0535-1E34-B03F-CD1CCD508349}"/>
              </a:ext>
            </a:extLst>
          </p:cNvPr>
          <p:cNvCxnSpPr>
            <a:cxnSpLocks/>
          </p:cNvCxnSpPr>
          <p:nvPr/>
        </p:nvCxnSpPr>
        <p:spPr>
          <a:xfrm>
            <a:off x="11032320" y="1539812"/>
            <a:ext cx="0" cy="42386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03" name="Conector reto 102">
            <a:extLst>
              <a:ext uri="{FF2B5EF4-FFF2-40B4-BE49-F238E27FC236}">
                <a16:creationId xmlns:a16="http://schemas.microsoft.com/office/drawing/2014/main" id="{ABC94075-36C9-C8DF-076F-5C5238D79C1E}"/>
              </a:ext>
            </a:extLst>
          </p:cNvPr>
          <p:cNvCxnSpPr>
            <a:cxnSpLocks/>
          </p:cNvCxnSpPr>
          <p:nvPr/>
        </p:nvCxnSpPr>
        <p:spPr>
          <a:xfrm>
            <a:off x="5309354" y="1532668"/>
            <a:ext cx="0" cy="289817"/>
          </a:xfrm>
          <a:prstGeom prst="line">
            <a:avLst/>
          </a:prstGeom>
          <a:ln>
            <a:solidFill>
              <a:srgbClr val="007FCC"/>
            </a:solidFill>
            <a:prstDash val="dash"/>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22B5C44B-12FC-589A-F0D2-0D0A780E9482}"/>
              </a:ext>
            </a:extLst>
          </p:cNvPr>
          <p:cNvCxnSpPr>
            <a:cxnSpLocks/>
          </p:cNvCxnSpPr>
          <p:nvPr/>
        </p:nvCxnSpPr>
        <p:spPr>
          <a:xfrm>
            <a:off x="7354453" y="1539812"/>
            <a:ext cx="0" cy="423866"/>
          </a:xfrm>
          <a:prstGeom prst="line">
            <a:avLst/>
          </a:prstGeom>
          <a:ln>
            <a:solidFill>
              <a:srgbClr val="E85464"/>
            </a:solidFill>
            <a:prstDash val="dash"/>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E3E53DCD-3904-B57F-01D6-328229258765}"/>
              </a:ext>
            </a:extLst>
          </p:cNvPr>
          <p:cNvSpPr txBox="1"/>
          <p:nvPr/>
        </p:nvSpPr>
        <p:spPr>
          <a:xfrm>
            <a:off x="397185" y="1101583"/>
            <a:ext cx="1430556"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err="1">
                <a:ln>
                  <a:noFill/>
                </a:ln>
                <a:solidFill>
                  <a:srgbClr val="002060"/>
                </a:solidFill>
                <a:effectLst/>
                <a:uLnTx/>
                <a:uFillTx/>
                <a:latin typeface="Arial" panose="020B0604020202020204" pitchFamily="34" charset="0"/>
                <a:ea typeface="+mn-ea"/>
                <a:cs typeface="Arial" panose="020B0604020202020204" pitchFamily="34" charset="0"/>
              </a:rPr>
              <a:t>Kickof</a:t>
            </a: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 alinhamento do tema c/ HDA;</a:t>
            </a:r>
          </a:p>
        </p:txBody>
      </p:sp>
      <p:sp>
        <p:nvSpPr>
          <p:cNvPr id="106" name="CaixaDeTexto 105">
            <a:extLst>
              <a:ext uri="{FF2B5EF4-FFF2-40B4-BE49-F238E27FC236}">
                <a16:creationId xmlns:a16="http://schemas.microsoft.com/office/drawing/2014/main" id="{C22C9814-E000-D932-7AFE-EF85E1EF9145}"/>
              </a:ext>
            </a:extLst>
          </p:cNvPr>
          <p:cNvSpPr txBox="1"/>
          <p:nvPr/>
        </p:nvSpPr>
        <p:spPr>
          <a:xfrm>
            <a:off x="2457400" y="1100334"/>
            <a:ext cx="1380801" cy="369332"/>
          </a:xfrm>
          <a:prstGeom prst="rect">
            <a:avLst/>
          </a:prstGeom>
          <a:solidFill>
            <a:srgbClr val="FFF2CC"/>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7" name="CaixaDeTexto 106">
            <a:extLst>
              <a:ext uri="{FF2B5EF4-FFF2-40B4-BE49-F238E27FC236}">
                <a16:creationId xmlns:a16="http://schemas.microsoft.com/office/drawing/2014/main" id="{406DF4DB-7D1C-5C6A-D351-E98944D4090F}"/>
              </a:ext>
            </a:extLst>
          </p:cNvPr>
          <p:cNvSpPr txBox="1"/>
          <p:nvPr/>
        </p:nvSpPr>
        <p:spPr>
          <a:xfrm>
            <a:off x="4568335" y="1091731"/>
            <a:ext cx="1447200"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Apoio Levantamentos Diversos HDA</a:t>
            </a:r>
          </a:p>
        </p:txBody>
      </p:sp>
      <p:sp>
        <p:nvSpPr>
          <p:cNvPr id="108" name="CaixaDeTexto 107">
            <a:extLst>
              <a:ext uri="{FF2B5EF4-FFF2-40B4-BE49-F238E27FC236}">
                <a16:creationId xmlns:a16="http://schemas.microsoft.com/office/drawing/2014/main" id="{C23BE9C5-EB5E-F1B5-086F-6D3A69D1678B}"/>
              </a:ext>
            </a:extLst>
          </p:cNvPr>
          <p:cNvSpPr txBox="1"/>
          <p:nvPr/>
        </p:nvSpPr>
        <p:spPr>
          <a:xfrm>
            <a:off x="6596339" y="977335"/>
            <a:ext cx="1503214" cy="507831"/>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Sinalizado Necessidade de Definição de Proposta HDA</a:t>
            </a:r>
          </a:p>
        </p:txBody>
      </p:sp>
      <p:sp>
        <p:nvSpPr>
          <p:cNvPr id="109" name="CaixaDeTexto 108">
            <a:extLst>
              <a:ext uri="{FF2B5EF4-FFF2-40B4-BE49-F238E27FC236}">
                <a16:creationId xmlns:a16="http://schemas.microsoft.com/office/drawing/2014/main" id="{8BB94979-C9A4-D592-7BD7-64E6615F2E38}"/>
              </a:ext>
            </a:extLst>
          </p:cNvPr>
          <p:cNvSpPr txBox="1"/>
          <p:nvPr/>
        </p:nvSpPr>
        <p:spPr>
          <a:xfrm>
            <a:off x="10476930" y="1103034"/>
            <a:ext cx="1180894"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A02B93">
                    <a:lumMod val="50000"/>
                  </a:srgbClr>
                </a:solidFill>
                <a:effectLst/>
                <a:uLnTx/>
                <a:uFillTx/>
                <a:latin typeface="Arial" panose="020B0604020202020204" pitchFamily="34" charset="0"/>
                <a:ea typeface="+mn-ea"/>
                <a:cs typeface="Arial" panose="020B0604020202020204" pitchFamily="34" charset="0"/>
              </a:rPr>
              <a:t>(Desenvolvimento e Implantação)</a:t>
            </a:r>
          </a:p>
        </p:txBody>
      </p:sp>
      <p:sp>
        <p:nvSpPr>
          <p:cNvPr id="110" name="CaixaDeTexto 109">
            <a:extLst>
              <a:ext uri="{FF2B5EF4-FFF2-40B4-BE49-F238E27FC236}">
                <a16:creationId xmlns:a16="http://schemas.microsoft.com/office/drawing/2014/main" id="{B226DC48-4FF1-FCF7-E990-030C0F6AFD13}"/>
              </a:ext>
            </a:extLst>
          </p:cNvPr>
          <p:cNvSpPr txBox="1"/>
          <p:nvPr/>
        </p:nvSpPr>
        <p:spPr>
          <a:xfrm>
            <a:off x="6411" y="2185174"/>
            <a:ext cx="209694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Alinhamento com equipe do projeto </a:t>
            </a:r>
            <a:r>
              <a:rPr kumimoji="0" lang="pt-BR" sz="800" b="0" i="0" u="none" strike="noStrike" kern="1200" cap="none" spc="0" normalizeH="0" baseline="0" noProof="0" err="1">
                <a:ln>
                  <a:noFill/>
                </a:ln>
                <a:solidFill>
                  <a:srgbClr val="242424"/>
                </a:solidFill>
                <a:effectLst/>
                <a:uLnTx/>
                <a:uFillTx/>
                <a:latin typeface="Segoe UI" panose="020B0502040204020203" pitchFamily="34" charset="0"/>
                <a:ea typeface="+mn-ea"/>
                <a:cs typeface="+mn-cs"/>
              </a:rPr>
              <a:t>Shinrai</a:t>
            </a: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da HDA;</a:t>
            </a:r>
          </a:p>
        </p:txBody>
      </p:sp>
      <p:sp>
        <p:nvSpPr>
          <p:cNvPr id="111" name="CaixaDeTexto 110">
            <a:extLst>
              <a:ext uri="{FF2B5EF4-FFF2-40B4-BE49-F238E27FC236}">
                <a16:creationId xmlns:a16="http://schemas.microsoft.com/office/drawing/2014/main" id="{2BF83B11-0319-3CCB-5B40-C95A199464BB}"/>
              </a:ext>
            </a:extLst>
          </p:cNvPr>
          <p:cNvSpPr txBox="1"/>
          <p:nvPr/>
        </p:nvSpPr>
        <p:spPr>
          <a:xfrm>
            <a:off x="2043422" y="2183508"/>
            <a:ext cx="219376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Identificar aplicações com arquivo texto para armazenamento de senhas de usuário de banco de dados. (Christyan, Alan e </a:t>
            </a:r>
            <a:r>
              <a:rPr kumimoji="0" lang="pt-BR" sz="800" b="0" i="0" u="none" strike="noStrike" kern="1200" cap="none" spc="0" normalizeH="0" baseline="0" noProof="0" err="1">
                <a:ln>
                  <a:noFill/>
                </a:ln>
                <a:solidFill>
                  <a:srgbClr val="242424"/>
                </a:solidFill>
                <a:effectLst/>
                <a:uLnTx/>
                <a:uFillTx/>
                <a:latin typeface="Segoe UI" panose="020B0502040204020203" pitchFamily="34" charset="0"/>
                <a:ea typeface="+mn-ea"/>
                <a:cs typeface="+mn-cs"/>
              </a:rPr>
              <a:t>BP’s</a:t>
            </a: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a:t>
            </a:r>
          </a:p>
        </p:txBody>
      </p:sp>
      <p:sp>
        <p:nvSpPr>
          <p:cNvPr id="112" name="CaixaDeTexto 111">
            <a:extLst>
              <a:ext uri="{FF2B5EF4-FFF2-40B4-BE49-F238E27FC236}">
                <a16:creationId xmlns:a16="http://schemas.microsoft.com/office/drawing/2014/main" id="{FA3D19B3-127C-CC22-A259-428A6B076EA2}"/>
              </a:ext>
            </a:extLst>
          </p:cNvPr>
          <p:cNvSpPr txBox="1"/>
          <p:nvPr/>
        </p:nvSpPr>
        <p:spPr>
          <a:xfrm>
            <a:off x="4060024" y="2149074"/>
            <a:ext cx="258848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HSA levantar próximos passos do tema;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Identificações usuários das aplicações: (Marcio, Wesley, Alan, Christyan);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Revisões da propriedade de login ao S.O. ativa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(Wantuil e Laercio);</a:t>
            </a:r>
          </a:p>
        </p:txBody>
      </p:sp>
      <p:sp>
        <p:nvSpPr>
          <p:cNvPr id="113" name="CaixaDeTexto 112">
            <a:extLst>
              <a:ext uri="{FF2B5EF4-FFF2-40B4-BE49-F238E27FC236}">
                <a16:creationId xmlns:a16="http://schemas.microsoft.com/office/drawing/2014/main" id="{6323B93F-31AD-62BA-DE96-BBF1F69CBC21}"/>
              </a:ext>
            </a:extLst>
          </p:cNvPr>
          <p:cNvSpPr txBox="1"/>
          <p:nvPr/>
        </p:nvSpPr>
        <p:spPr>
          <a:xfrm>
            <a:off x="6373230" y="2143847"/>
            <a:ext cx="197904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Brainstorming de ações para mitigação dos problemas na HDA (Wantuil, Christyan e Laercio);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Confirmação das Propostas de soluções;</a:t>
            </a:r>
          </a:p>
        </p:txBody>
      </p:sp>
      <p:sp>
        <p:nvSpPr>
          <p:cNvPr id="114" name="CaixaDeTexto 113">
            <a:extLst>
              <a:ext uri="{FF2B5EF4-FFF2-40B4-BE49-F238E27FC236}">
                <a16:creationId xmlns:a16="http://schemas.microsoft.com/office/drawing/2014/main" id="{C3027CB5-03C5-A010-A8A7-D52F7FEAA809}"/>
              </a:ext>
            </a:extLst>
          </p:cNvPr>
          <p:cNvSpPr txBox="1"/>
          <p:nvPr/>
        </p:nvSpPr>
        <p:spPr>
          <a:xfrm>
            <a:off x="8094237" y="2138743"/>
            <a:ext cx="2219601" cy="461665"/>
          </a:xfrm>
          <a:prstGeom prst="rect">
            <a:avLst/>
          </a:prstGeom>
          <a:noFill/>
        </p:spPr>
        <p:txBody>
          <a:bodyPr wrap="square">
            <a:spAutoFit/>
          </a:bodyPr>
          <a:lstStyle>
            <a:defPPr>
              <a:defRPr lang="pt-BR"/>
            </a:defPPr>
            <a:lvl1pPr>
              <a:defRPr sz="800" b="0" i="0">
                <a:solidFill>
                  <a:srgbClr val="242424"/>
                </a:solidFill>
                <a:effectLst/>
                <a:latin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Aprovação da Proposta HDA (Gerencia);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 Atendimento a Solicitações Extras (Gerencia)</a:t>
            </a:r>
          </a:p>
        </p:txBody>
      </p:sp>
      <p:sp>
        <p:nvSpPr>
          <p:cNvPr id="116" name="Seta: Divisa 115">
            <a:extLst>
              <a:ext uri="{FF2B5EF4-FFF2-40B4-BE49-F238E27FC236}">
                <a16:creationId xmlns:a16="http://schemas.microsoft.com/office/drawing/2014/main" id="{563ED62F-5702-1867-3138-4FB886EC2D94}"/>
              </a:ext>
            </a:extLst>
          </p:cNvPr>
          <p:cNvSpPr/>
          <p:nvPr/>
        </p:nvSpPr>
        <p:spPr>
          <a:xfrm>
            <a:off x="8282834" y="1829508"/>
            <a:ext cx="1850494" cy="276225"/>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Jan’25</a:t>
            </a:r>
          </a:p>
        </p:txBody>
      </p:sp>
      <p:sp>
        <p:nvSpPr>
          <p:cNvPr id="117" name="Triângulo isósceles 116">
            <a:extLst>
              <a:ext uri="{FF2B5EF4-FFF2-40B4-BE49-F238E27FC236}">
                <a16:creationId xmlns:a16="http://schemas.microsoft.com/office/drawing/2014/main" id="{C31E7740-A39F-4680-51D3-5AE5AAF471C5}"/>
              </a:ext>
            </a:extLst>
          </p:cNvPr>
          <p:cNvSpPr/>
          <p:nvPr/>
        </p:nvSpPr>
        <p:spPr>
          <a:xfrm>
            <a:off x="9140383" y="1689020"/>
            <a:ext cx="219075" cy="1476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8" name="Conector reto 117">
            <a:extLst>
              <a:ext uri="{FF2B5EF4-FFF2-40B4-BE49-F238E27FC236}">
                <a16:creationId xmlns:a16="http://schemas.microsoft.com/office/drawing/2014/main" id="{7D08A101-D92B-CABF-3891-999E462769B3}"/>
              </a:ext>
            </a:extLst>
          </p:cNvPr>
          <p:cNvCxnSpPr>
            <a:cxnSpLocks/>
          </p:cNvCxnSpPr>
          <p:nvPr/>
        </p:nvCxnSpPr>
        <p:spPr>
          <a:xfrm>
            <a:off x="8566994" y="1509503"/>
            <a:ext cx="133410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9" name="Conector reto 118">
            <a:extLst>
              <a:ext uri="{FF2B5EF4-FFF2-40B4-BE49-F238E27FC236}">
                <a16:creationId xmlns:a16="http://schemas.microsoft.com/office/drawing/2014/main" id="{2475C1B9-64FB-0785-8E28-20B0C8C2235A}"/>
              </a:ext>
            </a:extLst>
          </p:cNvPr>
          <p:cNvCxnSpPr>
            <a:cxnSpLocks/>
          </p:cNvCxnSpPr>
          <p:nvPr/>
        </p:nvCxnSpPr>
        <p:spPr>
          <a:xfrm>
            <a:off x="9234839" y="1529314"/>
            <a:ext cx="0" cy="42386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20" name="CaixaDeTexto 119">
            <a:extLst>
              <a:ext uri="{FF2B5EF4-FFF2-40B4-BE49-F238E27FC236}">
                <a16:creationId xmlns:a16="http://schemas.microsoft.com/office/drawing/2014/main" id="{DCC598EE-1546-22DC-4785-D91C6304B8E7}"/>
              </a:ext>
            </a:extLst>
          </p:cNvPr>
          <p:cNvSpPr txBox="1"/>
          <p:nvPr/>
        </p:nvSpPr>
        <p:spPr>
          <a:xfrm>
            <a:off x="8724500" y="1106127"/>
            <a:ext cx="1026715" cy="369332"/>
          </a:xfrm>
          <a:prstGeom prst="rect">
            <a:avLst/>
          </a:prstGeom>
          <a:solidFill>
            <a:srgbClr val="FFF2CC"/>
          </a:solidFill>
          <a:ln>
            <a:noFill/>
          </a:ln>
        </p:spPr>
        <p:txBody>
          <a:bodyPr wrap="square" rtlCol="0">
            <a:spAutoFit/>
          </a:bodyPr>
          <a:lstStyle>
            <a:defPPr>
              <a:defRPr lang="pt-BR"/>
            </a:defPPr>
            <a:lvl1pPr algn="ctr">
              <a:defRPr sz="1200" b="1">
                <a:solidFill>
                  <a:srgbClr val="00206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2060"/>
                </a:solidFill>
                <a:effectLst/>
                <a:uLnTx/>
                <a:uFillTx/>
                <a:latin typeface="Arial" panose="020B0604020202020204" pitchFamily="34" charset="0"/>
                <a:ea typeface="+mn-ea"/>
                <a:cs typeface="Arial" panose="020B0604020202020204" pitchFamily="34" charset="0"/>
              </a:rPr>
              <a:t>Confirmação Proposta HDA</a:t>
            </a:r>
          </a:p>
        </p:txBody>
      </p:sp>
      <p:grpSp>
        <p:nvGrpSpPr>
          <p:cNvPr id="121" name="Agrupar 6">
            <a:extLst>
              <a:ext uri="{FF2B5EF4-FFF2-40B4-BE49-F238E27FC236}">
                <a16:creationId xmlns:a16="http://schemas.microsoft.com/office/drawing/2014/main" id="{06AB8627-C863-B78C-821F-5792D4D0A3FF}"/>
              </a:ext>
            </a:extLst>
          </p:cNvPr>
          <p:cNvGrpSpPr/>
          <p:nvPr/>
        </p:nvGrpSpPr>
        <p:grpSpPr>
          <a:xfrm>
            <a:off x="122446" y="661075"/>
            <a:ext cx="1366558" cy="311537"/>
            <a:chOff x="-19022" y="1142851"/>
            <a:chExt cx="1574150" cy="414916"/>
          </a:xfrm>
        </p:grpSpPr>
        <p:sp>
          <p:nvSpPr>
            <p:cNvPr id="122" name="CaixaDeTexto 7">
              <a:extLst>
                <a:ext uri="{FF2B5EF4-FFF2-40B4-BE49-F238E27FC236}">
                  <a16:creationId xmlns:a16="http://schemas.microsoft.com/office/drawing/2014/main" id="{0563B357-E91D-9DA8-C95D-03D53085150F}"/>
                </a:ext>
              </a:extLst>
            </p:cNvPr>
            <p:cNvSpPr txBox="1"/>
            <p:nvPr/>
          </p:nvSpPr>
          <p:spPr>
            <a:xfrm>
              <a:off x="60808" y="1249990"/>
              <a:ext cx="1305311" cy="307777"/>
            </a:xfrm>
            <a:prstGeom prst="rect">
              <a:avLst/>
            </a:prstGeom>
            <a:solidFill>
              <a:schemeClr val="bg1">
                <a:lumMod val="8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CaixaDeTexto 8">
              <a:extLst>
                <a:ext uri="{FF2B5EF4-FFF2-40B4-BE49-F238E27FC236}">
                  <a16:creationId xmlns:a16="http://schemas.microsoft.com/office/drawing/2014/main" id="{AE6D7299-DC26-AD94-4C9F-24B85D622EEE}"/>
                </a:ext>
              </a:extLst>
            </p:cNvPr>
            <p:cNvSpPr txBox="1"/>
            <p:nvPr/>
          </p:nvSpPr>
          <p:spPr>
            <a:xfrm>
              <a:off x="-9938" y="1183000"/>
              <a:ext cx="1305311" cy="334777"/>
            </a:xfrm>
            <a:prstGeom prst="snip1Rect">
              <a:avLst>
                <a:gd name="adj" fmla="val 50000"/>
              </a:avLst>
            </a:prstGeom>
            <a:solidFill>
              <a:schemeClr val="tx1">
                <a:lumMod val="95000"/>
                <a:lumOff val="5000"/>
              </a:schemeClr>
            </a:solidFill>
          </p:spPr>
          <p:txBody>
            <a:bodyPr wrap="square" rtlCol="0">
              <a:spAutoFit/>
            </a:bodyPr>
            <a:lstStyle>
              <a:defPPr>
                <a:defRPr lang="pt-BR"/>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4" name="CaixaDeTexto 9">
              <a:extLst>
                <a:ext uri="{FF2B5EF4-FFF2-40B4-BE49-F238E27FC236}">
                  <a16:creationId xmlns:a16="http://schemas.microsoft.com/office/drawing/2014/main" id="{1448F8DB-1C5C-2900-8441-5B50084C548C}"/>
                </a:ext>
              </a:extLst>
            </p:cNvPr>
            <p:cNvSpPr txBox="1"/>
            <p:nvPr/>
          </p:nvSpPr>
          <p:spPr>
            <a:xfrm>
              <a:off x="-19022" y="1142851"/>
              <a:ext cx="1574150" cy="338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err="1">
                  <a:ln>
                    <a:noFill/>
                  </a:ln>
                  <a:solidFill>
                    <a:prstClr val="white"/>
                  </a:solidFill>
                  <a:effectLst/>
                  <a:uLnTx/>
                  <a:uFillTx/>
                  <a:latin typeface="Candara Light" panose="020E0502030303020204" charset="0"/>
                  <a:ea typeface="+mn-ea"/>
                  <a:cs typeface="Candara Light" panose="020E0502030303020204" charset="0"/>
                  <a:sym typeface="+mn-ea"/>
                </a:rPr>
                <a:t>Timeline</a:t>
              </a:r>
              <a:endParaRPr kumimoji="0" lang="pt-BR" sz="1600" b="1" i="0" u="none" strike="noStrike" kern="1200" cap="none" spc="0" normalizeH="0" baseline="0" noProof="0">
                <a:ln>
                  <a:noFill/>
                </a:ln>
                <a:solidFill>
                  <a:prstClr val="white"/>
                </a:solidFill>
                <a:effectLst/>
                <a:uLnTx/>
                <a:uFillTx/>
                <a:latin typeface="Candara Light" panose="020E0502030303020204" charset="0"/>
                <a:ea typeface="+mn-ea"/>
                <a:cs typeface="Candara Light" panose="020E0502030303020204" charset="0"/>
                <a:sym typeface="+mn-ea"/>
              </a:endParaRPr>
            </a:p>
          </p:txBody>
        </p:sp>
      </p:grpSp>
      <p:pic>
        <p:nvPicPr>
          <p:cNvPr id="125" name="Gráfico 124" descr="Marca de seleção">
            <a:extLst>
              <a:ext uri="{FF2B5EF4-FFF2-40B4-BE49-F238E27FC236}">
                <a16:creationId xmlns:a16="http://schemas.microsoft.com/office/drawing/2014/main" id="{135B17D1-DF53-CE69-6F07-B7311D77EC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281" y="1015285"/>
            <a:ext cx="260559" cy="260559"/>
          </a:xfrm>
          <a:prstGeom prst="rect">
            <a:avLst/>
          </a:prstGeom>
        </p:spPr>
      </p:pic>
      <p:pic>
        <p:nvPicPr>
          <p:cNvPr id="127" name="Gráfico 126" descr="Marca de seleção">
            <a:extLst>
              <a:ext uri="{FF2B5EF4-FFF2-40B4-BE49-F238E27FC236}">
                <a16:creationId xmlns:a16="http://schemas.microsoft.com/office/drawing/2014/main" id="{35D73724-DF7A-8F0E-3B63-817C9314D8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7315" y="1033058"/>
            <a:ext cx="260559" cy="260559"/>
          </a:xfrm>
          <a:prstGeom prst="rect">
            <a:avLst/>
          </a:prstGeom>
        </p:spPr>
      </p:pic>
      <p:pic>
        <p:nvPicPr>
          <p:cNvPr id="128" name="Gráfico 127" descr="Marca de seleção">
            <a:extLst>
              <a:ext uri="{FF2B5EF4-FFF2-40B4-BE49-F238E27FC236}">
                <a16:creationId xmlns:a16="http://schemas.microsoft.com/office/drawing/2014/main" id="{9A22D58D-1356-B0B4-2068-C1C2ECF85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7994" y="1022810"/>
            <a:ext cx="260559" cy="260559"/>
          </a:xfrm>
          <a:prstGeom prst="rect">
            <a:avLst/>
          </a:prstGeom>
        </p:spPr>
      </p:pic>
      <p:pic>
        <p:nvPicPr>
          <p:cNvPr id="129" name="Imagem 128">
            <a:extLst>
              <a:ext uri="{FF2B5EF4-FFF2-40B4-BE49-F238E27FC236}">
                <a16:creationId xmlns:a16="http://schemas.microsoft.com/office/drawing/2014/main" id="{1C9513BC-A979-179A-32FC-BF0C091ABD0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40399" y="540821"/>
            <a:ext cx="620041" cy="584200"/>
          </a:xfrm>
          <a:prstGeom prst="rect">
            <a:avLst/>
          </a:prstGeom>
        </p:spPr>
      </p:pic>
      <p:sp>
        <p:nvSpPr>
          <p:cNvPr id="130" name="CaixaDeTexto 129">
            <a:extLst>
              <a:ext uri="{FF2B5EF4-FFF2-40B4-BE49-F238E27FC236}">
                <a16:creationId xmlns:a16="http://schemas.microsoft.com/office/drawing/2014/main" id="{513CC74D-0E18-4729-3CD2-9A4F11A7FA52}"/>
              </a:ext>
            </a:extLst>
          </p:cNvPr>
          <p:cNvSpPr txBox="1"/>
          <p:nvPr/>
        </p:nvSpPr>
        <p:spPr>
          <a:xfrm>
            <a:off x="10035008" y="2134332"/>
            <a:ext cx="197904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00B0F0"/>
                </a:solidFill>
                <a:effectLst/>
                <a:uLnTx/>
                <a:uFillTx/>
                <a:latin typeface="Segoe UI" panose="020B0502040204020203" pitchFamily="34" charset="0"/>
                <a:ea typeface="+mn-ea"/>
                <a:cs typeface="+mn-cs"/>
              </a:rPr>
              <a:t>- Implantação 1º Step: Regularização das 17 aplicações</a:t>
            </a:r>
          </a:p>
        </p:txBody>
      </p:sp>
      <p:pic>
        <p:nvPicPr>
          <p:cNvPr id="126" name="Gráfico 125" descr="Marca de seleção">
            <a:extLst>
              <a:ext uri="{FF2B5EF4-FFF2-40B4-BE49-F238E27FC236}">
                <a16:creationId xmlns:a16="http://schemas.microsoft.com/office/drawing/2014/main" id="{91F7B155-FC27-AF37-80BB-C0544FFD32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4299" y="1022809"/>
            <a:ext cx="260559" cy="260559"/>
          </a:xfrm>
          <a:prstGeom prst="rect">
            <a:avLst/>
          </a:prstGeom>
        </p:spPr>
      </p:pic>
      <p:pic>
        <p:nvPicPr>
          <p:cNvPr id="24" name="Gráfico 23" descr="Marca de seleção">
            <a:extLst>
              <a:ext uri="{FF2B5EF4-FFF2-40B4-BE49-F238E27FC236}">
                <a16:creationId xmlns:a16="http://schemas.microsoft.com/office/drawing/2014/main" id="{F888ACDF-2A17-B398-6A25-EEFC0DD59B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5543" y="1028452"/>
            <a:ext cx="260559" cy="260559"/>
          </a:xfrm>
          <a:prstGeom prst="rect">
            <a:avLst/>
          </a:prstGeom>
        </p:spPr>
      </p:pic>
    </p:spTree>
    <p:extLst>
      <p:ext uri="{BB962C8B-B14F-4D97-AF65-F5344CB8AC3E}">
        <p14:creationId xmlns:p14="http://schemas.microsoft.com/office/powerpoint/2010/main" val="2275893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p:cNvSpPr txBox="1"/>
          <p:nvPr/>
        </p:nvSpPr>
        <p:spPr>
          <a:xfrm>
            <a:off x="635000" y="444500"/>
            <a:ext cx="3810000" cy="369332"/>
          </a:xfrm>
          <a:prstGeom prst="rect">
            <a:avLst/>
          </a:prstGeom>
          <a:noFill/>
        </p:spPr>
        <p:txBody>
          <a:bodyPr vert="horz" rtlCol="0">
            <a:spAutoFit/>
          </a:bodyPr>
          <a:lstStyle/>
          <a:p>
            <a:r>
              <a:rPr lang="pt-BR"/>
              <a:t>Introdução</a:t>
            </a:r>
          </a:p>
        </p:txBody>
      </p:sp>
      <p:sp>
        <p:nvSpPr>
          <p:cNvPr id="5" name="txtSubtitle" hidden="1"/>
          <p:cNvSpPr txBox="1"/>
          <p:nvPr/>
        </p:nvSpPr>
        <p:spPr>
          <a:xfrm>
            <a:off x="4445000" y="444500"/>
            <a:ext cx="3810000" cy="369332"/>
          </a:xfrm>
          <a:prstGeom prst="rect">
            <a:avLst/>
          </a:prstGeom>
          <a:noFill/>
        </p:spPr>
        <p:txBody>
          <a:bodyPr vert="horz" rtlCol="0">
            <a:spAutoFit/>
          </a:bodyPr>
          <a:lstStyle/>
          <a:p>
            <a:r>
              <a:rPr lang="pt-BR"/>
              <a:t>Project Team</a:t>
            </a:r>
          </a:p>
        </p:txBody>
      </p:sp>
      <p:sp>
        <p:nvSpPr>
          <p:cNvPr id="42" name="CaixaDeTexto 41">
            <a:extLst>
              <a:ext uri="{FF2B5EF4-FFF2-40B4-BE49-F238E27FC236}">
                <a16:creationId xmlns:a16="http://schemas.microsoft.com/office/drawing/2014/main" id="{47EB580D-22B5-4706-6F92-2902EFCC0088}"/>
              </a:ext>
            </a:extLst>
          </p:cNvPr>
          <p:cNvSpPr txBox="1"/>
          <p:nvPr/>
        </p:nvSpPr>
        <p:spPr>
          <a:xfrm>
            <a:off x="7988300" y="-1620863"/>
            <a:ext cx="4203700" cy="1546577"/>
          </a:xfrm>
          <a:prstGeom prst="rect">
            <a:avLst/>
          </a:prstGeom>
          <a:solidFill>
            <a:schemeClr val="bg1"/>
          </a:solidFill>
        </p:spPr>
        <p:txBody>
          <a:bodyPr wrap="square">
            <a:spAutoFit/>
          </a:bodyPr>
          <a:lstStyle/>
          <a:p>
            <a:pPr algn="l"/>
            <a:r>
              <a:rPr lang="pt-BR" sz="1050" b="1" i="0">
                <a:solidFill>
                  <a:srgbClr val="242424"/>
                </a:solidFill>
                <a:effectLst/>
                <a:latin typeface="Segoe UI" panose="020B0502040204020203" pitchFamily="34" charset="0"/>
              </a:rPr>
              <a:t> Coordenador do Comitê</a:t>
            </a:r>
          </a:p>
          <a:p>
            <a:pPr algn="l">
              <a:buFont typeface="Arial" panose="020B0604020202020204" pitchFamily="34" charset="0"/>
              <a:buChar char="•"/>
            </a:pPr>
            <a:r>
              <a:rPr lang="pt-BR" sz="1050" b="1" i="0">
                <a:solidFill>
                  <a:srgbClr val="242424"/>
                </a:solidFill>
                <a:effectLst/>
                <a:latin typeface="Segoe UI" panose="020B0502040204020203" pitchFamily="34" charset="0"/>
              </a:rPr>
              <a:t>Responsabilidades</a:t>
            </a:r>
            <a:r>
              <a:rPr lang="pt-BR" sz="1050" b="0" i="0">
                <a:solidFill>
                  <a:srgbClr val="242424"/>
                </a:solidFill>
                <a:effectLst/>
                <a:latin typeface="Segoe UI" panose="020B0502040204020203" pitchFamily="34" charset="0"/>
              </a:rPr>
              <a:t>:</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Liderar as reuniões do comitê.</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Definir a agenda e garantir que todos os pontos sejam discutidos.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Facilitar a comunicação entre os membros do comitê e outras partes interessadas.</a:t>
            </a:r>
          </a:p>
          <a:p>
            <a:pPr marL="742950" lvl="1" indent="-285750" algn="l">
              <a:buFont typeface="Arial" panose="020B0604020202020204" pitchFamily="34" charset="0"/>
              <a:buChar char="•"/>
            </a:pPr>
            <a:r>
              <a:rPr lang="pt-BR" sz="1050" b="0" i="0">
                <a:solidFill>
                  <a:srgbClr val="242424"/>
                </a:solidFill>
                <a:effectLst/>
                <a:latin typeface="Segoe UI" panose="020B0502040204020203" pitchFamily="34" charset="0"/>
              </a:rPr>
              <a:t>Garantir que as decisões sejam documentadas e comunicadas adequadamente.</a:t>
            </a:r>
          </a:p>
        </p:txBody>
      </p:sp>
      <p:sp>
        <p:nvSpPr>
          <p:cNvPr id="7" name="CaixaDeTexto 6">
            <a:extLst>
              <a:ext uri="{FF2B5EF4-FFF2-40B4-BE49-F238E27FC236}">
                <a16:creationId xmlns:a16="http://schemas.microsoft.com/office/drawing/2014/main" id="{FC7B1877-40C0-381A-3158-F49D12AC520D}"/>
              </a:ext>
            </a:extLst>
          </p:cNvPr>
          <p:cNvSpPr txBox="1"/>
          <p:nvPr/>
        </p:nvSpPr>
        <p:spPr>
          <a:xfrm>
            <a:off x="1206118" y="-1015943"/>
            <a:ext cx="6097978" cy="422552"/>
          </a:xfrm>
          <a:prstGeom prst="rect">
            <a:avLst/>
          </a:prstGeom>
          <a:solidFill>
            <a:schemeClr val="bg1"/>
          </a:solidFill>
        </p:spPr>
        <p:txBody>
          <a:bodyPr wrap="square">
            <a:spAutoFit/>
          </a:bodyPr>
          <a:lstStyle/>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lang="pt-BR" sz="1800">
                <a:solidFill>
                  <a:prstClr val="black"/>
                </a:solidFill>
                <a:latin typeface="Calibri"/>
                <a:cs typeface="Arial"/>
              </a:rPr>
              <a:t>Monitorar uso de frameworks e componentes de Software de Terceiros nas soluções internas;</a:t>
            </a:r>
            <a:endParaRPr kumimoji="0" lang="pt-BR" sz="1800" i="0" u="none" strike="noStrike" kern="1200" cap="none" spc="0" normalizeH="0" baseline="0" noProof="0">
              <a:ln>
                <a:noFill/>
              </a:ln>
              <a:solidFill>
                <a:prstClr val="black"/>
              </a:solidFill>
              <a:effectLst/>
              <a:uLnTx/>
              <a:uFillTx/>
              <a:latin typeface="Calibri"/>
              <a:ea typeface="+mn-ea"/>
              <a:cs typeface="Arial"/>
            </a:endParaRPr>
          </a:p>
        </p:txBody>
      </p:sp>
      <p:pic>
        <p:nvPicPr>
          <p:cNvPr id="12" name="hspLogo" descr="selo B">
            <a:extLst>
              <a:ext uri="{FF2B5EF4-FFF2-40B4-BE49-F238E27FC236}">
                <a16:creationId xmlns:a16="http://schemas.microsoft.com/office/drawing/2014/main" id="{3495B23C-9D51-1753-BFF3-8F942C05A6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30987554-CCC4-5A6F-4B38-E9117BD05543}"/>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7" name="Google Shape;239;p38">
            <a:extLst>
              <a:ext uri="{FF2B5EF4-FFF2-40B4-BE49-F238E27FC236}">
                <a16:creationId xmlns:a16="http://schemas.microsoft.com/office/drawing/2014/main" id="{DDB9EA31-D09C-8998-F37D-745725713397}"/>
              </a:ext>
            </a:extLst>
          </p:cNvPr>
          <p:cNvSpPr txBox="1">
            <a:spLocks/>
          </p:cNvSpPr>
          <p:nvPr/>
        </p:nvSpPr>
        <p:spPr>
          <a:xfrm>
            <a:off x="5146661" y="409032"/>
            <a:ext cx="1898674"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Arial"/>
              </a:rPr>
              <a:t>CRONOGRAMA</a:t>
            </a:r>
          </a:p>
        </p:txBody>
      </p:sp>
      <p:pic>
        <p:nvPicPr>
          <p:cNvPr id="32" name="Imagem 31">
            <a:extLst>
              <a:ext uri="{FF2B5EF4-FFF2-40B4-BE49-F238E27FC236}">
                <a16:creationId xmlns:a16="http://schemas.microsoft.com/office/drawing/2014/main" id="{4389345D-BFF3-4B07-A3C0-4FEC92176BC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33" name="Imagem 32">
            <a:extLst>
              <a:ext uri="{FF2B5EF4-FFF2-40B4-BE49-F238E27FC236}">
                <a16:creationId xmlns:a16="http://schemas.microsoft.com/office/drawing/2014/main" id="{4A3AF4FE-19F3-4C64-7938-32BB7DF084A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34" name="CaixaDeTexto 33">
            <a:extLst>
              <a:ext uri="{FF2B5EF4-FFF2-40B4-BE49-F238E27FC236}">
                <a16:creationId xmlns:a16="http://schemas.microsoft.com/office/drawing/2014/main" id="{64D2A884-83E6-60F4-4BF5-B404A4B5EC3E}"/>
              </a:ext>
            </a:extLst>
          </p:cNvPr>
          <p:cNvSpPr txBox="1"/>
          <p:nvPr/>
        </p:nvSpPr>
        <p:spPr>
          <a:xfrm>
            <a:off x="-208259" y="6560250"/>
            <a:ext cx="10709839" cy="203508"/>
          </a:xfrm>
          <a:prstGeom prst="rect">
            <a:avLst/>
          </a:prstGeom>
          <a:noFill/>
        </p:spPr>
        <p:txBody>
          <a:bodyPr wrap="square" lIns="36000" tIns="36000" rIns="36000" bIns="36000" anchor="b">
            <a:spAutoFit/>
          </a:bodyPr>
          <a:lstStyle/>
          <a:p>
            <a:pPr algn="r">
              <a:lnSpc>
                <a:spcPct val="85000"/>
              </a:lnSpc>
              <a:spcAft>
                <a:spcPts val="600"/>
              </a:spcAft>
              <a:defRPr/>
            </a:pPr>
            <a:r>
              <a:rPr lang="pt-BR" sz="1000" b="1">
                <a:latin typeface="Segoe UI" panose="020B0502040204020203" pitchFamily="34" charset="0"/>
                <a:cs typeface="Segoe UI" panose="020B0502040204020203" pitchFamily="34" charset="0"/>
              </a:rPr>
              <a:t>O projeto iniciou em dez/24 na HDA e terá a implantação da solução dividida em 3 steps previstos para ocorrerem em </a:t>
            </a:r>
            <a:r>
              <a:rPr lang="pt-BR" sz="1000" b="1" err="1">
                <a:latin typeface="Segoe UI" panose="020B0502040204020203" pitchFamily="34" charset="0"/>
                <a:cs typeface="Segoe UI" panose="020B0502040204020203" pitchFamily="34" charset="0"/>
              </a:rPr>
              <a:t>abr</a:t>
            </a:r>
            <a:r>
              <a:rPr lang="pt-BR" sz="1000" b="1">
                <a:latin typeface="Segoe UI" panose="020B0502040204020203" pitchFamily="34" charset="0"/>
                <a:cs typeface="Segoe UI" panose="020B0502040204020203" pitchFamily="34" charset="0"/>
              </a:rPr>
              <a:t>/25, </a:t>
            </a:r>
            <a:r>
              <a:rPr lang="pt-BR" sz="1000" b="1" err="1">
                <a:latin typeface="Segoe UI" panose="020B0502040204020203" pitchFamily="34" charset="0"/>
                <a:cs typeface="Segoe UI" panose="020B0502040204020203" pitchFamily="34" charset="0"/>
              </a:rPr>
              <a:t>mai</a:t>
            </a:r>
            <a:r>
              <a:rPr lang="pt-BR" sz="1000" b="1">
                <a:latin typeface="Segoe UI" panose="020B0502040204020203" pitchFamily="34" charset="0"/>
                <a:cs typeface="Segoe UI" panose="020B0502040204020203" pitchFamily="34" charset="0"/>
              </a:rPr>
              <a:t>/25 e </a:t>
            </a:r>
            <a:r>
              <a:rPr lang="pt-BR" sz="1000" b="1" err="1">
                <a:latin typeface="Segoe UI" panose="020B0502040204020203" pitchFamily="34" charset="0"/>
                <a:cs typeface="Segoe UI" panose="020B0502040204020203" pitchFamily="34" charset="0"/>
              </a:rPr>
              <a:t>jul</a:t>
            </a:r>
            <a:r>
              <a:rPr lang="pt-BR" sz="1000" b="1">
                <a:latin typeface="Segoe UI" panose="020B0502040204020203" pitchFamily="34" charset="0"/>
                <a:cs typeface="Segoe UI" panose="020B0502040204020203" pitchFamily="34" charset="0"/>
              </a:rPr>
              <a:t>/25.</a:t>
            </a:r>
            <a:endParaRPr lang="en-US" sz="1000" b="1">
              <a:latin typeface="Segoe UI" panose="020B0502040204020203" pitchFamily="34" charset="0"/>
              <a:cs typeface="Segoe UI" panose="020B0502040204020203" pitchFamily="34" charset="0"/>
            </a:endParaRPr>
          </a:p>
        </p:txBody>
      </p:sp>
      <p:sp>
        <p:nvSpPr>
          <p:cNvPr id="2" name="Retângulo: Cantos Arredondados 1">
            <a:extLst>
              <a:ext uri="{FF2B5EF4-FFF2-40B4-BE49-F238E27FC236}">
                <a16:creationId xmlns:a16="http://schemas.microsoft.com/office/drawing/2014/main" id="{3B072321-7E31-3582-0420-348F75D8E402}"/>
              </a:ext>
            </a:extLst>
          </p:cNvPr>
          <p:cNvSpPr/>
          <p:nvPr/>
        </p:nvSpPr>
        <p:spPr>
          <a:xfrm>
            <a:off x="45523" y="3825617"/>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3º Step: Modernização Ambiente HDA</a:t>
            </a:r>
          </a:p>
        </p:txBody>
      </p:sp>
      <p:sp>
        <p:nvSpPr>
          <p:cNvPr id="3" name="Retângulo: Cantos Arredondados 2">
            <a:extLst>
              <a:ext uri="{FF2B5EF4-FFF2-40B4-BE49-F238E27FC236}">
                <a16:creationId xmlns:a16="http://schemas.microsoft.com/office/drawing/2014/main" id="{4311A7DD-C5E7-7168-8B5C-EC79F8C2630B}"/>
              </a:ext>
            </a:extLst>
          </p:cNvPr>
          <p:cNvSpPr/>
          <p:nvPr/>
        </p:nvSpPr>
        <p:spPr>
          <a:xfrm>
            <a:off x="54610" y="3400480"/>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2º Step: Criação do Comitê de Implantação HDA</a:t>
            </a:r>
          </a:p>
        </p:txBody>
      </p:sp>
      <p:sp>
        <p:nvSpPr>
          <p:cNvPr id="6" name="Retângulo: Cantos Arredondados 5">
            <a:extLst>
              <a:ext uri="{FF2B5EF4-FFF2-40B4-BE49-F238E27FC236}">
                <a16:creationId xmlns:a16="http://schemas.microsoft.com/office/drawing/2014/main" id="{FD3CB637-E441-6589-773C-6024A8812EE4}"/>
              </a:ext>
            </a:extLst>
          </p:cNvPr>
          <p:cNvSpPr/>
          <p:nvPr/>
        </p:nvSpPr>
        <p:spPr>
          <a:xfrm>
            <a:off x="45523" y="2973792"/>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7E7C80"/>
                </a:solidFill>
                <a:effectLst/>
                <a:uLnTx/>
                <a:uFillTx/>
                <a:latin typeface="Calibri" panose="020F0502020204030204"/>
                <a:ea typeface="+mn-ea"/>
                <a:cs typeface="+mn-cs"/>
              </a:rPr>
              <a:t>1º Step: Regularização das 17 aplicações</a:t>
            </a:r>
          </a:p>
        </p:txBody>
      </p:sp>
      <p:sp>
        <p:nvSpPr>
          <p:cNvPr id="8" name="Retângulo: Cantos Arredondados 7">
            <a:extLst>
              <a:ext uri="{FF2B5EF4-FFF2-40B4-BE49-F238E27FC236}">
                <a16:creationId xmlns:a16="http://schemas.microsoft.com/office/drawing/2014/main" id="{05FF6C82-232A-F8B9-803A-6469EC8D0C6E}"/>
              </a:ext>
            </a:extLst>
          </p:cNvPr>
          <p:cNvSpPr/>
          <p:nvPr/>
        </p:nvSpPr>
        <p:spPr>
          <a:xfrm>
            <a:off x="54610" y="2548655"/>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Atendimento a Solicitações da Gerencia Geral HDA</a:t>
            </a:r>
          </a:p>
        </p:txBody>
      </p:sp>
      <p:sp>
        <p:nvSpPr>
          <p:cNvPr id="9" name="Retângulo: Cantos Arredondados 8">
            <a:extLst>
              <a:ext uri="{FF2B5EF4-FFF2-40B4-BE49-F238E27FC236}">
                <a16:creationId xmlns:a16="http://schemas.microsoft.com/office/drawing/2014/main" id="{2BDC2F44-986A-D61A-DB8F-B364C1B00B36}"/>
              </a:ext>
            </a:extLst>
          </p:cNvPr>
          <p:cNvSpPr/>
          <p:nvPr/>
        </p:nvSpPr>
        <p:spPr>
          <a:xfrm>
            <a:off x="54610" y="2129719"/>
            <a:ext cx="2017266" cy="426688"/>
          </a:xfrm>
          <a:prstGeom prst="roundRect">
            <a:avLst>
              <a:gd name="adj" fmla="val 23570"/>
            </a:avLst>
          </a:prstGeom>
          <a:solidFill>
            <a:srgbClr val="FFF3ED"/>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Início Projeto: Avaliação Propostas de Solução (problemas de gestão de credenciais encontrados na HDA) </a:t>
            </a:r>
          </a:p>
        </p:txBody>
      </p:sp>
      <p:sp>
        <p:nvSpPr>
          <p:cNvPr id="10" name="Retângulo: Cantos Arredondados 9">
            <a:extLst>
              <a:ext uri="{FF2B5EF4-FFF2-40B4-BE49-F238E27FC236}">
                <a16:creationId xmlns:a16="http://schemas.microsoft.com/office/drawing/2014/main" id="{2EFBCFE2-90DD-0E1F-6EC2-B154F9FCE2A3}"/>
              </a:ext>
            </a:extLst>
          </p:cNvPr>
          <p:cNvSpPr/>
          <p:nvPr/>
        </p:nvSpPr>
        <p:spPr>
          <a:xfrm>
            <a:off x="54610" y="1690296"/>
            <a:ext cx="2017266" cy="426688"/>
          </a:xfrm>
          <a:prstGeom prst="roundRect">
            <a:avLst>
              <a:gd name="adj" fmla="val 23570"/>
            </a:avLst>
          </a:prstGeom>
          <a:solidFill>
            <a:srgbClr val="FFE8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Apoio Equipe HSF</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900">
                <a:solidFill>
                  <a:srgbClr val="7E7C80"/>
                </a:solidFill>
                <a:latin typeface="Calibri" panose="020F0502020204030204"/>
              </a:rPr>
              <a:t>c</a:t>
            </a:r>
            <a:r>
              <a:rPr kumimoji="0" lang="pt-BR" sz="900" b="0" i="0" u="none" strike="noStrike" kern="1200" cap="none" spc="0" normalizeH="0" baseline="0" noProof="0">
                <a:ln>
                  <a:noFill/>
                </a:ln>
                <a:solidFill>
                  <a:srgbClr val="7E7C80"/>
                </a:solidFill>
                <a:effectLst/>
                <a:uLnTx/>
                <a:uFillTx/>
                <a:latin typeface="Calibri" panose="020F0502020204030204"/>
                <a:ea typeface="+mn-ea"/>
                <a:cs typeface="+mn-cs"/>
              </a:rPr>
              <a:t>om Levantamento sobre Processos HDA</a:t>
            </a:r>
          </a:p>
        </p:txBody>
      </p:sp>
      <p:graphicFrame>
        <p:nvGraphicFramePr>
          <p:cNvPr id="11" name="Tabela 10">
            <a:extLst>
              <a:ext uri="{FF2B5EF4-FFF2-40B4-BE49-F238E27FC236}">
                <a16:creationId xmlns:a16="http://schemas.microsoft.com/office/drawing/2014/main" id="{A02DFB63-18A7-8BB1-2BB2-8359D0E2A4E1}"/>
              </a:ext>
            </a:extLst>
          </p:cNvPr>
          <p:cNvGraphicFramePr>
            <a:graphicFrameLocks noGrp="1"/>
          </p:cNvGraphicFramePr>
          <p:nvPr/>
        </p:nvGraphicFramePr>
        <p:xfrm>
          <a:off x="2030968" y="958551"/>
          <a:ext cx="10110529" cy="3279729"/>
        </p:xfrm>
        <a:graphic>
          <a:graphicData uri="http://schemas.openxmlformats.org/drawingml/2006/table">
            <a:tbl>
              <a:tblPr>
                <a:tableStyleId>{9DCAF9ED-07DC-4A11-8D7F-57B35C25682E}</a:tableStyleId>
              </a:tblPr>
              <a:tblGrid>
                <a:gridCol w="229331">
                  <a:extLst>
                    <a:ext uri="{9D8B030D-6E8A-4147-A177-3AD203B41FA5}">
                      <a16:colId xmlns:a16="http://schemas.microsoft.com/office/drawing/2014/main" val="2807037637"/>
                    </a:ext>
                  </a:extLst>
                </a:gridCol>
                <a:gridCol w="229331">
                  <a:extLst>
                    <a:ext uri="{9D8B030D-6E8A-4147-A177-3AD203B41FA5}">
                      <a16:colId xmlns:a16="http://schemas.microsoft.com/office/drawing/2014/main" val="3155339136"/>
                    </a:ext>
                  </a:extLst>
                </a:gridCol>
                <a:gridCol w="229331">
                  <a:extLst>
                    <a:ext uri="{9D8B030D-6E8A-4147-A177-3AD203B41FA5}">
                      <a16:colId xmlns:a16="http://schemas.microsoft.com/office/drawing/2014/main" val="1657816799"/>
                    </a:ext>
                  </a:extLst>
                </a:gridCol>
                <a:gridCol w="229331">
                  <a:extLst>
                    <a:ext uri="{9D8B030D-6E8A-4147-A177-3AD203B41FA5}">
                      <a16:colId xmlns:a16="http://schemas.microsoft.com/office/drawing/2014/main" val="972077481"/>
                    </a:ext>
                  </a:extLst>
                </a:gridCol>
                <a:gridCol w="229331">
                  <a:extLst>
                    <a:ext uri="{9D8B030D-6E8A-4147-A177-3AD203B41FA5}">
                      <a16:colId xmlns:a16="http://schemas.microsoft.com/office/drawing/2014/main" val="3140989801"/>
                    </a:ext>
                  </a:extLst>
                </a:gridCol>
                <a:gridCol w="63811">
                  <a:extLst>
                    <a:ext uri="{9D8B030D-6E8A-4147-A177-3AD203B41FA5}">
                      <a16:colId xmlns:a16="http://schemas.microsoft.com/office/drawing/2014/main" val="2851228412"/>
                    </a:ext>
                  </a:extLst>
                </a:gridCol>
                <a:gridCol w="414816">
                  <a:extLst>
                    <a:ext uri="{9D8B030D-6E8A-4147-A177-3AD203B41FA5}">
                      <a16:colId xmlns:a16="http://schemas.microsoft.com/office/drawing/2014/main" val="1152769068"/>
                    </a:ext>
                  </a:extLst>
                </a:gridCol>
                <a:gridCol w="229331">
                  <a:extLst>
                    <a:ext uri="{9D8B030D-6E8A-4147-A177-3AD203B41FA5}">
                      <a16:colId xmlns:a16="http://schemas.microsoft.com/office/drawing/2014/main" val="4110395672"/>
                    </a:ext>
                  </a:extLst>
                </a:gridCol>
                <a:gridCol w="229331">
                  <a:extLst>
                    <a:ext uri="{9D8B030D-6E8A-4147-A177-3AD203B41FA5}">
                      <a16:colId xmlns:a16="http://schemas.microsoft.com/office/drawing/2014/main" val="1220348229"/>
                    </a:ext>
                  </a:extLst>
                </a:gridCol>
                <a:gridCol w="229331">
                  <a:extLst>
                    <a:ext uri="{9D8B030D-6E8A-4147-A177-3AD203B41FA5}">
                      <a16:colId xmlns:a16="http://schemas.microsoft.com/office/drawing/2014/main" val="3063695155"/>
                    </a:ext>
                  </a:extLst>
                </a:gridCol>
                <a:gridCol w="229331">
                  <a:extLst>
                    <a:ext uri="{9D8B030D-6E8A-4147-A177-3AD203B41FA5}">
                      <a16:colId xmlns:a16="http://schemas.microsoft.com/office/drawing/2014/main" val="713406690"/>
                    </a:ext>
                  </a:extLst>
                </a:gridCol>
                <a:gridCol w="229331">
                  <a:extLst>
                    <a:ext uri="{9D8B030D-6E8A-4147-A177-3AD203B41FA5}">
                      <a16:colId xmlns:a16="http://schemas.microsoft.com/office/drawing/2014/main" val="3637686408"/>
                    </a:ext>
                  </a:extLst>
                </a:gridCol>
                <a:gridCol w="229331">
                  <a:extLst>
                    <a:ext uri="{9D8B030D-6E8A-4147-A177-3AD203B41FA5}">
                      <a16:colId xmlns:a16="http://schemas.microsoft.com/office/drawing/2014/main" val="2583295696"/>
                    </a:ext>
                  </a:extLst>
                </a:gridCol>
                <a:gridCol w="229331">
                  <a:extLst>
                    <a:ext uri="{9D8B030D-6E8A-4147-A177-3AD203B41FA5}">
                      <a16:colId xmlns:a16="http://schemas.microsoft.com/office/drawing/2014/main" val="2745963992"/>
                    </a:ext>
                  </a:extLst>
                </a:gridCol>
                <a:gridCol w="229331">
                  <a:extLst>
                    <a:ext uri="{9D8B030D-6E8A-4147-A177-3AD203B41FA5}">
                      <a16:colId xmlns:a16="http://schemas.microsoft.com/office/drawing/2014/main" val="139578567"/>
                    </a:ext>
                  </a:extLst>
                </a:gridCol>
                <a:gridCol w="229331">
                  <a:extLst>
                    <a:ext uri="{9D8B030D-6E8A-4147-A177-3AD203B41FA5}">
                      <a16:colId xmlns:a16="http://schemas.microsoft.com/office/drawing/2014/main" val="3294763555"/>
                    </a:ext>
                  </a:extLst>
                </a:gridCol>
                <a:gridCol w="229331">
                  <a:extLst>
                    <a:ext uri="{9D8B030D-6E8A-4147-A177-3AD203B41FA5}">
                      <a16:colId xmlns:a16="http://schemas.microsoft.com/office/drawing/2014/main" val="3034354621"/>
                    </a:ext>
                  </a:extLst>
                </a:gridCol>
                <a:gridCol w="229331">
                  <a:extLst>
                    <a:ext uri="{9D8B030D-6E8A-4147-A177-3AD203B41FA5}">
                      <a16:colId xmlns:a16="http://schemas.microsoft.com/office/drawing/2014/main" val="1847862349"/>
                    </a:ext>
                  </a:extLst>
                </a:gridCol>
                <a:gridCol w="229331">
                  <a:extLst>
                    <a:ext uri="{9D8B030D-6E8A-4147-A177-3AD203B41FA5}">
                      <a16:colId xmlns:a16="http://schemas.microsoft.com/office/drawing/2014/main" val="1433597505"/>
                    </a:ext>
                  </a:extLst>
                </a:gridCol>
                <a:gridCol w="229331">
                  <a:extLst>
                    <a:ext uri="{9D8B030D-6E8A-4147-A177-3AD203B41FA5}">
                      <a16:colId xmlns:a16="http://schemas.microsoft.com/office/drawing/2014/main" val="2236570402"/>
                    </a:ext>
                  </a:extLst>
                </a:gridCol>
                <a:gridCol w="229331">
                  <a:extLst>
                    <a:ext uri="{9D8B030D-6E8A-4147-A177-3AD203B41FA5}">
                      <a16:colId xmlns:a16="http://schemas.microsoft.com/office/drawing/2014/main" val="3184500636"/>
                    </a:ext>
                  </a:extLst>
                </a:gridCol>
                <a:gridCol w="229331">
                  <a:extLst>
                    <a:ext uri="{9D8B030D-6E8A-4147-A177-3AD203B41FA5}">
                      <a16:colId xmlns:a16="http://schemas.microsoft.com/office/drawing/2014/main" val="4021548696"/>
                    </a:ext>
                  </a:extLst>
                </a:gridCol>
                <a:gridCol w="229331">
                  <a:extLst>
                    <a:ext uri="{9D8B030D-6E8A-4147-A177-3AD203B41FA5}">
                      <a16:colId xmlns:a16="http://schemas.microsoft.com/office/drawing/2014/main" val="3467394150"/>
                    </a:ext>
                  </a:extLst>
                </a:gridCol>
                <a:gridCol w="229331">
                  <a:extLst>
                    <a:ext uri="{9D8B030D-6E8A-4147-A177-3AD203B41FA5}">
                      <a16:colId xmlns:a16="http://schemas.microsoft.com/office/drawing/2014/main" val="2984633173"/>
                    </a:ext>
                  </a:extLst>
                </a:gridCol>
                <a:gridCol w="229331">
                  <a:extLst>
                    <a:ext uri="{9D8B030D-6E8A-4147-A177-3AD203B41FA5}">
                      <a16:colId xmlns:a16="http://schemas.microsoft.com/office/drawing/2014/main" val="965507546"/>
                    </a:ext>
                  </a:extLst>
                </a:gridCol>
                <a:gridCol w="229331">
                  <a:extLst>
                    <a:ext uri="{9D8B030D-6E8A-4147-A177-3AD203B41FA5}">
                      <a16:colId xmlns:a16="http://schemas.microsoft.com/office/drawing/2014/main" val="2224309769"/>
                    </a:ext>
                  </a:extLst>
                </a:gridCol>
                <a:gridCol w="229331">
                  <a:extLst>
                    <a:ext uri="{9D8B030D-6E8A-4147-A177-3AD203B41FA5}">
                      <a16:colId xmlns:a16="http://schemas.microsoft.com/office/drawing/2014/main" val="2140115574"/>
                    </a:ext>
                  </a:extLst>
                </a:gridCol>
                <a:gridCol w="229331">
                  <a:extLst>
                    <a:ext uri="{9D8B030D-6E8A-4147-A177-3AD203B41FA5}">
                      <a16:colId xmlns:a16="http://schemas.microsoft.com/office/drawing/2014/main" val="1477189310"/>
                    </a:ext>
                  </a:extLst>
                </a:gridCol>
                <a:gridCol w="229331">
                  <a:extLst>
                    <a:ext uri="{9D8B030D-6E8A-4147-A177-3AD203B41FA5}">
                      <a16:colId xmlns:a16="http://schemas.microsoft.com/office/drawing/2014/main" val="2502530202"/>
                    </a:ext>
                  </a:extLst>
                </a:gridCol>
                <a:gridCol w="229331">
                  <a:extLst>
                    <a:ext uri="{9D8B030D-6E8A-4147-A177-3AD203B41FA5}">
                      <a16:colId xmlns:a16="http://schemas.microsoft.com/office/drawing/2014/main" val="3177406077"/>
                    </a:ext>
                  </a:extLst>
                </a:gridCol>
                <a:gridCol w="229331">
                  <a:extLst>
                    <a:ext uri="{9D8B030D-6E8A-4147-A177-3AD203B41FA5}">
                      <a16:colId xmlns:a16="http://schemas.microsoft.com/office/drawing/2014/main" val="4145044962"/>
                    </a:ext>
                  </a:extLst>
                </a:gridCol>
                <a:gridCol w="229331">
                  <a:extLst>
                    <a:ext uri="{9D8B030D-6E8A-4147-A177-3AD203B41FA5}">
                      <a16:colId xmlns:a16="http://schemas.microsoft.com/office/drawing/2014/main" val="1233754054"/>
                    </a:ext>
                  </a:extLst>
                </a:gridCol>
                <a:gridCol w="229331">
                  <a:extLst>
                    <a:ext uri="{9D8B030D-6E8A-4147-A177-3AD203B41FA5}">
                      <a16:colId xmlns:a16="http://schemas.microsoft.com/office/drawing/2014/main" val="1085567904"/>
                    </a:ext>
                  </a:extLst>
                </a:gridCol>
                <a:gridCol w="229331">
                  <a:extLst>
                    <a:ext uri="{9D8B030D-6E8A-4147-A177-3AD203B41FA5}">
                      <a16:colId xmlns:a16="http://schemas.microsoft.com/office/drawing/2014/main" val="3847583778"/>
                    </a:ext>
                  </a:extLst>
                </a:gridCol>
                <a:gridCol w="229331">
                  <a:extLst>
                    <a:ext uri="{9D8B030D-6E8A-4147-A177-3AD203B41FA5}">
                      <a16:colId xmlns:a16="http://schemas.microsoft.com/office/drawing/2014/main" val="35750544"/>
                    </a:ext>
                  </a:extLst>
                </a:gridCol>
                <a:gridCol w="229331">
                  <a:extLst>
                    <a:ext uri="{9D8B030D-6E8A-4147-A177-3AD203B41FA5}">
                      <a16:colId xmlns:a16="http://schemas.microsoft.com/office/drawing/2014/main" val="3114072676"/>
                    </a:ext>
                  </a:extLst>
                </a:gridCol>
                <a:gridCol w="229331">
                  <a:extLst>
                    <a:ext uri="{9D8B030D-6E8A-4147-A177-3AD203B41FA5}">
                      <a16:colId xmlns:a16="http://schemas.microsoft.com/office/drawing/2014/main" val="2946990563"/>
                    </a:ext>
                  </a:extLst>
                </a:gridCol>
                <a:gridCol w="229331">
                  <a:extLst>
                    <a:ext uri="{9D8B030D-6E8A-4147-A177-3AD203B41FA5}">
                      <a16:colId xmlns:a16="http://schemas.microsoft.com/office/drawing/2014/main" val="3517547206"/>
                    </a:ext>
                  </a:extLst>
                </a:gridCol>
                <a:gridCol w="229331">
                  <a:extLst>
                    <a:ext uri="{9D8B030D-6E8A-4147-A177-3AD203B41FA5}">
                      <a16:colId xmlns:a16="http://schemas.microsoft.com/office/drawing/2014/main" val="127608744"/>
                    </a:ext>
                  </a:extLst>
                </a:gridCol>
                <a:gridCol w="229331">
                  <a:extLst>
                    <a:ext uri="{9D8B030D-6E8A-4147-A177-3AD203B41FA5}">
                      <a16:colId xmlns:a16="http://schemas.microsoft.com/office/drawing/2014/main" val="1653713809"/>
                    </a:ext>
                  </a:extLst>
                </a:gridCol>
                <a:gridCol w="229331">
                  <a:extLst>
                    <a:ext uri="{9D8B030D-6E8A-4147-A177-3AD203B41FA5}">
                      <a16:colId xmlns:a16="http://schemas.microsoft.com/office/drawing/2014/main" val="2780481227"/>
                    </a:ext>
                  </a:extLst>
                </a:gridCol>
                <a:gridCol w="229331">
                  <a:extLst>
                    <a:ext uri="{9D8B030D-6E8A-4147-A177-3AD203B41FA5}">
                      <a16:colId xmlns:a16="http://schemas.microsoft.com/office/drawing/2014/main" val="615640514"/>
                    </a:ext>
                  </a:extLst>
                </a:gridCol>
                <a:gridCol w="229331">
                  <a:extLst>
                    <a:ext uri="{9D8B030D-6E8A-4147-A177-3AD203B41FA5}">
                      <a16:colId xmlns:a16="http://schemas.microsoft.com/office/drawing/2014/main" val="743708318"/>
                    </a:ext>
                  </a:extLst>
                </a:gridCol>
                <a:gridCol w="229331">
                  <a:extLst>
                    <a:ext uri="{9D8B030D-6E8A-4147-A177-3AD203B41FA5}">
                      <a16:colId xmlns:a16="http://schemas.microsoft.com/office/drawing/2014/main" val="928956330"/>
                    </a:ext>
                  </a:extLst>
                </a:gridCol>
              </a:tblGrid>
              <a:tr h="251004">
                <a:tc gridSpan="4">
                  <a:txBody>
                    <a:bodyPr/>
                    <a:lstStyle/>
                    <a:p>
                      <a:pPr algn="ctr" rtl="0" fontAlgn="ctr"/>
                      <a:r>
                        <a:rPr lang="pt-BR" sz="1050" b="1" u="none" strike="noStrike" kern="1200">
                          <a:solidFill>
                            <a:srgbClr val="FFFFFF"/>
                          </a:solidFill>
                          <a:effectLst/>
                          <a:latin typeface="+mn-lt"/>
                          <a:ea typeface="+mn-ea"/>
                          <a:cs typeface="+mn-cs"/>
                        </a:rPr>
                        <a:t>Set/24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Out/24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Nov</a:t>
                      </a:r>
                      <a:r>
                        <a:rPr lang="pt-BR" sz="1050" b="1" u="none" strike="noStrike" kern="1200">
                          <a:solidFill>
                            <a:srgbClr val="FFFFFF"/>
                          </a:solidFill>
                          <a:effectLst/>
                          <a:latin typeface="+mn-lt"/>
                          <a:ea typeface="+mn-ea"/>
                          <a:cs typeface="+mn-cs"/>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Dez/24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Jan/25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err="1">
                          <a:solidFill>
                            <a:srgbClr val="FFFFFF"/>
                          </a:solidFill>
                          <a:effectLst/>
                          <a:latin typeface="+mn-lt"/>
                          <a:ea typeface="+mn-ea"/>
                          <a:cs typeface="+mn-cs"/>
                        </a:rPr>
                        <a:t>Fev</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gridSpan="4">
                  <a:txBody>
                    <a:bodyPr/>
                    <a:lstStyle/>
                    <a:p>
                      <a:pPr algn="ctr" rtl="0" fontAlgn="ctr"/>
                      <a:r>
                        <a:rPr lang="pt-BR" sz="1050" b="1" u="none" strike="noStrike" kern="1200">
                          <a:solidFill>
                            <a:srgbClr val="FFFFFF"/>
                          </a:solidFill>
                          <a:effectLst/>
                          <a:latin typeface="+mn-lt"/>
                          <a:ea typeface="+mn-ea"/>
                          <a:cs typeface="+mn-cs"/>
                        </a:rPr>
                        <a:t>Mar/25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Abri/25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Mai/25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err="1">
                          <a:solidFill>
                            <a:srgbClr val="FFFFFF"/>
                          </a:solidFill>
                          <a:effectLst/>
                          <a:latin typeface="+mn-lt"/>
                          <a:ea typeface="+mn-ea"/>
                          <a:cs typeface="+mn-cs"/>
                        </a:rPr>
                        <a:t>Jun</a:t>
                      </a:r>
                      <a:r>
                        <a:rPr lang="pt-BR" sz="1050" b="1" u="none" strike="noStrike" kern="1200">
                          <a:solidFill>
                            <a:srgbClr val="FFFFFF"/>
                          </a:solidFill>
                          <a:effectLst/>
                          <a:latin typeface="+mn-lt"/>
                          <a:ea typeface="+mn-ea"/>
                          <a:cs typeface="+mn-cs"/>
                        </a:rPr>
                        <a:t>/25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u="none" strike="noStrike" kern="1200">
                          <a:solidFill>
                            <a:srgbClr val="FFFFFF"/>
                          </a:solidFill>
                          <a:effectLst/>
                          <a:latin typeface="+mn-lt"/>
                          <a:ea typeface="+mn-ea"/>
                          <a:cs typeface="+mn-cs"/>
                        </a:rPr>
                        <a:t>Jul/25</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rgbClr val="FF9810"/>
                    </a:solidFill>
                  </a:tcPr>
                </a:tc>
                <a:tc hMerge="1">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extLst>
                  <a:ext uri="{0D108BD9-81ED-4DB2-BD59-A6C34878D82A}">
                    <a16:rowId xmlns:a16="http://schemas.microsoft.com/office/drawing/2014/main" val="1699703117"/>
                  </a:ext>
                </a:extLst>
              </a:tr>
              <a:tr h="447675">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8</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a:t>
                      </a:r>
                    </a:p>
                    <a:p>
                      <a:pPr algn="ctr" rtl="0" fontAlgn="ctr"/>
                      <a:r>
                        <a:rPr lang="pt-BR" sz="1050" b="1" u="none" strike="noStrike" kern="1200">
                          <a:solidFill>
                            <a:srgbClr val="FFFFFF"/>
                          </a:solidFill>
                          <a:effectLst/>
                          <a:latin typeface="+mn-lt"/>
                          <a:ea typeface="+mn-ea"/>
                          <a:cs typeface="+mn-cs"/>
                        </a:rPr>
                        <a:t>9</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12</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13</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16</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17</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19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20</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21</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23</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24</a:t>
                      </a:r>
                    </a:p>
                  </a:txBody>
                  <a:tcPr marL="6350" marR="6350" marT="6350" marB="0" anchor="ctr">
                    <a:lnR w="12700" cap="flat" cmpd="sng" algn="ctr">
                      <a:solidFill>
                        <a:schemeClr val="bg1">
                          <a:lumMod val="8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25</a:t>
                      </a:r>
                    </a:p>
                  </a:txBody>
                  <a:tcPr marL="6350" marR="6350" marT="6350" marB="0" anchor="ctr">
                    <a:lnL w="12700" cap="flat" cmpd="sng" algn="ctr">
                      <a:solidFill>
                        <a:schemeClr val="bg1">
                          <a:lumMod val="8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26</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 27</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28</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29</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30</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31</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32</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33</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34</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35</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36</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37</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38</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39</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40</a:t>
                      </a:r>
                    </a:p>
                  </a:txBody>
                  <a:tcPr marL="6350" marR="6350" marT="6350" marB="0" anchor="ctr">
                    <a:lnR w="12700" cap="flat" cmpd="sng" algn="ctr">
                      <a:solidFill>
                        <a:schemeClr val="bg1">
                          <a:lumMod val="75000"/>
                        </a:schemeClr>
                      </a:solidFill>
                      <a:prstDash val="solid"/>
                      <a:round/>
                      <a:headEnd type="none" w="med" len="med"/>
                      <a:tailEnd type="none" w="med" len="med"/>
                    </a:ln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41</a:t>
                      </a:r>
                    </a:p>
                  </a:txBody>
                  <a:tcPr marL="6350" marR="6350" marT="6350" marB="0" anchor="ctr">
                    <a:lnL w="12700" cap="flat" cmpd="sng" algn="ctr">
                      <a:solidFill>
                        <a:schemeClr val="bg1">
                          <a:lumMod val="75000"/>
                        </a:schemeClr>
                      </a:solidFill>
                      <a:prstDash val="solid"/>
                      <a:round/>
                      <a:headEnd type="none" w="med" len="med"/>
                      <a:tailEnd type="none" w="med" len="med"/>
                    </a:lnL>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42</a:t>
                      </a:r>
                    </a:p>
                  </a:txBody>
                  <a:tcPr marL="6350" marR="6350" marT="6350" marB="0" anchor="ctr">
                    <a:solidFill>
                      <a:srgbClr val="FF9810"/>
                    </a:solidFill>
                  </a:tcPr>
                </a:tc>
                <a:tc>
                  <a:txBody>
                    <a:bodyPr/>
                    <a:lstStyle/>
                    <a:p>
                      <a:pPr algn="ctr" rtl="0" fontAlgn="ctr"/>
                      <a:r>
                        <a:rPr lang="pt-BR" sz="1050" b="1" u="none" strike="noStrike" kern="1200">
                          <a:solidFill>
                            <a:srgbClr val="FFFFFF"/>
                          </a:solidFill>
                          <a:effectLst/>
                          <a:latin typeface="+mn-lt"/>
                          <a:ea typeface="+mn-ea"/>
                          <a:cs typeface="+mn-cs"/>
                        </a:rPr>
                        <a:t>S</a:t>
                      </a:r>
                    </a:p>
                    <a:p>
                      <a:pPr algn="ctr" rtl="0" fontAlgn="ctr"/>
                      <a:r>
                        <a:rPr lang="pt-BR" sz="1050" b="1" u="none" strike="noStrike" kern="1200">
                          <a:solidFill>
                            <a:srgbClr val="FFFFFF"/>
                          </a:solidFill>
                          <a:effectLst/>
                          <a:latin typeface="+mn-lt"/>
                          <a:ea typeface="+mn-ea"/>
                          <a:cs typeface="+mn-cs"/>
                        </a:rPr>
                        <a:t>43</a:t>
                      </a:r>
                    </a:p>
                  </a:txBody>
                  <a:tcPr marL="6350" marR="6350" marT="6350" marB="0" anchor="ctr">
                    <a:solidFill>
                      <a:srgbClr val="FF9810"/>
                    </a:solidFill>
                  </a:tcPr>
                </a:tc>
                <a:tc>
                  <a:txBody>
                    <a:bodyPr/>
                    <a:lstStyle/>
                    <a:p>
                      <a:pPr algn="ctr" rtl="0" fontAlgn="ctr"/>
                      <a:endParaRPr lang="pt-BR" sz="1050" b="1" u="none" strike="noStrike" kern="1200">
                        <a:solidFill>
                          <a:srgbClr val="FFFFFF"/>
                        </a:solidFill>
                        <a:effectLst/>
                        <a:latin typeface="+mn-lt"/>
                        <a:ea typeface="+mn-ea"/>
                        <a:cs typeface="+mn-cs"/>
                      </a:endParaRPr>
                    </a:p>
                  </a:txBody>
                  <a:tcPr marL="6350" marR="6350" marT="6350" marB="0" anchor="ctr">
                    <a:solidFill>
                      <a:srgbClr val="FF9810"/>
                    </a:solidFill>
                  </a:tcPr>
                </a:tc>
                <a:extLst>
                  <a:ext uri="{0D108BD9-81ED-4DB2-BD59-A6C34878D82A}">
                    <a16:rowId xmlns:a16="http://schemas.microsoft.com/office/drawing/2014/main" val="191497696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445546325"/>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115061958"/>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6608732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03569292"/>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824474146"/>
                  </a:ext>
                </a:extLst>
              </a:tr>
              <a:tr h="430175">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8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R w="12700" cap="flat" cmpd="sng" algn="ctr">
                      <a:solidFill>
                        <a:schemeClr val="bg1">
                          <a:lumMod val="75000"/>
                        </a:schemeClr>
                      </a:solidFill>
                      <a:prstDash val="solid"/>
                      <a:round/>
                      <a:headEnd type="none" w="med" len="med"/>
                      <a:tailEnd type="none" w="med" len="med"/>
                    </a:lnR>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tcP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endParaRPr lang="pt-BR" sz="1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4087936631"/>
                  </a:ext>
                </a:extLst>
              </a:tr>
            </a:tbl>
          </a:graphicData>
        </a:graphic>
      </p:graphicFrame>
      <p:sp>
        <p:nvSpPr>
          <p:cNvPr id="14" name="Retângulo: Cantos Arredondados 13">
            <a:extLst>
              <a:ext uri="{FF2B5EF4-FFF2-40B4-BE49-F238E27FC236}">
                <a16:creationId xmlns:a16="http://schemas.microsoft.com/office/drawing/2014/main" id="{9E9FEE01-42F7-A950-B10D-7B66F1131253}"/>
              </a:ext>
            </a:extLst>
          </p:cNvPr>
          <p:cNvSpPr/>
          <p:nvPr/>
        </p:nvSpPr>
        <p:spPr>
          <a:xfrm>
            <a:off x="2521963" y="1758653"/>
            <a:ext cx="1800000" cy="196920"/>
          </a:xfrm>
          <a:prstGeom prst="roundRect">
            <a:avLst>
              <a:gd name="adj" fmla="val 2357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tângulo: Cantos Arredondados 18">
            <a:extLst>
              <a:ext uri="{FF2B5EF4-FFF2-40B4-BE49-F238E27FC236}">
                <a16:creationId xmlns:a16="http://schemas.microsoft.com/office/drawing/2014/main" id="{92A7D4E0-4956-1CF4-2480-C95DA68050FC}"/>
              </a:ext>
            </a:extLst>
          </p:cNvPr>
          <p:cNvSpPr/>
          <p:nvPr/>
        </p:nvSpPr>
        <p:spPr>
          <a:xfrm>
            <a:off x="4856079" y="2214880"/>
            <a:ext cx="1296000" cy="196920"/>
          </a:xfrm>
          <a:prstGeom prst="roundRect">
            <a:avLst>
              <a:gd name="adj" fmla="val 23570"/>
            </a:avLst>
          </a:prstGeom>
          <a:solidFill>
            <a:srgbClr val="00308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tângulo: Cantos Arredondados 20">
            <a:extLst>
              <a:ext uri="{FF2B5EF4-FFF2-40B4-BE49-F238E27FC236}">
                <a16:creationId xmlns:a16="http://schemas.microsoft.com/office/drawing/2014/main" id="{0FB3FCA6-3686-2F8F-BC7E-FF83866FB4D6}"/>
              </a:ext>
            </a:extLst>
          </p:cNvPr>
          <p:cNvSpPr/>
          <p:nvPr/>
        </p:nvSpPr>
        <p:spPr>
          <a:xfrm>
            <a:off x="6152079" y="2658590"/>
            <a:ext cx="2052000" cy="196920"/>
          </a:xfrm>
          <a:prstGeom prst="roundRect">
            <a:avLst>
              <a:gd name="adj" fmla="val 23570"/>
            </a:avLst>
          </a:prstGeom>
          <a:solidFill>
            <a:srgbClr val="DB002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Cantos Arredondados 21">
            <a:extLst>
              <a:ext uri="{FF2B5EF4-FFF2-40B4-BE49-F238E27FC236}">
                <a16:creationId xmlns:a16="http://schemas.microsoft.com/office/drawing/2014/main" id="{C8BDA064-E87C-37AB-25F1-BFB511BF8B34}"/>
              </a:ext>
            </a:extLst>
          </p:cNvPr>
          <p:cNvSpPr/>
          <p:nvPr/>
        </p:nvSpPr>
        <p:spPr>
          <a:xfrm>
            <a:off x="7278843" y="3088676"/>
            <a:ext cx="1620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strela: 5 Pontas 22">
            <a:extLst>
              <a:ext uri="{FF2B5EF4-FFF2-40B4-BE49-F238E27FC236}">
                <a16:creationId xmlns:a16="http://schemas.microsoft.com/office/drawing/2014/main" id="{CB867CB5-0F4B-1DE4-3E24-269F659A4AD3}"/>
              </a:ext>
            </a:extLst>
          </p:cNvPr>
          <p:cNvSpPr/>
          <p:nvPr/>
        </p:nvSpPr>
        <p:spPr>
          <a:xfrm>
            <a:off x="8766408" y="3046821"/>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strela: 5 Pontas 23">
            <a:extLst>
              <a:ext uri="{FF2B5EF4-FFF2-40B4-BE49-F238E27FC236}">
                <a16:creationId xmlns:a16="http://schemas.microsoft.com/office/drawing/2014/main" id="{43A01A52-CCA7-20B1-1D7A-30CE43224BD2}"/>
              </a:ext>
            </a:extLst>
          </p:cNvPr>
          <p:cNvSpPr/>
          <p:nvPr/>
        </p:nvSpPr>
        <p:spPr>
          <a:xfrm>
            <a:off x="11363543" y="4297501"/>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aixaDeTexto 24">
            <a:extLst>
              <a:ext uri="{FF2B5EF4-FFF2-40B4-BE49-F238E27FC236}">
                <a16:creationId xmlns:a16="http://schemas.microsoft.com/office/drawing/2014/main" id="{B20BB06C-2B44-AE30-0CB6-8DAAEA054AB1}"/>
              </a:ext>
            </a:extLst>
          </p:cNvPr>
          <p:cNvSpPr txBox="1"/>
          <p:nvPr/>
        </p:nvSpPr>
        <p:spPr>
          <a:xfrm>
            <a:off x="11520799" y="4282945"/>
            <a:ext cx="7175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Go live</a:t>
            </a:r>
          </a:p>
        </p:txBody>
      </p:sp>
      <p:sp>
        <p:nvSpPr>
          <p:cNvPr id="30" name="CaixaDeTexto 29">
            <a:extLst>
              <a:ext uri="{FF2B5EF4-FFF2-40B4-BE49-F238E27FC236}">
                <a16:creationId xmlns:a16="http://schemas.microsoft.com/office/drawing/2014/main" id="{9A2DE0CC-4CF9-FDB6-C7FA-EF71AAD5B2C5}"/>
              </a:ext>
            </a:extLst>
          </p:cNvPr>
          <p:cNvSpPr txBox="1"/>
          <p:nvPr/>
        </p:nvSpPr>
        <p:spPr>
          <a:xfrm>
            <a:off x="-2405585" y="1043965"/>
            <a:ext cx="186488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CRONOGRAMA MACRO</a:t>
            </a:r>
          </a:p>
        </p:txBody>
      </p:sp>
      <p:sp>
        <p:nvSpPr>
          <p:cNvPr id="35" name="Retângulo: Cantos Arredondados 34">
            <a:extLst>
              <a:ext uri="{FF2B5EF4-FFF2-40B4-BE49-F238E27FC236}">
                <a16:creationId xmlns:a16="http://schemas.microsoft.com/office/drawing/2014/main" id="{F5EAB982-C666-F1D0-6F5D-28C7D439D40D}"/>
              </a:ext>
            </a:extLst>
          </p:cNvPr>
          <p:cNvSpPr/>
          <p:nvPr/>
        </p:nvSpPr>
        <p:spPr>
          <a:xfrm>
            <a:off x="8898843" y="3506062"/>
            <a:ext cx="1332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tângulo: Cantos Arredondados 35">
            <a:extLst>
              <a:ext uri="{FF2B5EF4-FFF2-40B4-BE49-F238E27FC236}">
                <a16:creationId xmlns:a16="http://schemas.microsoft.com/office/drawing/2014/main" id="{FB2C9246-81A4-1D65-6FF6-ED4216C48B77}"/>
              </a:ext>
            </a:extLst>
          </p:cNvPr>
          <p:cNvSpPr/>
          <p:nvPr/>
        </p:nvSpPr>
        <p:spPr>
          <a:xfrm>
            <a:off x="10347212" y="3926795"/>
            <a:ext cx="1728000" cy="196920"/>
          </a:xfrm>
          <a:prstGeom prst="roundRect">
            <a:avLst>
              <a:gd name="adj" fmla="val 23570"/>
            </a:avLst>
          </a:prstGeom>
          <a:solidFill>
            <a:srgbClr val="28C6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Estrela: 5 Pontas 36">
            <a:extLst>
              <a:ext uri="{FF2B5EF4-FFF2-40B4-BE49-F238E27FC236}">
                <a16:creationId xmlns:a16="http://schemas.microsoft.com/office/drawing/2014/main" id="{751E8340-DD6F-1BD1-7BCB-CFB5E754A979}"/>
              </a:ext>
            </a:extLst>
          </p:cNvPr>
          <p:cNvSpPr/>
          <p:nvPr/>
        </p:nvSpPr>
        <p:spPr>
          <a:xfrm>
            <a:off x="10082343" y="3495072"/>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Estrela: 5 Pontas 37">
            <a:extLst>
              <a:ext uri="{FF2B5EF4-FFF2-40B4-BE49-F238E27FC236}">
                <a16:creationId xmlns:a16="http://schemas.microsoft.com/office/drawing/2014/main" id="{98D5A596-73B0-7BCD-95AA-35FC1D12E723}"/>
              </a:ext>
            </a:extLst>
          </p:cNvPr>
          <p:cNvSpPr/>
          <p:nvPr/>
        </p:nvSpPr>
        <p:spPr>
          <a:xfrm>
            <a:off x="11876628" y="3876923"/>
            <a:ext cx="264869" cy="218900"/>
          </a:xfrm>
          <a:prstGeom prst="star5">
            <a:avLst/>
          </a:prstGeom>
          <a:solidFill>
            <a:srgbClr val="FA970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135">
            <a:extLst>
              <a:ext uri="{FF2B5EF4-FFF2-40B4-BE49-F238E27FC236}">
                <a16:creationId xmlns:a16="http://schemas.microsoft.com/office/drawing/2014/main" id="{6F13BF5C-AC18-F66E-4F62-8FB395F42B85}"/>
              </a:ext>
            </a:extLst>
          </p:cNvPr>
          <p:cNvSpPr/>
          <p:nvPr/>
        </p:nvSpPr>
        <p:spPr>
          <a:xfrm>
            <a:off x="7045335" y="2964698"/>
            <a:ext cx="5140534" cy="1332804"/>
          </a:xfrm>
          <a:prstGeom prst="rect">
            <a:avLst/>
          </a:prstGeom>
          <a:solidFill>
            <a:srgbClr val="C00000">
              <a:alpha val="12157"/>
            </a:srgbClr>
          </a:solidFill>
          <a:ln>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Agrupar 14">
            <a:extLst>
              <a:ext uri="{FF2B5EF4-FFF2-40B4-BE49-F238E27FC236}">
                <a16:creationId xmlns:a16="http://schemas.microsoft.com/office/drawing/2014/main" id="{F3BEBBA7-C19D-6B8C-C869-924A39AD0225}"/>
              </a:ext>
            </a:extLst>
          </p:cNvPr>
          <p:cNvGrpSpPr/>
          <p:nvPr/>
        </p:nvGrpSpPr>
        <p:grpSpPr>
          <a:xfrm>
            <a:off x="8106643" y="646006"/>
            <a:ext cx="542924" cy="5565987"/>
            <a:chOff x="13776635" y="931446"/>
            <a:chExt cx="542924" cy="5565987"/>
          </a:xfrm>
        </p:grpSpPr>
        <p:cxnSp>
          <p:nvCxnSpPr>
            <p:cNvPr id="18" name="Conector reto 17">
              <a:extLst>
                <a:ext uri="{FF2B5EF4-FFF2-40B4-BE49-F238E27FC236}">
                  <a16:creationId xmlns:a16="http://schemas.microsoft.com/office/drawing/2014/main" id="{4B803A87-12CF-364A-286F-D7C2A8D8C37C}"/>
                </a:ext>
              </a:extLst>
            </p:cNvPr>
            <p:cNvCxnSpPr>
              <a:cxnSpLocks/>
            </p:cNvCxnSpPr>
            <p:nvPr/>
          </p:nvCxnSpPr>
          <p:spPr>
            <a:xfrm>
              <a:off x="14048097" y="1025433"/>
              <a:ext cx="0" cy="5472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0" name="Retângulo 2">
              <a:extLst>
                <a:ext uri="{FF2B5EF4-FFF2-40B4-BE49-F238E27FC236}">
                  <a16:creationId xmlns:a16="http://schemas.microsoft.com/office/drawing/2014/main" id="{1F4926A7-369C-91DB-BA94-F736D14C42CC}"/>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a:solidFill>
                    <a:schemeClr val="bg1"/>
                  </a:solidFill>
                  <a:latin typeface="Tahoma" panose="020B0604030504040204" pitchFamily="34" charset="0"/>
                  <a:ea typeface="Tahoma" panose="020B0604030504040204" pitchFamily="34" charset="0"/>
                  <a:cs typeface="Tahoma" panose="020B0604030504040204" pitchFamily="34" charset="0"/>
                </a:rPr>
                <a:t>TODAY</a:t>
              </a:r>
            </a:p>
          </p:txBody>
        </p:sp>
      </p:grpSp>
      <p:sp>
        <p:nvSpPr>
          <p:cNvPr id="26" name="txtPage">
            <a:extLst>
              <a:ext uri="{FF2B5EF4-FFF2-40B4-BE49-F238E27FC236}">
                <a16:creationId xmlns:a16="http://schemas.microsoft.com/office/drawing/2014/main" id="{1E50EAE9-146D-31B9-B6C7-2DCD87AF62F2}"/>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11 / 17</a:t>
            </a:r>
          </a:p>
        </p:txBody>
      </p:sp>
    </p:spTree>
    <p:extLst>
      <p:ext uri="{BB962C8B-B14F-4D97-AF65-F5344CB8AC3E}">
        <p14:creationId xmlns:p14="http://schemas.microsoft.com/office/powerpoint/2010/main" val="325037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0E7DE3B-5013-E3E2-6E4A-20080436B28B}"/>
              </a:ext>
            </a:extLst>
          </p:cNvPr>
          <p:cNvPicPr>
            <a:picLocks noChangeAspect="1"/>
          </p:cNvPicPr>
          <p:nvPr/>
        </p:nvPicPr>
        <p:blipFill>
          <a:blip r:embed="rId2"/>
          <a:srcRect l="607" t="1942" b="13810"/>
          <a:stretch/>
        </p:blipFill>
        <p:spPr>
          <a:xfrm>
            <a:off x="70134" y="778044"/>
            <a:ext cx="12051730" cy="4606655"/>
          </a:xfrm>
          <a:prstGeom prst="rect">
            <a:avLst/>
          </a:prstGeom>
        </p:spPr>
      </p:pic>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AS IS</a:t>
            </a:r>
          </a:p>
        </p:txBody>
      </p:sp>
      <p:grpSp>
        <p:nvGrpSpPr>
          <p:cNvPr id="118" name="Agrupar 117">
            <a:extLst>
              <a:ext uri="{FF2B5EF4-FFF2-40B4-BE49-F238E27FC236}">
                <a16:creationId xmlns:a16="http://schemas.microsoft.com/office/drawing/2014/main" id="{F2DB6BEB-E0BB-2374-6807-662538CEF15B}"/>
              </a:ext>
            </a:extLst>
          </p:cNvPr>
          <p:cNvGrpSpPr/>
          <p:nvPr/>
        </p:nvGrpSpPr>
        <p:grpSpPr>
          <a:xfrm>
            <a:off x="223294" y="5516931"/>
            <a:ext cx="3837718" cy="385438"/>
            <a:chOff x="284570" y="4767535"/>
            <a:chExt cx="3837718" cy="461664"/>
          </a:xfrm>
        </p:grpSpPr>
        <p:sp>
          <p:nvSpPr>
            <p:cNvPr id="119" name="CaixaDeTexto 118">
              <a:extLst>
                <a:ext uri="{FF2B5EF4-FFF2-40B4-BE49-F238E27FC236}">
                  <a16:creationId xmlns:a16="http://schemas.microsoft.com/office/drawing/2014/main" id="{A217035D-CFFF-5A65-C0FA-CD17C877D148}"/>
                </a:ext>
              </a:extLst>
            </p:cNvPr>
            <p:cNvSpPr txBox="1"/>
            <p:nvPr/>
          </p:nvSpPr>
          <p:spPr>
            <a:xfrm>
              <a:off x="631556" y="4767535"/>
              <a:ext cx="3490732" cy="415498"/>
            </a:xfrm>
            <a:prstGeom prst="rect">
              <a:avLst/>
            </a:prstGeom>
            <a:noFill/>
          </p:spPr>
          <p:txBody>
            <a:bodyPr wrap="square" rtlCol="0">
              <a:spAutoFit/>
            </a:bodyPr>
            <a:lstStyle/>
            <a:p>
              <a:r>
                <a:rPr lang="en-US" sz="1100" b="1">
                  <a:solidFill>
                    <a:schemeClr val="tx1">
                      <a:lumMod val="85000"/>
                      <a:lumOff val="15000"/>
                    </a:schemeClr>
                  </a:solidFill>
                </a:rPr>
                <a:t>Falta do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endParaRPr lang="en-US" sz="1100" b="1">
                <a:solidFill>
                  <a:schemeClr val="tx1">
                    <a:lumMod val="85000"/>
                    <a:lumOff val="15000"/>
                  </a:schemeClr>
                </a:solidFill>
              </a:endParaRPr>
            </a:p>
            <a:p>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20" name="Fluxograma: Conector 119">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21" name="Agrupar 120">
            <a:extLst>
              <a:ext uri="{FF2B5EF4-FFF2-40B4-BE49-F238E27FC236}">
                <a16:creationId xmlns:a16="http://schemas.microsoft.com/office/drawing/2014/main" id="{935A104D-671B-028B-7F09-0A2ED9E2F0C8}"/>
              </a:ext>
            </a:extLst>
          </p:cNvPr>
          <p:cNvGrpSpPr/>
          <p:nvPr/>
        </p:nvGrpSpPr>
        <p:grpSpPr>
          <a:xfrm>
            <a:off x="222456" y="5932426"/>
            <a:ext cx="3765987" cy="450004"/>
            <a:chOff x="2157746" y="4767535"/>
            <a:chExt cx="3031562" cy="450004"/>
          </a:xfrm>
        </p:grpSpPr>
        <p:sp>
          <p:nvSpPr>
            <p:cNvPr id="122" name="CaixaDeTexto 121">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Analistas com Acesso direto a </a:t>
              </a:r>
              <a:r>
                <a:rPr lang="pt-BR" sz="1100" b="1" err="1">
                  <a:solidFill>
                    <a:schemeClr val="tx1">
                      <a:lumMod val="85000"/>
                      <a:lumOff val="15000"/>
                    </a:schemeClr>
                  </a:solidFill>
                </a:rPr>
                <a:t>credênciais</a:t>
              </a:r>
              <a:r>
                <a:rPr lang="pt-BR" sz="1100" b="1">
                  <a:solidFill>
                    <a:schemeClr val="tx1">
                      <a:lumMod val="85000"/>
                      <a:lumOff val="15000"/>
                    </a:schemeClr>
                  </a:solidFill>
                </a:rPr>
                <a:t>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r>
                <a:rPr lang="pt-BR" sz="1050">
                  <a:solidFill>
                    <a:schemeClr val="tx1">
                      <a:lumMod val="85000"/>
                      <a:lumOff val="15000"/>
                    </a:schemeClr>
                  </a:solidFill>
                </a:rPr>
                <a:t>(não estão encriptadas)</a:t>
              </a:r>
            </a:p>
          </p:txBody>
        </p:sp>
        <p:sp>
          <p:nvSpPr>
            <p:cNvPr id="123" name="Fluxograma: Conector 122">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124" name="Agrupar 123">
            <a:extLst>
              <a:ext uri="{FF2B5EF4-FFF2-40B4-BE49-F238E27FC236}">
                <a16:creationId xmlns:a16="http://schemas.microsoft.com/office/drawing/2014/main" id="{601051AB-5D2D-11FD-76BB-06B699F60DAD}"/>
              </a:ext>
            </a:extLst>
          </p:cNvPr>
          <p:cNvGrpSpPr/>
          <p:nvPr/>
        </p:nvGrpSpPr>
        <p:grpSpPr>
          <a:xfrm>
            <a:off x="8452093" y="5923921"/>
            <a:ext cx="4135542" cy="430887"/>
            <a:chOff x="3918961" y="4891446"/>
            <a:chExt cx="4362394" cy="430887"/>
          </a:xfrm>
        </p:grpSpPr>
        <p:sp>
          <p:nvSpPr>
            <p:cNvPr id="125" name="CaixaDeTexto 124">
              <a:extLst>
                <a:ext uri="{FF2B5EF4-FFF2-40B4-BE49-F238E27FC236}">
                  <a16:creationId xmlns:a16="http://schemas.microsoft.com/office/drawing/2014/main" id="{44173EEF-5ADF-7AB8-33BB-68867B819F34}"/>
                </a:ext>
              </a:extLst>
            </p:cNvPr>
            <p:cNvSpPr txBox="1"/>
            <p:nvPr/>
          </p:nvSpPr>
          <p:spPr>
            <a:xfrm>
              <a:off x="4288098" y="4891446"/>
              <a:ext cx="3993257"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a:t>
              </a:r>
              <a:r>
                <a:rPr lang="en-US" sz="1100" err="1"/>
                <a:t>sem</a:t>
              </a:r>
              <a:r>
                <a:rPr lang="en-US" sz="1100"/>
                <a:t> </a:t>
              </a:r>
              <a:r>
                <a:rPr lang="en-US" sz="1100" err="1"/>
                <a:t>observar</a:t>
              </a:r>
              <a:r>
                <a:rPr lang="en-US" sz="1100"/>
                <a:t> </a:t>
              </a:r>
              <a:r>
                <a:rPr lang="en-US" sz="1100" err="1"/>
                <a:t>padronização</a:t>
              </a:r>
              <a:r>
                <a:rPr lang="en-US" sz="1100"/>
                <a:t> do </a:t>
              </a:r>
              <a:r>
                <a:rPr lang="en-US" sz="1100" err="1"/>
                <a:t>ambiente</a:t>
              </a:r>
              <a:endParaRPr lang="en-US" sz="1100"/>
            </a:p>
            <a:p>
              <a:r>
                <a:rPr lang="en-US" sz="1100" b="0"/>
                <a:t> (</a:t>
              </a:r>
              <a:r>
                <a:rPr lang="en-US" sz="1100" b="0" err="1"/>
                <a:t>desorganização</a:t>
              </a:r>
              <a:r>
                <a:rPr lang="en-US" sz="1100" b="0"/>
                <a:t> do </a:t>
              </a:r>
              <a:r>
                <a:rPr lang="en-US" sz="1100" b="0" err="1"/>
                <a:t>ambiente</a:t>
              </a:r>
              <a:r>
                <a:rPr lang="en-US" sz="1100" b="0"/>
                <a:t> </a:t>
              </a:r>
              <a:r>
                <a:rPr lang="en-US" sz="1100" b="0" err="1"/>
                <a:t>tecnológico</a:t>
              </a:r>
              <a:r>
                <a:rPr lang="en-US" sz="1100" b="0"/>
                <a:t>)</a:t>
              </a:r>
            </a:p>
          </p:txBody>
        </p:sp>
        <p:sp>
          <p:nvSpPr>
            <p:cNvPr id="126" name="Fluxograma: Conector 125">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6</a:t>
              </a:r>
            </a:p>
          </p:txBody>
        </p:sp>
      </p:gr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a:latin typeface="Segoe UI" panose="020B0502040204020203" pitchFamily="34" charset="0"/>
                <a:cs typeface="Segoe UI" panose="020B0502040204020203" pitchFamily="34" charset="0"/>
              </a:rPr>
              <a:t>O </a:t>
            </a:r>
            <a:r>
              <a:rPr lang="en-US" sz="1100" b="1" dirty="0" err="1">
                <a:latin typeface="Segoe UI" panose="020B0502040204020203" pitchFamily="34" charset="0"/>
                <a:cs typeface="Segoe UI" panose="020B0502040204020203" pitchFamily="34" charset="0"/>
              </a:rPr>
              <a:t>fluxo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atual</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implantação</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sistemas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nas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plataformas</a:t>
            </a:r>
            <a:r>
              <a:rPr lang="en-US" sz="1100" b="1" dirty="0">
                <a:latin typeface="Segoe UI" panose="020B0502040204020203" pitchFamily="34" charset="0"/>
                <a:cs typeface="Segoe UI" panose="020B0502040204020203" pitchFamily="34" charset="0"/>
              </a:rPr>
              <a:t> Java, Delphi e Notes da HDA </a:t>
            </a:r>
            <a:r>
              <a:rPr lang="en-US" sz="1100" b="1" dirty="0" err="1">
                <a:latin typeface="Segoe UI" panose="020B0502040204020203" pitchFamily="34" charset="0"/>
                <a:cs typeface="Segoe UI" panose="020B0502040204020203" pitchFamily="34" charset="0"/>
              </a:rPr>
              <a:t>permite</a:t>
            </a:r>
            <a:r>
              <a:rPr lang="en-US" sz="1100" b="1" dirty="0">
                <a:latin typeface="Segoe UI" panose="020B0502040204020203" pitchFamily="34" charset="0"/>
                <a:cs typeface="Segoe UI" panose="020B0502040204020203" pitchFamily="34" charset="0"/>
              </a:rPr>
              <a:t> que </a:t>
            </a:r>
            <a:r>
              <a:rPr lang="en-US" sz="1100" b="1" dirty="0" err="1">
                <a:latin typeface="Segoe UI" panose="020B0502040204020203" pitchFamily="34" charset="0"/>
                <a:cs typeface="Segoe UI" panose="020B0502040204020203" pitchFamily="34" charset="0"/>
              </a:rPr>
              <a:t>analistas</a:t>
            </a:r>
            <a:r>
              <a:rPr lang="en-US" sz="1100" b="1" dirty="0">
                <a:latin typeface="Segoe UI" panose="020B0502040204020203" pitchFamily="34" charset="0"/>
                <a:cs typeface="Segoe UI" panose="020B0502040204020203" pitchFamily="34" charset="0"/>
              </a:rPr>
              <a:t> e </a:t>
            </a:r>
            <a:r>
              <a:rPr lang="en-US" sz="1100" b="1" dirty="0" err="1">
                <a:latin typeface="Segoe UI" panose="020B0502040204020203" pitchFamily="34" charset="0"/>
                <a:cs typeface="Segoe UI" panose="020B0502040204020203" pitchFamily="34" charset="0"/>
              </a:rPr>
              <a:t>desenvolvedores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acessem</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credenciais</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produção</a:t>
            </a:r>
            <a:endParaRPr lang="en-US" sz="1100" b="1" dirty="0">
              <a:latin typeface="Segoe UI" panose="020B0502040204020203" pitchFamily="34" charset="0"/>
              <a:cs typeface="Segoe UI" panose="020B0502040204020203" pitchFamily="34" charset="0"/>
            </a:endParaRPr>
          </a:p>
        </p:txBody>
      </p:sp>
      <p:sp>
        <p:nvSpPr>
          <p:cNvPr id="1073" name="Retângulo 1072">
            <a:extLst>
              <a:ext uri="{FF2B5EF4-FFF2-40B4-BE49-F238E27FC236}">
                <a16:creationId xmlns:a16="http://schemas.microsoft.com/office/drawing/2014/main" id="{41561439-250C-E806-BCD3-765EBA9BD90F}"/>
              </a:ext>
            </a:extLst>
          </p:cNvPr>
          <p:cNvSpPr/>
          <p:nvPr/>
        </p:nvSpPr>
        <p:spPr>
          <a:xfrm>
            <a:off x="47315" y="740054"/>
            <a:ext cx="12097369" cy="46778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grpSp>
        <p:nvGrpSpPr>
          <p:cNvPr id="17" name="Agrupar 16">
            <a:extLst>
              <a:ext uri="{FF2B5EF4-FFF2-40B4-BE49-F238E27FC236}">
                <a16:creationId xmlns:a16="http://schemas.microsoft.com/office/drawing/2014/main" id="{0ADD4986-A6AE-11C5-F8F1-FAB9C5D418F4}"/>
              </a:ext>
            </a:extLst>
          </p:cNvPr>
          <p:cNvGrpSpPr/>
          <p:nvPr/>
        </p:nvGrpSpPr>
        <p:grpSpPr>
          <a:xfrm>
            <a:off x="4139761" y="5964651"/>
            <a:ext cx="4193684" cy="415498"/>
            <a:chOff x="3918961" y="4825830"/>
            <a:chExt cx="4423724" cy="415498"/>
          </a:xfrm>
        </p:grpSpPr>
        <p:sp>
          <p:nvSpPr>
            <p:cNvPr id="18" name="CaixaDeTexto 17">
              <a:extLst>
                <a:ext uri="{FF2B5EF4-FFF2-40B4-BE49-F238E27FC236}">
                  <a16:creationId xmlns:a16="http://schemas.microsoft.com/office/drawing/2014/main" id="{8860ED32-129B-A375-31D4-7007302197F9}"/>
                </a:ext>
              </a:extLst>
            </p:cNvPr>
            <p:cNvSpPr txBox="1"/>
            <p:nvPr/>
          </p:nvSpPr>
          <p:spPr>
            <a:xfrm>
              <a:off x="4243284" y="4825830"/>
              <a:ext cx="4099401"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retorno do repositório de HML para  PRD</a:t>
              </a:r>
            </a:p>
            <a:p>
              <a:r>
                <a:rPr lang="pt-BR" sz="1000" b="0"/>
                <a:t>(Credenciais fixadas no Código fonte Acessível em folders na rede)</a:t>
              </a:r>
              <a:endParaRPr lang="en-US" sz="1100"/>
            </a:p>
          </p:txBody>
        </p:sp>
        <p:sp>
          <p:nvSpPr>
            <p:cNvPr id="19" name="Fluxograma: Conector 1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grpSp>
        <p:nvGrpSpPr>
          <p:cNvPr id="39" name="Agrupar 38">
            <a:extLst>
              <a:ext uri="{FF2B5EF4-FFF2-40B4-BE49-F238E27FC236}">
                <a16:creationId xmlns:a16="http://schemas.microsoft.com/office/drawing/2014/main" id="{F1195B15-FC26-AEAD-3D8C-112BA84900A9}"/>
              </a:ext>
            </a:extLst>
          </p:cNvPr>
          <p:cNvGrpSpPr/>
          <p:nvPr/>
        </p:nvGrpSpPr>
        <p:grpSpPr>
          <a:xfrm>
            <a:off x="8452093" y="5439878"/>
            <a:ext cx="4179763" cy="430887"/>
            <a:chOff x="3976549" y="4825830"/>
            <a:chExt cx="4409039" cy="430887"/>
          </a:xfrm>
        </p:grpSpPr>
        <p:sp>
          <p:nvSpPr>
            <p:cNvPr id="40" name="CaixaDeTexto 39">
              <a:extLst>
                <a:ext uri="{FF2B5EF4-FFF2-40B4-BE49-F238E27FC236}">
                  <a16:creationId xmlns:a16="http://schemas.microsoft.com/office/drawing/2014/main" id="{3F46AE52-10F8-9502-F624-5B9EEF35900B}"/>
                </a:ext>
              </a:extLst>
            </p:cNvPr>
            <p:cNvSpPr txBox="1"/>
            <p:nvPr/>
          </p:nvSpPr>
          <p:spPr>
            <a:xfrm>
              <a:off x="4315268" y="4825830"/>
              <a:ext cx="407032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dependente</a:t>
              </a:r>
              <a:r>
                <a:rPr lang="en-US" sz="1100"/>
                <a:t> do </a:t>
              </a:r>
              <a:r>
                <a:rPr lang="en-US" sz="1100" err="1"/>
                <a:t>analista</a:t>
              </a:r>
              <a:r>
                <a:rPr lang="en-US" sz="1100"/>
                <a:t>/</a:t>
              </a:r>
              <a:r>
                <a:rPr lang="en-US" sz="1100" err="1"/>
                <a:t>desenvolvedor</a:t>
              </a:r>
              <a:endParaRPr lang="en-US" sz="1100"/>
            </a:p>
          </p:txBody>
        </p:sp>
        <p:sp>
          <p:nvSpPr>
            <p:cNvPr id="41" name="Fluxograma: Conector 40">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sp>
        <p:nvSpPr>
          <p:cNvPr id="30" name="Fluxograma: Conector 29">
            <a:extLst>
              <a:ext uri="{FF2B5EF4-FFF2-40B4-BE49-F238E27FC236}">
                <a16:creationId xmlns:a16="http://schemas.microsoft.com/office/drawing/2014/main" id="{A5912D05-FA78-FCD8-39BC-E1F9F1C3A990}"/>
              </a:ext>
            </a:extLst>
          </p:cNvPr>
          <p:cNvSpPr/>
          <p:nvPr/>
        </p:nvSpPr>
        <p:spPr>
          <a:xfrm>
            <a:off x="1763159" y="165132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pic>
        <p:nvPicPr>
          <p:cNvPr id="31" name="Gráfico 30" descr="Aviso">
            <a:extLst>
              <a:ext uri="{FF2B5EF4-FFF2-40B4-BE49-F238E27FC236}">
                <a16:creationId xmlns:a16="http://schemas.microsoft.com/office/drawing/2014/main" id="{334A9E45-9789-14F1-C233-B7DD456B798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4944" y="1682241"/>
            <a:ext cx="184553" cy="184553"/>
          </a:xfrm>
          <a:prstGeom prst="rect">
            <a:avLst/>
          </a:prstGeom>
        </p:spPr>
      </p:pic>
      <p:sp>
        <p:nvSpPr>
          <p:cNvPr id="10" name="Fluxograma: Conector 9">
            <a:extLst>
              <a:ext uri="{FF2B5EF4-FFF2-40B4-BE49-F238E27FC236}">
                <a16:creationId xmlns:a16="http://schemas.microsoft.com/office/drawing/2014/main" id="{DA70512D-5FC1-5FAA-031C-7DF4060DAF3F}"/>
              </a:ext>
            </a:extLst>
          </p:cNvPr>
          <p:cNvSpPr/>
          <p:nvPr/>
        </p:nvSpPr>
        <p:spPr>
          <a:xfrm>
            <a:off x="9206022" y="1023255"/>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4</a:t>
            </a:r>
          </a:p>
        </p:txBody>
      </p:sp>
      <p:pic>
        <p:nvPicPr>
          <p:cNvPr id="11" name="Gráfico 10" descr="Aviso">
            <a:extLst>
              <a:ext uri="{FF2B5EF4-FFF2-40B4-BE49-F238E27FC236}">
                <a16:creationId xmlns:a16="http://schemas.microsoft.com/office/drawing/2014/main" id="{5E0D590A-71FB-4D85-CB91-16176655D76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30269" y="1054175"/>
            <a:ext cx="184553" cy="184553"/>
          </a:xfrm>
          <a:prstGeom prst="rect">
            <a:avLst/>
          </a:prstGeom>
        </p:spPr>
      </p:pic>
      <p:sp>
        <p:nvSpPr>
          <p:cNvPr id="12" name="Fluxograma: Conector 11">
            <a:extLst>
              <a:ext uri="{FF2B5EF4-FFF2-40B4-BE49-F238E27FC236}">
                <a16:creationId xmlns:a16="http://schemas.microsoft.com/office/drawing/2014/main" id="{4E385318-DEA2-E912-D305-70A727DED1F4}"/>
              </a:ext>
            </a:extLst>
          </p:cNvPr>
          <p:cNvSpPr/>
          <p:nvPr/>
        </p:nvSpPr>
        <p:spPr>
          <a:xfrm>
            <a:off x="11318096" y="2673523"/>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6</a:t>
            </a:r>
          </a:p>
        </p:txBody>
      </p:sp>
      <p:pic>
        <p:nvPicPr>
          <p:cNvPr id="13" name="Gráfico 12" descr="Aviso">
            <a:extLst>
              <a:ext uri="{FF2B5EF4-FFF2-40B4-BE49-F238E27FC236}">
                <a16:creationId xmlns:a16="http://schemas.microsoft.com/office/drawing/2014/main" id="{320A2B91-616C-6771-FAD9-A7955A37926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36673" y="2712569"/>
            <a:ext cx="184553" cy="184553"/>
          </a:xfrm>
          <a:prstGeom prst="rect">
            <a:avLst/>
          </a:prstGeom>
        </p:spPr>
      </p:pic>
      <p:sp>
        <p:nvSpPr>
          <p:cNvPr id="15" name="Fluxograma: Conector 14">
            <a:extLst>
              <a:ext uri="{FF2B5EF4-FFF2-40B4-BE49-F238E27FC236}">
                <a16:creationId xmlns:a16="http://schemas.microsoft.com/office/drawing/2014/main" id="{ACF0B4C1-F5D1-2AE1-CCAA-CAFC1C0DD706}"/>
              </a:ext>
            </a:extLst>
          </p:cNvPr>
          <p:cNvSpPr/>
          <p:nvPr/>
        </p:nvSpPr>
        <p:spPr>
          <a:xfrm>
            <a:off x="9209618" y="135697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5</a:t>
            </a:r>
          </a:p>
        </p:txBody>
      </p:sp>
      <p:pic>
        <p:nvPicPr>
          <p:cNvPr id="16" name="Gráfico 15" descr="Aviso">
            <a:extLst>
              <a:ext uri="{FF2B5EF4-FFF2-40B4-BE49-F238E27FC236}">
                <a16:creationId xmlns:a16="http://schemas.microsoft.com/office/drawing/2014/main" id="{431579D3-5396-A556-BEC8-3CEC6423D1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00236" y="1373282"/>
            <a:ext cx="184553" cy="184553"/>
          </a:xfrm>
          <a:prstGeom prst="rect">
            <a:avLst/>
          </a:prstGeom>
        </p:spPr>
      </p:pic>
      <p:sp>
        <p:nvSpPr>
          <p:cNvPr id="33" name="Fluxograma: Conector 32">
            <a:extLst>
              <a:ext uri="{FF2B5EF4-FFF2-40B4-BE49-F238E27FC236}">
                <a16:creationId xmlns:a16="http://schemas.microsoft.com/office/drawing/2014/main" id="{A3C1C243-51D6-0AD3-BF23-74B6B1172EBE}"/>
              </a:ext>
            </a:extLst>
          </p:cNvPr>
          <p:cNvSpPr/>
          <p:nvPr/>
        </p:nvSpPr>
        <p:spPr>
          <a:xfrm>
            <a:off x="1518354" y="943897"/>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pic>
        <p:nvPicPr>
          <p:cNvPr id="34" name="Gráfico 33" descr="Aviso">
            <a:extLst>
              <a:ext uri="{FF2B5EF4-FFF2-40B4-BE49-F238E27FC236}">
                <a16:creationId xmlns:a16="http://schemas.microsoft.com/office/drawing/2014/main" id="{93039A84-7466-0348-1235-C5988DE7077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12776" y="997153"/>
            <a:ext cx="184553" cy="184553"/>
          </a:xfrm>
          <a:prstGeom prst="rect">
            <a:avLst/>
          </a:prstGeom>
        </p:spPr>
      </p:pic>
      <p:grpSp>
        <p:nvGrpSpPr>
          <p:cNvPr id="3" name="Agrupar 2">
            <a:extLst>
              <a:ext uri="{FF2B5EF4-FFF2-40B4-BE49-F238E27FC236}">
                <a16:creationId xmlns:a16="http://schemas.microsoft.com/office/drawing/2014/main" id="{43B177D3-A626-CC1B-6BD3-A5F7307766FB}"/>
              </a:ext>
            </a:extLst>
          </p:cNvPr>
          <p:cNvGrpSpPr/>
          <p:nvPr/>
        </p:nvGrpSpPr>
        <p:grpSpPr>
          <a:xfrm>
            <a:off x="4127282" y="5478938"/>
            <a:ext cx="4193684" cy="415498"/>
            <a:chOff x="3918961" y="4825830"/>
            <a:chExt cx="4423724" cy="415498"/>
          </a:xfrm>
        </p:grpSpPr>
        <p:sp>
          <p:nvSpPr>
            <p:cNvPr id="5" name="CaixaDeTexto 4">
              <a:extLst>
                <a:ext uri="{FF2B5EF4-FFF2-40B4-BE49-F238E27FC236}">
                  <a16:creationId xmlns:a16="http://schemas.microsoft.com/office/drawing/2014/main" id="{FA5947F8-FCC2-E818-B93E-65FF818B7A46}"/>
                </a:ext>
              </a:extLst>
            </p:cNvPr>
            <p:cNvSpPr txBox="1"/>
            <p:nvPr/>
          </p:nvSpPr>
          <p:spPr>
            <a:xfrm>
              <a:off x="4243284" y="4825830"/>
              <a:ext cx="4099401"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controle de padrões de código / melhores práticas</a:t>
              </a:r>
            </a:p>
            <a:p>
              <a:r>
                <a:rPr lang="pt-BR" sz="1000" b="0"/>
                <a:t>(Vulnerabilidades, uso ilegal de ferramentas de terceiros, </a:t>
              </a:r>
              <a:r>
                <a:rPr lang="pt-BR" sz="1000" b="0" err="1"/>
                <a:t>etc</a:t>
              </a:r>
              <a:r>
                <a:rPr lang="pt-BR" sz="1000" b="0"/>
                <a:t>)</a:t>
              </a:r>
              <a:endParaRPr lang="en-US" sz="1100"/>
            </a:p>
          </p:txBody>
        </p:sp>
        <p:sp>
          <p:nvSpPr>
            <p:cNvPr id="7" name="Fluxograma: Conector 6">
              <a:extLst>
                <a:ext uri="{FF2B5EF4-FFF2-40B4-BE49-F238E27FC236}">
                  <a16:creationId xmlns:a16="http://schemas.microsoft.com/office/drawing/2014/main" id="{6B710EE1-2267-71D0-2B40-DBA53A0DAF92}"/>
                </a:ext>
              </a:extLst>
            </p:cNvPr>
            <p:cNvSpPr/>
            <p:nvPr/>
          </p:nvSpPr>
          <p:spPr>
            <a:xfrm>
              <a:off x="3918961" y="4833355"/>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sp>
        <p:nvSpPr>
          <p:cNvPr id="8" name="Fluxograma: Conector 7">
            <a:extLst>
              <a:ext uri="{FF2B5EF4-FFF2-40B4-BE49-F238E27FC236}">
                <a16:creationId xmlns:a16="http://schemas.microsoft.com/office/drawing/2014/main" id="{6E301C5B-A130-918D-0415-0F9CF0C96911}"/>
              </a:ext>
            </a:extLst>
          </p:cNvPr>
          <p:cNvSpPr/>
          <p:nvPr/>
        </p:nvSpPr>
        <p:spPr>
          <a:xfrm>
            <a:off x="5529372" y="1023255"/>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pic>
        <p:nvPicPr>
          <p:cNvPr id="9" name="Gráfico 8" descr="Aviso">
            <a:extLst>
              <a:ext uri="{FF2B5EF4-FFF2-40B4-BE49-F238E27FC236}">
                <a16:creationId xmlns:a16="http://schemas.microsoft.com/office/drawing/2014/main" id="{1D61A2C8-775E-98F6-F0B6-D59F5DAEE16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619" y="1054175"/>
            <a:ext cx="184553" cy="184553"/>
          </a:xfrm>
          <a:prstGeom prst="rect">
            <a:avLst/>
          </a:prstGeom>
        </p:spPr>
      </p:pic>
      <p:sp>
        <p:nvSpPr>
          <p:cNvPr id="14" name="txtPage">
            <a:extLst>
              <a:ext uri="{FF2B5EF4-FFF2-40B4-BE49-F238E27FC236}">
                <a16:creationId xmlns:a16="http://schemas.microsoft.com/office/drawing/2014/main" id="{88F4BC22-0550-D948-1A96-B29D5596397A}"/>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3 / 17</a:t>
            </a:r>
          </a:p>
        </p:txBody>
      </p:sp>
      <p:pic>
        <p:nvPicPr>
          <p:cNvPr id="20" name="Imagem 19">
            <a:extLst>
              <a:ext uri="{FF2B5EF4-FFF2-40B4-BE49-F238E27FC236}">
                <a16:creationId xmlns:a16="http://schemas.microsoft.com/office/drawing/2014/main" id="{8B6D8ADF-F82A-8EB3-A1BB-8EECD013372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140195" y="678976"/>
            <a:ext cx="1027308" cy="967925"/>
          </a:xfrm>
          <a:prstGeom prst="rect">
            <a:avLst/>
          </a:prstGeom>
        </p:spPr>
      </p:pic>
    </p:spTree>
    <p:extLst>
      <p:ext uri="{BB962C8B-B14F-4D97-AF65-F5344CB8AC3E}">
        <p14:creationId xmlns:p14="http://schemas.microsoft.com/office/powerpoint/2010/main" val="59351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33"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4">
            <a:extLst>
              <a:ext uri="{FF2B5EF4-FFF2-40B4-BE49-F238E27FC236}">
                <a16:creationId xmlns:a16="http://schemas.microsoft.com/office/drawing/2014/main" id="{31370919-8574-62DB-46E4-131CD94A0E7F}"/>
              </a:ext>
            </a:extLst>
          </p:cNvPr>
          <p:cNvGraphicFramePr>
            <a:graphicFrameLocks noGrp="1"/>
          </p:cNvGraphicFramePr>
          <p:nvPr/>
        </p:nvGraphicFramePr>
        <p:xfrm>
          <a:off x="77421" y="757139"/>
          <a:ext cx="12037166" cy="5436000"/>
        </p:xfrm>
        <a:graphic>
          <a:graphicData uri="http://schemas.openxmlformats.org/drawingml/2006/table">
            <a:tbl>
              <a:tblPr firstRow="1" bandRow="1">
                <a:tableStyleId>{5940675A-B579-460E-94D1-54222C63F5DA}</a:tableStyleId>
              </a:tblPr>
              <a:tblGrid>
                <a:gridCol w="1913304">
                  <a:extLst>
                    <a:ext uri="{9D8B030D-6E8A-4147-A177-3AD203B41FA5}">
                      <a16:colId xmlns:a16="http://schemas.microsoft.com/office/drawing/2014/main" val="20001"/>
                    </a:ext>
                  </a:extLst>
                </a:gridCol>
                <a:gridCol w="444897">
                  <a:extLst>
                    <a:ext uri="{9D8B030D-6E8A-4147-A177-3AD203B41FA5}">
                      <a16:colId xmlns:a16="http://schemas.microsoft.com/office/drawing/2014/main" val="20003"/>
                    </a:ext>
                  </a:extLst>
                </a:gridCol>
                <a:gridCol w="147873">
                  <a:extLst>
                    <a:ext uri="{9D8B030D-6E8A-4147-A177-3AD203B41FA5}">
                      <a16:colId xmlns:a16="http://schemas.microsoft.com/office/drawing/2014/main" val="20005"/>
                    </a:ext>
                  </a:extLst>
                </a:gridCol>
                <a:gridCol w="147873">
                  <a:extLst>
                    <a:ext uri="{9D8B030D-6E8A-4147-A177-3AD203B41FA5}">
                      <a16:colId xmlns:a16="http://schemas.microsoft.com/office/drawing/2014/main" val="1842421927"/>
                    </a:ext>
                  </a:extLst>
                </a:gridCol>
                <a:gridCol w="147873">
                  <a:extLst>
                    <a:ext uri="{9D8B030D-6E8A-4147-A177-3AD203B41FA5}">
                      <a16:colId xmlns:a16="http://schemas.microsoft.com/office/drawing/2014/main" val="1352373089"/>
                    </a:ext>
                  </a:extLst>
                </a:gridCol>
                <a:gridCol w="147873">
                  <a:extLst>
                    <a:ext uri="{9D8B030D-6E8A-4147-A177-3AD203B41FA5}">
                      <a16:colId xmlns:a16="http://schemas.microsoft.com/office/drawing/2014/main" val="869213812"/>
                    </a:ext>
                  </a:extLst>
                </a:gridCol>
                <a:gridCol w="119213">
                  <a:extLst>
                    <a:ext uri="{9D8B030D-6E8A-4147-A177-3AD203B41FA5}">
                      <a16:colId xmlns:a16="http://schemas.microsoft.com/office/drawing/2014/main" val="20006"/>
                    </a:ext>
                  </a:extLst>
                </a:gridCol>
                <a:gridCol w="119213">
                  <a:extLst>
                    <a:ext uri="{9D8B030D-6E8A-4147-A177-3AD203B41FA5}">
                      <a16:colId xmlns:a16="http://schemas.microsoft.com/office/drawing/2014/main" val="4059762704"/>
                    </a:ext>
                  </a:extLst>
                </a:gridCol>
                <a:gridCol w="144575">
                  <a:extLst>
                    <a:ext uri="{9D8B030D-6E8A-4147-A177-3AD203B41FA5}">
                      <a16:colId xmlns:a16="http://schemas.microsoft.com/office/drawing/2014/main" val="1659920520"/>
                    </a:ext>
                  </a:extLst>
                </a:gridCol>
                <a:gridCol w="144574">
                  <a:extLst>
                    <a:ext uri="{9D8B030D-6E8A-4147-A177-3AD203B41FA5}">
                      <a16:colId xmlns:a16="http://schemas.microsoft.com/office/drawing/2014/main" val="995592453"/>
                    </a:ext>
                  </a:extLst>
                </a:gridCol>
                <a:gridCol w="144575">
                  <a:extLst>
                    <a:ext uri="{9D8B030D-6E8A-4147-A177-3AD203B41FA5}">
                      <a16:colId xmlns:a16="http://schemas.microsoft.com/office/drawing/2014/main" val="1300348594"/>
                    </a:ext>
                  </a:extLst>
                </a:gridCol>
                <a:gridCol w="147873">
                  <a:extLst>
                    <a:ext uri="{9D8B030D-6E8A-4147-A177-3AD203B41FA5}">
                      <a16:colId xmlns:a16="http://schemas.microsoft.com/office/drawing/2014/main" val="20007"/>
                    </a:ext>
                  </a:extLst>
                </a:gridCol>
                <a:gridCol w="147873">
                  <a:extLst>
                    <a:ext uri="{9D8B030D-6E8A-4147-A177-3AD203B41FA5}">
                      <a16:colId xmlns:a16="http://schemas.microsoft.com/office/drawing/2014/main" val="119237921"/>
                    </a:ext>
                  </a:extLst>
                </a:gridCol>
                <a:gridCol w="147873">
                  <a:extLst>
                    <a:ext uri="{9D8B030D-6E8A-4147-A177-3AD203B41FA5}">
                      <a16:colId xmlns:a16="http://schemas.microsoft.com/office/drawing/2014/main" val="3914618190"/>
                    </a:ext>
                  </a:extLst>
                </a:gridCol>
                <a:gridCol w="147873">
                  <a:extLst>
                    <a:ext uri="{9D8B030D-6E8A-4147-A177-3AD203B41FA5}">
                      <a16:colId xmlns:a16="http://schemas.microsoft.com/office/drawing/2014/main" val="1241582773"/>
                    </a:ext>
                  </a:extLst>
                </a:gridCol>
                <a:gridCol w="174760">
                  <a:extLst>
                    <a:ext uri="{9D8B030D-6E8A-4147-A177-3AD203B41FA5}">
                      <a16:colId xmlns:a16="http://schemas.microsoft.com/office/drawing/2014/main" val="20008"/>
                    </a:ext>
                  </a:extLst>
                </a:gridCol>
                <a:gridCol w="174760">
                  <a:extLst>
                    <a:ext uri="{9D8B030D-6E8A-4147-A177-3AD203B41FA5}">
                      <a16:colId xmlns:a16="http://schemas.microsoft.com/office/drawing/2014/main" val="2757089916"/>
                    </a:ext>
                  </a:extLst>
                </a:gridCol>
                <a:gridCol w="174760">
                  <a:extLst>
                    <a:ext uri="{9D8B030D-6E8A-4147-A177-3AD203B41FA5}">
                      <a16:colId xmlns:a16="http://schemas.microsoft.com/office/drawing/2014/main" val="463970694"/>
                    </a:ext>
                  </a:extLst>
                </a:gridCol>
                <a:gridCol w="174760">
                  <a:extLst>
                    <a:ext uri="{9D8B030D-6E8A-4147-A177-3AD203B41FA5}">
                      <a16:colId xmlns:a16="http://schemas.microsoft.com/office/drawing/2014/main" val="3163374721"/>
                    </a:ext>
                  </a:extLst>
                </a:gridCol>
                <a:gridCol w="174760">
                  <a:extLst>
                    <a:ext uri="{9D8B030D-6E8A-4147-A177-3AD203B41FA5}">
                      <a16:colId xmlns:a16="http://schemas.microsoft.com/office/drawing/2014/main" val="3759475321"/>
                    </a:ext>
                  </a:extLst>
                </a:gridCol>
                <a:gridCol w="147873">
                  <a:extLst>
                    <a:ext uri="{9D8B030D-6E8A-4147-A177-3AD203B41FA5}">
                      <a16:colId xmlns:a16="http://schemas.microsoft.com/office/drawing/2014/main" val="20009"/>
                    </a:ext>
                  </a:extLst>
                </a:gridCol>
                <a:gridCol w="147873">
                  <a:extLst>
                    <a:ext uri="{9D8B030D-6E8A-4147-A177-3AD203B41FA5}">
                      <a16:colId xmlns:a16="http://schemas.microsoft.com/office/drawing/2014/main" val="3762596160"/>
                    </a:ext>
                  </a:extLst>
                </a:gridCol>
                <a:gridCol w="147873">
                  <a:extLst>
                    <a:ext uri="{9D8B030D-6E8A-4147-A177-3AD203B41FA5}">
                      <a16:colId xmlns:a16="http://schemas.microsoft.com/office/drawing/2014/main" val="1740833435"/>
                    </a:ext>
                  </a:extLst>
                </a:gridCol>
                <a:gridCol w="147873">
                  <a:extLst>
                    <a:ext uri="{9D8B030D-6E8A-4147-A177-3AD203B41FA5}">
                      <a16:colId xmlns:a16="http://schemas.microsoft.com/office/drawing/2014/main" val="4138940000"/>
                    </a:ext>
                  </a:extLst>
                </a:gridCol>
                <a:gridCol w="147873">
                  <a:extLst>
                    <a:ext uri="{9D8B030D-6E8A-4147-A177-3AD203B41FA5}">
                      <a16:colId xmlns:a16="http://schemas.microsoft.com/office/drawing/2014/main" val="20010"/>
                    </a:ext>
                  </a:extLst>
                </a:gridCol>
                <a:gridCol w="147873">
                  <a:extLst>
                    <a:ext uri="{9D8B030D-6E8A-4147-A177-3AD203B41FA5}">
                      <a16:colId xmlns:a16="http://schemas.microsoft.com/office/drawing/2014/main" val="1777911563"/>
                    </a:ext>
                  </a:extLst>
                </a:gridCol>
                <a:gridCol w="147873">
                  <a:extLst>
                    <a:ext uri="{9D8B030D-6E8A-4147-A177-3AD203B41FA5}">
                      <a16:colId xmlns:a16="http://schemas.microsoft.com/office/drawing/2014/main" val="776744537"/>
                    </a:ext>
                  </a:extLst>
                </a:gridCol>
                <a:gridCol w="147873">
                  <a:extLst>
                    <a:ext uri="{9D8B030D-6E8A-4147-A177-3AD203B41FA5}">
                      <a16:colId xmlns:a16="http://schemas.microsoft.com/office/drawing/2014/main" val="2943073930"/>
                    </a:ext>
                  </a:extLst>
                </a:gridCol>
                <a:gridCol w="147873">
                  <a:extLst>
                    <a:ext uri="{9D8B030D-6E8A-4147-A177-3AD203B41FA5}">
                      <a16:colId xmlns:a16="http://schemas.microsoft.com/office/drawing/2014/main" val="20011"/>
                    </a:ext>
                  </a:extLst>
                </a:gridCol>
                <a:gridCol w="147873">
                  <a:extLst>
                    <a:ext uri="{9D8B030D-6E8A-4147-A177-3AD203B41FA5}">
                      <a16:colId xmlns:a16="http://schemas.microsoft.com/office/drawing/2014/main" val="565609419"/>
                    </a:ext>
                  </a:extLst>
                </a:gridCol>
                <a:gridCol w="147873">
                  <a:extLst>
                    <a:ext uri="{9D8B030D-6E8A-4147-A177-3AD203B41FA5}">
                      <a16:colId xmlns:a16="http://schemas.microsoft.com/office/drawing/2014/main" val="935355701"/>
                    </a:ext>
                  </a:extLst>
                </a:gridCol>
                <a:gridCol w="147873">
                  <a:extLst>
                    <a:ext uri="{9D8B030D-6E8A-4147-A177-3AD203B41FA5}">
                      <a16:colId xmlns:a16="http://schemas.microsoft.com/office/drawing/2014/main" val="1984141702"/>
                    </a:ext>
                  </a:extLst>
                </a:gridCol>
                <a:gridCol w="147873">
                  <a:extLst>
                    <a:ext uri="{9D8B030D-6E8A-4147-A177-3AD203B41FA5}">
                      <a16:colId xmlns:a16="http://schemas.microsoft.com/office/drawing/2014/main" val="4122131739"/>
                    </a:ext>
                  </a:extLst>
                </a:gridCol>
                <a:gridCol w="147873">
                  <a:extLst>
                    <a:ext uri="{9D8B030D-6E8A-4147-A177-3AD203B41FA5}">
                      <a16:colId xmlns:a16="http://schemas.microsoft.com/office/drawing/2014/main" val="20012"/>
                    </a:ext>
                  </a:extLst>
                </a:gridCol>
                <a:gridCol w="147873">
                  <a:extLst>
                    <a:ext uri="{9D8B030D-6E8A-4147-A177-3AD203B41FA5}">
                      <a16:colId xmlns:a16="http://schemas.microsoft.com/office/drawing/2014/main" val="307993298"/>
                    </a:ext>
                  </a:extLst>
                </a:gridCol>
                <a:gridCol w="147873">
                  <a:extLst>
                    <a:ext uri="{9D8B030D-6E8A-4147-A177-3AD203B41FA5}">
                      <a16:colId xmlns:a16="http://schemas.microsoft.com/office/drawing/2014/main" val="2686117075"/>
                    </a:ext>
                  </a:extLst>
                </a:gridCol>
                <a:gridCol w="147873">
                  <a:extLst>
                    <a:ext uri="{9D8B030D-6E8A-4147-A177-3AD203B41FA5}">
                      <a16:colId xmlns:a16="http://schemas.microsoft.com/office/drawing/2014/main" val="2036683015"/>
                    </a:ext>
                  </a:extLst>
                </a:gridCol>
                <a:gridCol w="147873">
                  <a:extLst>
                    <a:ext uri="{9D8B030D-6E8A-4147-A177-3AD203B41FA5}">
                      <a16:colId xmlns:a16="http://schemas.microsoft.com/office/drawing/2014/main" val="20013"/>
                    </a:ext>
                  </a:extLst>
                </a:gridCol>
                <a:gridCol w="147873">
                  <a:extLst>
                    <a:ext uri="{9D8B030D-6E8A-4147-A177-3AD203B41FA5}">
                      <a16:colId xmlns:a16="http://schemas.microsoft.com/office/drawing/2014/main" val="3623561196"/>
                    </a:ext>
                  </a:extLst>
                </a:gridCol>
                <a:gridCol w="147873">
                  <a:extLst>
                    <a:ext uri="{9D8B030D-6E8A-4147-A177-3AD203B41FA5}">
                      <a16:colId xmlns:a16="http://schemas.microsoft.com/office/drawing/2014/main" val="584719007"/>
                    </a:ext>
                  </a:extLst>
                </a:gridCol>
                <a:gridCol w="147873">
                  <a:extLst>
                    <a:ext uri="{9D8B030D-6E8A-4147-A177-3AD203B41FA5}">
                      <a16:colId xmlns:a16="http://schemas.microsoft.com/office/drawing/2014/main" val="1653929247"/>
                    </a:ext>
                  </a:extLst>
                </a:gridCol>
                <a:gridCol w="147873">
                  <a:extLst>
                    <a:ext uri="{9D8B030D-6E8A-4147-A177-3AD203B41FA5}">
                      <a16:colId xmlns:a16="http://schemas.microsoft.com/office/drawing/2014/main" val="695788194"/>
                    </a:ext>
                  </a:extLst>
                </a:gridCol>
                <a:gridCol w="147873">
                  <a:extLst>
                    <a:ext uri="{9D8B030D-6E8A-4147-A177-3AD203B41FA5}">
                      <a16:colId xmlns:a16="http://schemas.microsoft.com/office/drawing/2014/main" val="1027400275"/>
                    </a:ext>
                  </a:extLst>
                </a:gridCol>
                <a:gridCol w="147873">
                  <a:extLst>
                    <a:ext uri="{9D8B030D-6E8A-4147-A177-3AD203B41FA5}">
                      <a16:colId xmlns:a16="http://schemas.microsoft.com/office/drawing/2014/main" val="2380181144"/>
                    </a:ext>
                  </a:extLst>
                </a:gridCol>
                <a:gridCol w="147873">
                  <a:extLst>
                    <a:ext uri="{9D8B030D-6E8A-4147-A177-3AD203B41FA5}">
                      <a16:colId xmlns:a16="http://schemas.microsoft.com/office/drawing/2014/main" val="2499122321"/>
                    </a:ext>
                  </a:extLst>
                </a:gridCol>
                <a:gridCol w="147873">
                  <a:extLst>
                    <a:ext uri="{9D8B030D-6E8A-4147-A177-3AD203B41FA5}">
                      <a16:colId xmlns:a16="http://schemas.microsoft.com/office/drawing/2014/main" val="1773349620"/>
                    </a:ext>
                  </a:extLst>
                </a:gridCol>
                <a:gridCol w="147873">
                  <a:extLst>
                    <a:ext uri="{9D8B030D-6E8A-4147-A177-3AD203B41FA5}">
                      <a16:colId xmlns:a16="http://schemas.microsoft.com/office/drawing/2014/main" val="20014"/>
                    </a:ext>
                  </a:extLst>
                </a:gridCol>
                <a:gridCol w="147873">
                  <a:extLst>
                    <a:ext uri="{9D8B030D-6E8A-4147-A177-3AD203B41FA5}">
                      <a16:colId xmlns:a16="http://schemas.microsoft.com/office/drawing/2014/main" val="543408926"/>
                    </a:ext>
                  </a:extLst>
                </a:gridCol>
                <a:gridCol w="147873">
                  <a:extLst>
                    <a:ext uri="{9D8B030D-6E8A-4147-A177-3AD203B41FA5}">
                      <a16:colId xmlns:a16="http://schemas.microsoft.com/office/drawing/2014/main" val="2815516190"/>
                    </a:ext>
                  </a:extLst>
                </a:gridCol>
                <a:gridCol w="147873">
                  <a:extLst>
                    <a:ext uri="{9D8B030D-6E8A-4147-A177-3AD203B41FA5}">
                      <a16:colId xmlns:a16="http://schemas.microsoft.com/office/drawing/2014/main" val="1945969622"/>
                    </a:ext>
                  </a:extLst>
                </a:gridCol>
                <a:gridCol w="147873">
                  <a:extLst>
                    <a:ext uri="{9D8B030D-6E8A-4147-A177-3AD203B41FA5}">
                      <a16:colId xmlns:a16="http://schemas.microsoft.com/office/drawing/2014/main" val="2491233271"/>
                    </a:ext>
                  </a:extLst>
                </a:gridCol>
                <a:gridCol w="147873">
                  <a:extLst>
                    <a:ext uri="{9D8B030D-6E8A-4147-A177-3AD203B41FA5}">
                      <a16:colId xmlns:a16="http://schemas.microsoft.com/office/drawing/2014/main" val="3659220393"/>
                    </a:ext>
                  </a:extLst>
                </a:gridCol>
                <a:gridCol w="147873">
                  <a:extLst>
                    <a:ext uri="{9D8B030D-6E8A-4147-A177-3AD203B41FA5}">
                      <a16:colId xmlns:a16="http://schemas.microsoft.com/office/drawing/2014/main" val="1895139156"/>
                    </a:ext>
                  </a:extLst>
                </a:gridCol>
                <a:gridCol w="147873">
                  <a:extLst>
                    <a:ext uri="{9D8B030D-6E8A-4147-A177-3AD203B41FA5}">
                      <a16:colId xmlns:a16="http://schemas.microsoft.com/office/drawing/2014/main" val="752831204"/>
                    </a:ext>
                  </a:extLst>
                </a:gridCol>
                <a:gridCol w="147873">
                  <a:extLst>
                    <a:ext uri="{9D8B030D-6E8A-4147-A177-3AD203B41FA5}">
                      <a16:colId xmlns:a16="http://schemas.microsoft.com/office/drawing/2014/main" val="4179468953"/>
                    </a:ext>
                  </a:extLst>
                </a:gridCol>
                <a:gridCol w="147873">
                  <a:extLst>
                    <a:ext uri="{9D8B030D-6E8A-4147-A177-3AD203B41FA5}">
                      <a16:colId xmlns:a16="http://schemas.microsoft.com/office/drawing/2014/main" val="3241349282"/>
                    </a:ext>
                  </a:extLst>
                </a:gridCol>
                <a:gridCol w="147873">
                  <a:extLst>
                    <a:ext uri="{9D8B030D-6E8A-4147-A177-3AD203B41FA5}">
                      <a16:colId xmlns:a16="http://schemas.microsoft.com/office/drawing/2014/main" val="3352162860"/>
                    </a:ext>
                  </a:extLst>
                </a:gridCol>
                <a:gridCol w="147873">
                  <a:extLst>
                    <a:ext uri="{9D8B030D-6E8A-4147-A177-3AD203B41FA5}">
                      <a16:colId xmlns:a16="http://schemas.microsoft.com/office/drawing/2014/main" val="3696102025"/>
                    </a:ext>
                  </a:extLst>
                </a:gridCol>
                <a:gridCol w="147873">
                  <a:extLst>
                    <a:ext uri="{9D8B030D-6E8A-4147-A177-3AD203B41FA5}">
                      <a16:colId xmlns:a16="http://schemas.microsoft.com/office/drawing/2014/main" val="704084449"/>
                    </a:ext>
                  </a:extLst>
                </a:gridCol>
                <a:gridCol w="147873">
                  <a:extLst>
                    <a:ext uri="{9D8B030D-6E8A-4147-A177-3AD203B41FA5}">
                      <a16:colId xmlns:a16="http://schemas.microsoft.com/office/drawing/2014/main" val="4012870879"/>
                    </a:ext>
                  </a:extLst>
                </a:gridCol>
                <a:gridCol w="147873">
                  <a:extLst>
                    <a:ext uri="{9D8B030D-6E8A-4147-A177-3AD203B41FA5}">
                      <a16:colId xmlns:a16="http://schemas.microsoft.com/office/drawing/2014/main" val="3692426005"/>
                    </a:ext>
                  </a:extLst>
                </a:gridCol>
                <a:gridCol w="147873">
                  <a:extLst>
                    <a:ext uri="{9D8B030D-6E8A-4147-A177-3AD203B41FA5}">
                      <a16:colId xmlns:a16="http://schemas.microsoft.com/office/drawing/2014/main" val="3893070128"/>
                    </a:ext>
                  </a:extLst>
                </a:gridCol>
                <a:gridCol w="147873">
                  <a:extLst>
                    <a:ext uri="{9D8B030D-6E8A-4147-A177-3AD203B41FA5}">
                      <a16:colId xmlns:a16="http://schemas.microsoft.com/office/drawing/2014/main" val="2781312383"/>
                    </a:ext>
                  </a:extLst>
                </a:gridCol>
                <a:gridCol w="147873">
                  <a:extLst>
                    <a:ext uri="{9D8B030D-6E8A-4147-A177-3AD203B41FA5}">
                      <a16:colId xmlns:a16="http://schemas.microsoft.com/office/drawing/2014/main" val="2320490665"/>
                    </a:ext>
                  </a:extLst>
                </a:gridCol>
                <a:gridCol w="147873">
                  <a:extLst>
                    <a:ext uri="{9D8B030D-6E8A-4147-A177-3AD203B41FA5}">
                      <a16:colId xmlns:a16="http://schemas.microsoft.com/office/drawing/2014/main" val="3656665081"/>
                    </a:ext>
                  </a:extLst>
                </a:gridCol>
                <a:gridCol w="147873">
                  <a:extLst>
                    <a:ext uri="{9D8B030D-6E8A-4147-A177-3AD203B41FA5}">
                      <a16:colId xmlns:a16="http://schemas.microsoft.com/office/drawing/2014/main" val="2430801070"/>
                    </a:ext>
                  </a:extLst>
                </a:gridCol>
                <a:gridCol w="147873">
                  <a:extLst>
                    <a:ext uri="{9D8B030D-6E8A-4147-A177-3AD203B41FA5}">
                      <a16:colId xmlns:a16="http://schemas.microsoft.com/office/drawing/2014/main" val="1910996520"/>
                    </a:ext>
                  </a:extLst>
                </a:gridCol>
              </a:tblGrid>
              <a:tr h="273867">
                <a:tc rowSpan="3">
                  <a:txBody>
                    <a:bodyPr/>
                    <a:lstStyle/>
                    <a:p>
                      <a:pPr algn="ctr"/>
                      <a:r>
                        <a:rPr kumimoji="1" lang="pt-BR" altLang="ja-JP" sz="9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ETAPA</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latin typeface="Tahoma" panose="020B0604030504040204" pitchFamily="34" charset="0"/>
                          <a:ea typeface="Tahoma" panose="020B0604030504040204" pitchFamily="34" charset="0"/>
                          <a:cs typeface="Tahoma" panose="020B0604030504040204" pitchFamily="34" charset="0"/>
                        </a:rPr>
                        <a:t>100 Ki</a:t>
                      </a:r>
                      <a:endParaRPr kumimoji="1" lang="ja-JP" altLang="en-US" sz="900" b="0">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101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chemeClr val="tx1"/>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1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102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2827801"/>
                  </a:ext>
                </a:extLst>
              </a:tr>
              <a:tr h="248290">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JUL</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AGO</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OUT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NOV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DEZ</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JAN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FEV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3867">
                <a:tc vMerge="1">
                  <a:txBody>
                    <a:bodyPr/>
                    <a:lstStyle/>
                    <a:p>
                      <a:pPr algn="ct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152035"/>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U0 / U1 – </a:t>
                      </a: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Preparação</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J0</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Plano detalhado de agenda do Discovery</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J1</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Espec. </a:t>
                      </a:r>
                      <a:r>
                        <a:rPr kumimoji="0" lang="pt-BR"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Func</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Discovery J2</a:t>
                      </a:r>
                      <a:r>
                        <a:rPr kumimoji="0" lang="pt-BR"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Espec. Técnica.</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975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J3</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Desenvolvimento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7926"/>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J4</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Teste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Integrado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TI</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754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Fase</a:t>
                      </a: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J5</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Testes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Integrados</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End Users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Treinamento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Homolog.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Cuttover</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Golive</a:t>
                      </a:r>
                      <a:endPar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031441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OPA</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Operação</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ja-JP" sz="1000" b="0"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Assistida</a:t>
                      </a:r>
                      <a:r>
                        <a:rPr kumimoji="0" lang="en-US" altLang="ja-JP" sz="10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 KT</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pt-BR" sz="1100" b="0" i="0" u="none" strike="noStrike">
                        <a:solidFill>
                          <a:schemeClr val="tx1">
                            <a:lumMod val="85000"/>
                            <a:lumOff val="1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0219"/>
                  </a:ext>
                </a:extLst>
              </a:tr>
            </a:tbl>
          </a:graphicData>
        </a:graphic>
      </p:graphicFrame>
      <p:sp>
        <p:nvSpPr>
          <p:cNvPr id="6" name="Retângulo 5">
            <a:extLst>
              <a:ext uri="{FF2B5EF4-FFF2-40B4-BE49-F238E27FC236}">
                <a16:creationId xmlns:a16="http://schemas.microsoft.com/office/drawing/2014/main" id="{96AB12DF-8DAF-0013-4C2A-D158294CD9FB}"/>
              </a:ext>
            </a:extLst>
          </p:cNvPr>
          <p:cNvSpPr/>
          <p:nvPr/>
        </p:nvSpPr>
        <p:spPr>
          <a:xfrm>
            <a:off x="1997251" y="1551649"/>
            <a:ext cx="10116000" cy="464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a:solidFill>
                  <a:prstClr val="black"/>
                </a:solidFill>
                <a:latin typeface="Calibri"/>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a:solidFill>
                  <a:prstClr val="black"/>
                </a:solidFill>
                <a:latin typeface="Calibri"/>
              </a:rPr>
              <a:t>Schedule</a:t>
            </a:r>
          </a:p>
        </p:txBody>
      </p:sp>
      <p:sp>
        <p:nvSpPr>
          <p:cNvPr id="15" name="txtPage">
            <a:extLst>
              <a:ext uri="{FF2B5EF4-FFF2-40B4-BE49-F238E27FC236}">
                <a16:creationId xmlns:a16="http://schemas.microsoft.com/office/drawing/2014/main" id="{CE51E449-A019-26C6-3B11-26FF3686B470}"/>
              </a:ext>
            </a:extLst>
          </p:cNvPr>
          <p:cNvSpPr txBox="1"/>
          <p:nvPr/>
        </p:nvSpPr>
        <p:spPr>
          <a:xfrm>
            <a:off x="11393122" y="444500"/>
            <a:ext cx="762000" cy="215444"/>
          </a:xfrm>
          <a:prstGeom prst="rect">
            <a:avLst/>
          </a:prstGeom>
          <a:noFill/>
        </p:spPr>
        <p:txBody>
          <a:bodyPr vert="horz" rtlCol="0">
            <a:spAutoFit/>
          </a:bodyPr>
          <a:lstStyle/>
          <a:p>
            <a:pPr algn="r">
              <a:defRPr/>
            </a:pPr>
            <a:r>
              <a:rPr lang="pt-BR" sz="800">
                <a:solidFill>
                  <a:srgbClr val="1F497F"/>
                </a:solidFill>
                <a:latin typeface="Calibri"/>
              </a:rPr>
              <a:t>Page: 1 / 2</a:t>
            </a:r>
          </a:p>
        </p:txBody>
      </p:sp>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13">
            <a:extLst>
              <a:ext uri="{FF2B5EF4-FFF2-40B4-BE49-F238E27FC236}">
                <a16:creationId xmlns:a16="http://schemas.microsoft.com/office/drawing/2014/main" id="{0E3221FC-17C8-031F-5D7F-FF00AEE1687C}"/>
              </a:ext>
            </a:extLst>
          </p:cNvPr>
          <p:cNvSpPr txBox="1"/>
          <p:nvPr/>
        </p:nvSpPr>
        <p:spPr>
          <a:xfrm>
            <a:off x="0" y="6486707"/>
            <a:ext cx="12192000" cy="398677"/>
          </a:xfrm>
          <a:prstGeom prst="rect">
            <a:avLst/>
          </a:prstGeom>
          <a:solidFill>
            <a:srgbClr val="FFFF00"/>
          </a:solidFill>
        </p:spPr>
        <p:txBody>
          <a:bodyPr wrap="square" rtlCol="0" anchor="ctr" anchorCtr="0">
            <a:noAutofit/>
          </a:bodyPr>
          <a:lstStyle/>
          <a:p>
            <a:pPr algn="ctr" defTabSz="457200"/>
            <a:r>
              <a:rPr lang="pt-BR" sz="1200" kern="0">
                <a:solidFill>
                  <a:prstClr val="black"/>
                </a:solidFill>
              </a:rPr>
              <a:t>Tivemos atrasos referente ao plano original PRB devido a indisponibilidade de agenda com a gestão da área (despriorização do tema). Estes atrasos podem impactar no prazo final do GoLive.</a:t>
            </a:r>
          </a:p>
        </p:txBody>
      </p:sp>
      <p:sp>
        <p:nvSpPr>
          <p:cNvPr id="13" name="Retângulo 2">
            <a:extLst>
              <a:ext uri="{FF2B5EF4-FFF2-40B4-BE49-F238E27FC236}">
                <a16:creationId xmlns:a16="http://schemas.microsoft.com/office/drawing/2014/main" id="{EA757403-F02E-BD5D-3131-F8C363156D55}"/>
              </a:ext>
            </a:extLst>
          </p:cNvPr>
          <p:cNvSpPr/>
          <p:nvPr/>
        </p:nvSpPr>
        <p:spPr>
          <a:xfrm>
            <a:off x="3194301" y="1596491"/>
            <a:ext cx="1908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8" name="Retângulo 2">
            <a:extLst>
              <a:ext uri="{FF2B5EF4-FFF2-40B4-BE49-F238E27FC236}">
                <a16:creationId xmlns:a16="http://schemas.microsoft.com/office/drawing/2014/main" id="{5134850D-1DD1-EB33-27B3-58635C3EDBB0}"/>
              </a:ext>
            </a:extLst>
          </p:cNvPr>
          <p:cNvSpPr/>
          <p:nvPr/>
        </p:nvSpPr>
        <p:spPr>
          <a:xfrm>
            <a:off x="12911727" y="449542"/>
            <a:ext cx="868522" cy="20293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9" name="Retângulo 2">
            <a:extLst>
              <a:ext uri="{FF2B5EF4-FFF2-40B4-BE49-F238E27FC236}">
                <a16:creationId xmlns:a16="http://schemas.microsoft.com/office/drawing/2014/main" id="{8E0A5FB4-724C-61B4-C490-7BB894E0F322}"/>
              </a:ext>
            </a:extLst>
          </p:cNvPr>
          <p:cNvSpPr/>
          <p:nvPr/>
        </p:nvSpPr>
        <p:spPr>
          <a:xfrm>
            <a:off x="12444208" y="1589925"/>
            <a:ext cx="245586" cy="19433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0" name="Retângulo 2">
            <a:extLst>
              <a:ext uri="{FF2B5EF4-FFF2-40B4-BE49-F238E27FC236}">
                <a16:creationId xmlns:a16="http://schemas.microsoft.com/office/drawing/2014/main" id="{1AF27515-982B-8F82-B8EE-05BB7B23B4A2}"/>
              </a:ext>
            </a:extLst>
          </p:cNvPr>
          <p:cNvSpPr/>
          <p:nvPr/>
        </p:nvSpPr>
        <p:spPr>
          <a:xfrm>
            <a:off x="13027085" y="991339"/>
            <a:ext cx="321674" cy="18956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1" name="Retângulo 2">
            <a:extLst>
              <a:ext uri="{FF2B5EF4-FFF2-40B4-BE49-F238E27FC236}">
                <a16:creationId xmlns:a16="http://schemas.microsoft.com/office/drawing/2014/main" id="{1F286EFC-5F7F-A80F-A3E4-87309766998F}"/>
              </a:ext>
            </a:extLst>
          </p:cNvPr>
          <p:cNvSpPr/>
          <p:nvPr/>
        </p:nvSpPr>
        <p:spPr>
          <a:xfrm>
            <a:off x="12608641" y="2163409"/>
            <a:ext cx="207968" cy="20812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24" name="Retângulo 2">
            <a:extLst>
              <a:ext uri="{FF2B5EF4-FFF2-40B4-BE49-F238E27FC236}">
                <a16:creationId xmlns:a16="http://schemas.microsoft.com/office/drawing/2014/main" id="{D769BE48-A889-7A49-4063-8666B4C41996}"/>
              </a:ext>
            </a:extLst>
          </p:cNvPr>
          <p:cNvSpPr/>
          <p:nvPr/>
        </p:nvSpPr>
        <p:spPr>
          <a:xfrm>
            <a:off x="743324" y="6248618"/>
            <a:ext cx="416659" cy="174752"/>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REAL</a:t>
            </a:r>
          </a:p>
        </p:txBody>
      </p:sp>
      <p:sp>
        <p:nvSpPr>
          <p:cNvPr id="25" name="Retângulo 2">
            <a:extLst>
              <a:ext uri="{FF2B5EF4-FFF2-40B4-BE49-F238E27FC236}">
                <a16:creationId xmlns:a16="http://schemas.microsoft.com/office/drawing/2014/main" id="{FBD26372-46A9-2108-5B41-BC96B72076BF}"/>
              </a:ext>
            </a:extLst>
          </p:cNvPr>
          <p:cNvSpPr/>
          <p:nvPr/>
        </p:nvSpPr>
        <p:spPr>
          <a:xfrm>
            <a:off x="1278405" y="6246888"/>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PLAN</a:t>
            </a:r>
          </a:p>
        </p:txBody>
      </p:sp>
      <p:sp>
        <p:nvSpPr>
          <p:cNvPr id="26" name="Retângulo 2">
            <a:extLst>
              <a:ext uri="{FF2B5EF4-FFF2-40B4-BE49-F238E27FC236}">
                <a16:creationId xmlns:a16="http://schemas.microsoft.com/office/drawing/2014/main" id="{6E9CA9D6-58B7-BA4A-9710-0B3DBA122D69}"/>
              </a:ext>
            </a:extLst>
          </p:cNvPr>
          <p:cNvSpPr/>
          <p:nvPr/>
        </p:nvSpPr>
        <p:spPr>
          <a:xfrm>
            <a:off x="-16354" y="6246888"/>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pt-BR" sz="800" b="1">
                <a:solidFill>
                  <a:srgbClr val="404040"/>
                </a:solidFill>
                <a:latin typeface="Tahoma" panose="020B0604030504040204" pitchFamily="34" charset="0"/>
                <a:ea typeface="Tahoma" panose="020B0604030504040204" pitchFamily="34" charset="0"/>
                <a:cs typeface="Tahoma" panose="020B0604030504040204" pitchFamily="34" charset="0"/>
              </a:rPr>
              <a:t>Legenda:</a:t>
            </a:r>
          </a:p>
        </p:txBody>
      </p:sp>
      <p:sp>
        <p:nvSpPr>
          <p:cNvPr id="30" name="Retângulo 29">
            <a:extLst>
              <a:ext uri="{FF2B5EF4-FFF2-40B4-BE49-F238E27FC236}">
                <a16:creationId xmlns:a16="http://schemas.microsoft.com/office/drawing/2014/main" id="{C53655F8-F70C-2B1A-409E-67E4C4F4F9FE}"/>
              </a:ext>
            </a:extLst>
          </p:cNvPr>
          <p:cNvSpPr/>
          <p:nvPr/>
        </p:nvSpPr>
        <p:spPr>
          <a:xfrm>
            <a:off x="38099" y="1501526"/>
            <a:ext cx="12115802" cy="683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solidFill>
                <a:prstClr val="white"/>
              </a:solidFill>
              <a:latin typeface="Calibri"/>
            </a:endParaRPr>
          </a:p>
        </p:txBody>
      </p:sp>
      <p:sp>
        <p:nvSpPr>
          <p:cNvPr id="7" name="Rectangle 342" descr="GO-LIVE&#10;02/07/12">
            <a:extLst>
              <a:ext uri="{FF2B5EF4-FFF2-40B4-BE49-F238E27FC236}">
                <a16:creationId xmlns:a16="http://schemas.microsoft.com/office/drawing/2014/main" id="{FB6C9DEA-C7D0-A1BC-6DEC-202DCEB1A82F}"/>
              </a:ext>
            </a:extLst>
          </p:cNvPr>
          <p:cNvSpPr>
            <a:spLocks noChangeArrowheads="1"/>
          </p:cNvSpPr>
          <p:nvPr/>
        </p:nvSpPr>
        <p:spPr bwMode="auto">
          <a:xfrm>
            <a:off x="7095006" y="5370820"/>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8" name="Fluxograma: Decisão 7">
            <a:extLst>
              <a:ext uri="{FF2B5EF4-FFF2-40B4-BE49-F238E27FC236}">
                <a16:creationId xmlns:a16="http://schemas.microsoft.com/office/drawing/2014/main" id="{4F05AFCD-9526-3399-D3F6-DCA16933E15B}"/>
              </a:ext>
            </a:extLst>
          </p:cNvPr>
          <p:cNvSpPr/>
          <p:nvPr/>
        </p:nvSpPr>
        <p:spPr>
          <a:xfrm>
            <a:off x="6913373" y="5416403"/>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Fluxograma: Decisão 8">
            <a:extLst>
              <a:ext uri="{FF2B5EF4-FFF2-40B4-BE49-F238E27FC236}">
                <a16:creationId xmlns:a16="http://schemas.microsoft.com/office/drawing/2014/main" id="{D1F79770-F3BC-F229-F68D-154B50DD6027}"/>
              </a:ext>
            </a:extLst>
          </p:cNvPr>
          <p:cNvSpPr/>
          <p:nvPr/>
        </p:nvSpPr>
        <p:spPr>
          <a:xfrm>
            <a:off x="6812936" y="5432141"/>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77">
            <a:extLst>
              <a:ext uri="{FF2B5EF4-FFF2-40B4-BE49-F238E27FC236}">
                <a16:creationId xmlns:a16="http://schemas.microsoft.com/office/drawing/2014/main" id="{D403863B-5B0D-DE2C-8701-F3CB403411B9}"/>
              </a:ext>
            </a:extLst>
          </p:cNvPr>
          <p:cNvSpPr>
            <a:spLocks noChangeArrowheads="1"/>
          </p:cNvSpPr>
          <p:nvPr/>
        </p:nvSpPr>
        <p:spPr bwMode="auto">
          <a:xfrm>
            <a:off x="6771660" y="5204628"/>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12" name="Retângulo 2">
            <a:extLst>
              <a:ext uri="{FF2B5EF4-FFF2-40B4-BE49-F238E27FC236}">
                <a16:creationId xmlns:a16="http://schemas.microsoft.com/office/drawing/2014/main" id="{C25104D0-3418-42FD-6201-D679863B0B82}"/>
              </a:ext>
            </a:extLst>
          </p:cNvPr>
          <p:cNvSpPr/>
          <p:nvPr/>
        </p:nvSpPr>
        <p:spPr>
          <a:xfrm>
            <a:off x="12909547" y="683842"/>
            <a:ext cx="311521" cy="1769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tângulo 2">
            <a:extLst>
              <a:ext uri="{FF2B5EF4-FFF2-40B4-BE49-F238E27FC236}">
                <a16:creationId xmlns:a16="http://schemas.microsoft.com/office/drawing/2014/main" id="{D2A2F1B8-58C2-C844-9E76-88C0253ED1ED}"/>
              </a:ext>
            </a:extLst>
          </p:cNvPr>
          <p:cNvSpPr/>
          <p:nvPr/>
        </p:nvSpPr>
        <p:spPr>
          <a:xfrm>
            <a:off x="13027738" y="1253042"/>
            <a:ext cx="182049" cy="1895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Retângulo 2">
            <a:extLst>
              <a:ext uri="{FF2B5EF4-FFF2-40B4-BE49-F238E27FC236}">
                <a16:creationId xmlns:a16="http://schemas.microsoft.com/office/drawing/2014/main" id="{92C1F580-7DE6-5730-CE3C-C0D1F7F51FEB}"/>
              </a:ext>
            </a:extLst>
          </p:cNvPr>
          <p:cNvSpPr/>
          <p:nvPr/>
        </p:nvSpPr>
        <p:spPr>
          <a:xfrm>
            <a:off x="12449266" y="1838516"/>
            <a:ext cx="245586" cy="194333"/>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17" name="Retângulo 2">
            <a:extLst>
              <a:ext uri="{FF2B5EF4-FFF2-40B4-BE49-F238E27FC236}">
                <a16:creationId xmlns:a16="http://schemas.microsoft.com/office/drawing/2014/main" id="{90AE3005-61AC-9175-13ED-AAC6D93D3919}"/>
              </a:ext>
            </a:extLst>
          </p:cNvPr>
          <p:cNvSpPr/>
          <p:nvPr/>
        </p:nvSpPr>
        <p:spPr>
          <a:xfrm>
            <a:off x="12613699" y="2412000"/>
            <a:ext cx="207968" cy="208126"/>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31" name="Retângulo 2">
            <a:extLst>
              <a:ext uri="{FF2B5EF4-FFF2-40B4-BE49-F238E27FC236}">
                <a16:creationId xmlns:a16="http://schemas.microsoft.com/office/drawing/2014/main" id="{9A54B5BA-8752-4637-F0BE-2E04709DF53E}"/>
              </a:ext>
            </a:extLst>
          </p:cNvPr>
          <p:cNvSpPr/>
          <p:nvPr/>
        </p:nvSpPr>
        <p:spPr>
          <a:xfrm>
            <a:off x="3189353" y="1819005"/>
            <a:ext cx="659982" cy="178451"/>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3" name="Retângulo 2">
            <a:extLst>
              <a:ext uri="{FF2B5EF4-FFF2-40B4-BE49-F238E27FC236}">
                <a16:creationId xmlns:a16="http://schemas.microsoft.com/office/drawing/2014/main" id="{979641BC-0498-E6F8-A84A-985F58699BE1}"/>
              </a:ext>
            </a:extLst>
          </p:cNvPr>
          <p:cNvSpPr/>
          <p:nvPr/>
        </p:nvSpPr>
        <p:spPr>
          <a:xfrm>
            <a:off x="641888" y="68253"/>
            <a:ext cx="11512013" cy="345251"/>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2" name="Retângulo 31">
            <a:extLst>
              <a:ext uri="{FF2B5EF4-FFF2-40B4-BE49-F238E27FC236}">
                <a16:creationId xmlns:a16="http://schemas.microsoft.com/office/drawing/2014/main" id="{50A7FFA5-0CAA-1250-4D40-5B64F3C712C2}"/>
              </a:ext>
            </a:extLst>
          </p:cNvPr>
          <p:cNvSpPr/>
          <p:nvPr/>
        </p:nvSpPr>
        <p:spPr>
          <a:xfrm>
            <a:off x="1535303" y="87168"/>
            <a:ext cx="9700250" cy="313932"/>
          </a:xfrm>
          <a:prstGeom prst="rect">
            <a:avLst/>
          </a:prstGeom>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200"/>
              </a:spcBef>
              <a:spcAft>
                <a:spcPts val="200"/>
              </a:spcAft>
              <a:defRPr/>
            </a:pPr>
            <a:r>
              <a:rPr lang="en-US" sz="1600" b="1">
                <a:solidFill>
                  <a:schemeClr val="tx1">
                    <a:lumMod val="65000"/>
                    <a:lumOff val="35000"/>
                  </a:schemeClr>
                </a:solidFill>
                <a:latin typeface="Segoe UI" panose="020B0502040204020203" pitchFamily="34" charset="0"/>
                <a:cs typeface="Segoe UI" panose="020B0502040204020203" pitchFamily="34" charset="0"/>
              </a:rPr>
              <a:t>EXPERIMENTATION OF APS SOLUTION (Advanced planning and scheduling)</a:t>
            </a:r>
          </a:p>
        </p:txBody>
      </p:sp>
      <p:sp>
        <p:nvSpPr>
          <p:cNvPr id="35" name="Retângulo 34">
            <a:extLst>
              <a:ext uri="{FF2B5EF4-FFF2-40B4-BE49-F238E27FC236}">
                <a16:creationId xmlns:a16="http://schemas.microsoft.com/office/drawing/2014/main" id="{E5E049E4-BBF8-2FEA-0451-FA6EEFE786FB}"/>
              </a:ext>
            </a:extLst>
          </p:cNvPr>
          <p:cNvSpPr/>
          <p:nvPr/>
        </p:nvSpPr>
        <p:spPr>
          <a:xfrm>
            <a:off x="1522603" y="417484"/>
            <a:ext cx="9700250" cy="307777"/>
          </a:xfrm>
          <a:prstGeom prst="rect">
            <a:avLst/>
          </a:prstGeom>
          <a:noFill/>
        </p:spPr>
        <p:txBody>
          <a:bodyPr vert="horz"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400" b="1">
                <a:solidFill>
                  <a:prstClr val="black"/>
                </a:solidFill>
              </a:rPr>
              <a:t>Cronograma de Marcos</a:t>
            </a:r>
          </a:p>
        </p:txBody>
      </p:sp>
      <p:sp>
        <p:nvSpPr>
          <p:cNvPr id="38" name="Retângulo 2">
            <a:extLst>
              <a:ext uri="{FF2B5EF4-FFF2-40B4-BE49-F238E27FC236}">
                <a16:creationId xmlns:a16="http://schemas.microsoft.com/office/drawing/2014/main" id="{B57DF575-0F34-0F20-38EA-0DD445B506BC}"/>
              </a:ext>
            </a:extLst>
          </p:cNvPr>
          <p:cNvSpPr/>
          <p:nvPr/>
        </p:nvSpPr>
        <p:spPr>
          <a:xfrm>
            <a:off x="1802556" y="6246365"/>
            <a:ext cx="811951" cy="1747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TERM. ATRASO</a:t>
            </a:r>
          </a:p>
        </p:txBody>
      </p:sp>
      <p:sp>
        <p:nvSpPr>
          <p:cNvPr id="39" name="Retângulo 2">
            <a:extLst>
              <a:ext uri="{FF2B5EF4-FFF2-40B4-BE49-F238E27FC236}">
                <a16:creationId xmlns:a16="http://schemas.microsoft.com/office/drawing/2014/main" id="{7A5ADC83-9A48-1D25-D89C-D5386BAE26CF}"/>
              </a:ext>
            </a:extLst>
          </p:cNvPr>
          <p:cNvSpPr/>
          <p:nvPr/>
        </p:nvSpPr>
        <p:spPr>
          <a:xfrm>
            <a:off x="2729903" y="6244635"/>
            <a:ext cx="1080707" cy="176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solidFill>
                  <a:schemeClr val="bg1"/>
                </a:solidFill>
                <a:latin typeface="Tahoma" panose="020B0604030504040204" pitchFamily="34" charset="0"/>
                <a:ea typeface="Tahoma" panose="020B0604030504040204" pitchFamily="34" charset="0"/>
                <a:cs typeface="Tahoma" panose="020B0604030504040204" pitchFamily="34" charset="0"/>
              </a:rPr>
              <a:t>ANDAMENTO ATRASO</a:t>
            </a:r>
          </a:p>
        </p:txBody>
      </p:sp>
      <p:grpSp>
        <p:nvGrpSpPr>
          <p:cNvPr id="42" name="Agrupar 41">
            <a:extLst>
              <a:ext uri="{FF2B5EF4-FFF2-40B4-BE49-F238E27FC236}">
                <a16:creationId xmlns:a16="http://schemas.microsoft.com/office/drawing/2014/main" id="{5974FFF7-7920-2439-0EED-F10803056ECC}"/>
              </a:ext>
            </a:extLst>
          </p:cNvPr>
          <p:cNvGrpSpPr/>
          <p:nvPr/>
        </p:nvGrpSpPr>
        <p:grpSpPr>
          <a:xfrm>
            <a:off x="14107036" y="2293289"/>
            <a:ext cx="750214" cy="400110"/>
            <a:chOff x="10720524" y="5248276"/>
            <a:chExt cx="750214" cy="400110"/>
          </a:xfrm>
        </p:grpSpPr>
        <p:sp>
          <p:nvSpPr>
            <p:cNvPr id="43" name="Estrela de 5 Pontas 210">
              <a:extLst>
                <a:ext uri="{FF2B5EF4-FFF2-40B4-BE49-F238E27FC236}">
                  <a16:creationId xmlns:a16="http://schemas.microsoft.com/office/drawing/2014/main" id="{FBDA6CDF-E3A8-5F4F-404B-BDFCD445E56C}"/>
                </a:ext>
              </a:extLst>
            </p:cNvPr>
            <p:cNvSpPr/>
            <p:nvPr/>
          </p:nvSpPr>
          <p:spPr>
            <a:xfrm>
              <a:off x="10720524" y="5336833"/>
              <a:ext cx="144016" cy="134217"/>
            </a:xfrm>
            <a:prstGeom prst="star5">
              <a:avLst/>
            </a:prstGeom>
            <a:solidFill>
              <a:srgbClr val="FFFF00"/>
            </a:solidFill>
            <a:ln w="3175" cap="flat" cmpd="sng" algn="ctr">
              <a:solidFill>
                <a:sysClr val="windowText" lastClr="000000"/>
              </a:solidFill>
              <a:prstDash val="solid"/>
            </a:ln>
            <a:effectLst/>
          </p:spPr>
          <p:txBody>
            <a:bodyPr rtlCol="0" anchor="ctr"/>
            <a:lstStyle/>
            <a:p>
              <a:pPr algn="ctr">
                <a:defRPr/>
              </a:pPr>
              <a:endParaRPr lang="pt-BR" kern="0">
                <a:solidFill>
                  <a:prstClr val="white"/>
                </a:solidFill>
                <a:latin typeface="Calibri"/>
              </a:endParaRPr>
            </a:p>
          </p:txBody>
        </p:sp>
        <p:sp>
          <p:nvSpPr>
            <p:cNvPr id="44" name="CaixaDeTexto 43">
              <a:extLst>
                <a:ext uri="{FF2B5EF4-FFF2-40B4-BE49-F238E27FC236}">
                  <a16:creationId xmlns:a16="http://schemas.microsoft.com/office/drawing/2014/main" id="{26B2ADC2-6E6B-5DB6-E2E8-472DBBEE4FB5}"/>
                </a:ext>
              </a:extLst>
            </p:cNvPr>
            <p:cNvSpPr txBox="1"/>
            <p:nvPr/>
          </p:nvSpPr>
          <p:spPr>
            <a:xfrm>
              <a:off x="10888526" y="5248276"/>
              <a:ext cx="582212" cy="400110"/>
            </a:xfrm>
            <a:prstGeom prst="rect">
              <a:avLst/>
            </a:prstGeom>
            <a:solidFill>
              <a:schemeClr val="bg1"/>
            </a:solidFill>
            <a:ln w="3175">
              <a:solidFill>
                <a:schemeClr val="bg1">
                  <a:lumMod val="65000"/>
                </a:schemeClr>
              </a:solidFill>
            </a:ln>
          </p:spPr>
          <p:txBody>
            <a:bodyPr wrap="square" rtlCol="0">
              <a:spAutoFit/>
            </a:bodyPr>
            <a:lstStyle>
              <a:defPPr>
                <a:defRPr lang="pt-BR"/>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rgbClr val="0000FF"/>
                  </a:solidFill>
                  <a:effectLst/>
                  <a:uLnTx/>
                  <a:uFillTx/>
                  <a:latin typeface="Segoe UI" panose="020B0502040204020203" pitchFamily="34" charset="0"/>
                  <a:cs typeface="Segoe UI" panose="020B0502040204020203" pitchFamily="34" charset="0"/>
                </a:defRPr>
              </a:lvl1pPr>
            </a:lstStyle>
            <a:p>
              <a:r>
                <a:rPr lang="pt-BR"/>
                <a:t>Go Live</a:t>
              </a:r>
            </a:p>
            <a:p>
              <a:r>
                <a:rPr lang="pt-BR"/>
                <a:t>(22/01)</a:t>
              </a:r>
            </a:p>
          </p:txBody>
        </p:sp>
      </p:grpSp>
      <p:sp>
        <p:nvSpPr>
          <p:cNvPr id="45" name="CaixaDeTexto 44">
            <a:extLst>
              <a:ext uri="{FF2B5EF4-FFF2-40B4-BE49-F238E27FC236}">
                <a16:creationId xmlns:a16="http://schemas.microsoft.com/office/drawing/2014/main" id="{96716F3B-9FF1-B09F-1695-D8DD4C28C221}"/>
              </a:ext>
            </a:extLst>
          </p:cNvPr>
          <p:cNvSpPr txBox="1"/>
          <p:nvPr/>
        </p:nvSpPr>
        <p:spPr>
          <a:xfrm>
            <a:off x="13968046" y="1594016"/>
            <a:ext cx="708058" cy="369332"/>
          </a:xfrm>
          <a:prstGeom prst="rect">
            <a:avLst/>
          </a:prstGeom>
          <a:solidFill>
            <a:schemeClr val="bg1"/>
          </a:solidFill>
          <a:ln w="3175">
            <a:solidFill>
              <a:schemeClr val="bg1">
                <a:lumMod val="6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rPr>
              <a:t>Go/</a:t>
            </a:r>
            <a:r>
              <a:rPr kumimoji="0" lang="pt-BR" sz="900" b="1" i="0" u="none" strike="noStrike" kern="1200" cap="none" spc="0" normalizeH="0" baseline="0" noProof="0" err="1">
                <a:ln>
                  <a:noFill/>
                </a:ln>
                <a:solidFill>
                  <a:srgbClr val="0000FF"/>
                </a:solidFill>
                <a:effectLst/>
                <a:uLnTx/>
                <a:uFillTx/>
                <a:latin typeface="Segoe UI" panose="020B0502040204020203" pitchFamily="34" charset="0"/>
                <a:cs typeface="Segoe UI" panose="020B0502040204020203" pitchFamily="34" charset="0"/>
              </a:rPr>
              <a:t>NoGo</a:t>
            </a:r>
            <a:endPar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cs typeface="Segoe UI" panose="020B0502040204020203" pitchFamily="34" charset="0"/>
              </a:rPr>
              <a:t>(16/Jan)</a:t>
            </a:r>
          </a:p>
        </p:txBody>
      </p:sp>
      <p:sp>
        <p:nvSpPr>
          <p:cNvPr id="46" name="Retângulo 2">
            <a:extLst>
              <a:ext uri="{FF2B5EF4-FFF2-40B4-BE49-F238E27FC236}">
                <a16:creationId xmlns:a16="http://schemas.microsoft.com/office/drawing/2014/main" id="{C214524B-E37D-13B7-B9E3-C3B600A431C3}"/>
              </a:ext>
            </a:extLst>
          </p:cNvPr>
          <p:cNvSpPr/>
          <p:nvPr/>
        </p:nvSpPr>
        <p:spPr>
          <a:xfrm>
            <a:off x="3477525" y="2198883"/>
            <a:ext cx="165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7" name="Retângulo 2">
            <a:extLst>
              <a:ext uri="{FF2B5EF4-FFF2-40B4-BE49-F238E27FC236}">
                <a16:creationId xmlns:a16="http://schemas.microsoft.com/office/drawing/2014/main" id="{A2CFEE99-4A76-1B05-594F-BCCD8B21B528}"/>
              </a:ext>
            </a:extLst>
          </p:cNvPr>
          <p:cNvSpPr/>
          <p:nvPr/>
        </p:nvSpPr>
        <p:spPr>
          <a:xfrm>
            <a:off x="5201851" y="2742444"/>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8" name="Retângulo 2">
            <a:extLst>
              <a:ext uri="{FF2B5EF4-FFF2-40B4-BE49-F238E27FC236}">
                <a16:creationId xmlns:a16="http://schemas.microsoft.com/office/drawing/2014/main" id="{20472A77-5B48-7BE9-45E9-869F342EDEB5}"/>
              </a:ext>
            </a:extLst>
          </p:cNvPr>
          <p:cNvSpPr/>
          <p:nvPr/>
        </p:nvSpPr>
        <p:spPr>
          <a:xfrm>
            <a:off x="5201851" y="3332305"/>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49" name="Retângulo 2">
            <a:extLst>
              <a:ext uri="{FF2B5EF4-FFF2-40B4-BE49-F238E27FC236}">
                <a16:creationId xmlns:a16="http://schemas.microsoft.com/office/drawing/2014/main" id="{641D2CBE-85A6-C275-F40E-492605C47F18}"/>
              </a:ext>
            </a:extLst>
          </p:cNvPr>
          <p:cNvSpPr/>
          <p:nvPr/>
        </p:nvSpPr>
        <p:spPr>
          <a:xfrm>
            <a:off x="5201851" y="3915823"/>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0" name="Retângulo 2">
            <a:extLst>
              <a:ext uri="{FF2B5EF4-FFF2-40B4-BE49-F238E27FC236}">
                <a16:creationId xmlns:a16="http://schemas.microsoft.com/office/drawing/2014/main" id="{ADAC2E48-29D3-ED04-D458-670DFD410B8F}"/>
              </a:ext>
            </a:extLst>
          </p:cNvPr>
          <p:cNvSpPr/>
          <p:nvPr/>
        </p:nvSpPr>
        <p:spPr>
          <a:xfrm>
            <a:off x="5201851" y="4503100"/>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1" name="Retângulo 2">
            <a:extLst>
              <a:ext uri="{FF2B5EF4-FFF2-40B4-BE49-F238E27FC236}">
                <a16:creationId xmlns:a16="http://schemas.microsoft.com/office/drawing/2014/main" id="{058A9C14-0F90-0BDD-51B4-62B5CACE7ED7}"/>
              </a:ext>
            </a:extLst>
          </p:cNvPr>
          <p:cNvSpPr/>
          <p:nvPr/>
        </p:nvSpPr>
        <p:spPr>
          <a:xfrm>
            <a:off x="5201851" y="5090377"/>
            <a:ext cx="1836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
        <p:nvSpPr>
          <p:cNvPr id="52" name="Retângulo 2">
            <a:extLst>
              <a:ext uri="{FF2B5EF4-FFF2-40B4-BE49-F238E27FC236}">
                <a16:creationId xmlns:a16="http://schemas.microsoft.com/office/drawing/2014/main" id="{A8140F60-8E35-A7C6-9DD1-B74740D846C7}"/>
              </a:ext>
            </a:extLst>
          </p:cNvPr>
          <p:cNvSpPr/>
          <p:nvPr/>
        </p:nvSpPr>
        <p:spPr>
          <a:xfrm>
            <a:off x="7124384" y="5623777"/>
            <a:ext cx="504000" cy="17845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pic>
        <p:nvPicPr>
          <p:cNvPr id="53" name="Picture 66" descr="Red User sm">
            <a:extLst>
              <a:ext uri="{FF2B5EF4-FFF2-40B4-BE49-F238E27FC236}">
                <a16:creationId xmlns:a16="http://schemas.microsoft.com/office/drawing/2014/main" id="{AE87E3B1-3897-21FF-5513-3EA3B5E25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2907" y="6261816"/>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CaixaDeTexto 45">
            <a:extLst>
              <a:ext uri="{FF2B5EF4-FFF2-40B4-BE49-F238E27FC236}">
                <a16:creationId xmlns:a16="http://schemas.microsoft.com/office/drawing/2014/main" id="{443DFFB8-61AB-518A-8660-F8AAE7810B5B}"/>
              </a:ext>
            </a:extLst>
          </p:cNvPr>
          <p:cNvSpPr txBox="1"/>
          <p:nvPr/>
        </p:nvSpPr>
        <p:spPr>
          <a:xfrm>
            <a:off x="3971277" y="6206534"/>
            <a:ext cx="609462" cy="24622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a:ln>
                  <a:noFill/>
                </a:ln>
                <a:solidFill>
                  <a:prstClr val="black"/>
                </a:solidFill>
                <a:effectLst/>
                <a:uLnTx/>
                <a:uFillTx/>
                <a:latin typeface="Calibri"/>
                <a:ea typeface="+mn-ea"/>
                <a:cs typeface="+mn-cs"/>
              </a:rPr>
              <a:t>Part. KU</a:t>
            </a:r>
          </a:p>
        </p:txBody>
      </p:sp>
      <p:pic>
        <p:nvPicPr>
          <p:cNvPr id="55" name="Picture 66" descr="Red User sm">
            <a:extLst>
              <a:ext uri="{FF2B5EF4-FFF2-40B4-BE49-F238E27FC236}">
                <a16:creationId xmlns:a16="http://schemas.microsoft.com/office/drawing/2014/main" id="{D46C8BF3-555C-53CD-78F9-CB3C977B2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864" y="1932638"/>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66" descr="Red User sm">
            <a:extLst>
              <a:ext uri="{FF2B5EF4-FFF2-40B4-BE49-F238E27FC236}">
                <a16:creationId xmlns:a16="http://schemas.microsoft.com/office/drawing/2014/main" id="{68304F0F-BE8D-55B5-25F8-7AD9F7DDF1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7720" y="2484890"/>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6" descr="Red User sm">
            <a:extLst>
              <a:ext uri="{FF2B5EF4-FFF2-40B4-BE49-F238E27FC236}">
                <a16:creationId xmlns:a16="http://schemas.microsoft.com/office/drawing/2014/main" id="{551792AA-EDD4-9903-1EBF-ADCF37119D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360" y="3121992"/>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6" descr="Red User sm">
            <a:extLst>
              <a:ext uri="{FF2B5EF4-FFF2-40B4-BE49-F238E27FC236}">
                <a16:creationId xmlns:a16="http://schemas.microsoft.com/office/drawing/2014/main" id="{ECF08CC9-5A83-393D-03DB-F33F4007B6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360" y="5396266"/>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Agrupar 40">
            <a:extLst>
              <a:ext uri="{FF2B5EF4-FFF2-40B4-BE49-F238E27FC236}">
                <a16:creationId xmlns:a16="http://schemas.microsoft.com/office/drawing/2014/main" id="{2E460BA3-ADAE-637C-C00E-64C0822B434A}"/>
              </a:ext>
            </a:extLst>
          </p:cNvPr>
          <p:cNvGrpSpPr/>
          <p:nvPr/>
        </p:nvGrpSpPr>
        <p:grpSpPr>
          <a:xfrm>
            <a:off x="4827873" y="652479"/>
            <a:ext cx="542924" cy="5565987"/>
            <a:chOff x="13776635" y="931446"/>
            <a:chExt cx="542924" cy="5565987"/>
          </a:xfrm>
        </p:grpSpPr>
        <p:cxnSp>
          <p:nvCxnSpPr>
            <p:cNvPr id="22" name="Conector reto 21">
              <a:extLst>
                <a:ext uri="{FF2B5EF4-FFF2-40B4-BE49-F238E27FC236}">
                  <a16:creationId xmlns:a16="http://schemas.microsoft.com/office/drawing/2014/main" id="{34729F93-3961-0B48-67F7-E06E6BD12334}"/>
                </a:ext>
              </a:extLst>
            </p:cNvPr>
            <p:cNvCxnSpPr>
              <a:cxnSpLocks/>
            </p:cNvCxnSpPr>
            <p:nvPr/>
          </p:nvCxnSpPr>
          <p:spPr>
            <a:xfrm>
              <a:off x="14048097" y="1025433"/>
              <a:ext cx="0" cy="5472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3" name="Retângulo 2">
              <a:extLst>
                <a:ext uri="{FF2B5EF4-FFF2-40B4-BE49-F238E27FC236}">
                  <a16:creationId xmlns:a16="http://schemas.microsoft.com/office/drawing/2014/main" id="{78AA34CB-E95E-5CD4-0300-104370165C02}"/>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a:solidFill>
                    <a:schemeClr val="bg1"/>
                  </a:solidFill>
                  <a:latin typeface="Tahoma" panose="020B0604030504040204" pitchFamily="34" charset="0"/>
                  <a:ea typeface="Tahoma" panose="020B0604030504040204" pitchFamily="34" charset="0"/>
                  <a:cs typeface="Tahoma" panose="020B0604030504040204" pitchFamily="34" charset="0"/>
                </a:rPr>
                <a:t>TODAY</a:t>
              </a:r>
            </a:p>
          </p:txBody>
        </p:sp>
      </p:grpSp>
      <p:sp>
        <p:nvSpPr>
          <p:cNvPr id="10" name="Retângulo 2">
            <a:extLst>
              <a:ext uri="{FF2B5EF4-FFF2-40B4-BE49-F238E27FC236}">
                <a16:creationId xmlns:a16="http://schemas.microsoft.com/office/drawing/2014/main" id="{9B02600C-5E96-B530-4565-70C332F7B2BB}"/>
              </a:ext>
            </a:extLst>
          </p:cNvPr>
          <p:cNvSpPr/>
          <p:nvPr/>
        </p:nvSpPr>
        <p:spPr>
          <a:xfrm>
            <a:off x="3850649" y="1819005"/>
            <a:ext cx="1245717" cy="178451"/>
          </a:xfrm>
          <a:prstGeom prst="roundRect">
            <a:avLst/>
          </a:prstGeom>
          <a:pattFill prst="dk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4">
            <a:extLst>
              <a:ext uri="{FF2B5EF4-FFF2-40B4-BE49-F238E27FC236}">
                <a16:creationId xmlns:a16="http://schemas.microsoft.com/office/drawing/2014/main" id="{31370919-8574-62DB-46E4-131CD94A0E7F}"/>
              </a:ext>
            </a:extLst>
          </p:cNvPr>
          <p:cNvGraphicFramePr>
            <a:graphicFrameLocks noGrp="1"/>
          </p:cNvGraphicFramePr>
          <p:nvPr/>
        </p:nvGraphicFramePr>
        <p:xfrm>
          <a:off x="77421" y="896839"/>
          <a:ext cx="12037166" cy="4276006"/>
        </p:xfrm>
        <a:graphic>
          <a:graphicData uri="http://schemas.openxmlformats.org/drawingml/2006/table">
            <a:tbl>
              <a:tblPr firstRow="1" bandRow="1">
                <a:tableStyleId>{5940675A-B579-460E-94D1-54222C63F5DA}</a:tableStyleId>
              </a:tblPr>
              <a:tblGrid>
                <a:gridCol w="1715753">
                  <a:extLst>
                    <a:ext uri="{9D8B030D-6E8A-4147-A177-3AD203B41FA5}">
                      <a16:colId xmlns:a16="http://schemas.microsoft.com/office/drawing/2014/main" val="20001"/>
                    </a:ext>
                  </a:extLst>
                </a:gridCol>
                <a:gridCol w="642448">
                  <a:extLst>
                    <a:ext uri="{9D8B030D-6E8A-4147-A177-3AD203B41FA5}">
                      <a16:colId xmlns:a16="http://schemas.microsoft.com/office/drawing/2014/main" val="20003"/>
                    </a:ext>
                  </a:extLst>
                </a:gridCol>
                <a:gridCol w="147873">
                  <a:extLst>
                    <a:ext uri="{9D8B030D-6E8A-4147-A177-3AD203B41FA5}">
                      <a16:colId xmlns:a16="http://schemas.microsoft.com/office/drawing/2014/main" val="20005"/>
                    </a:ext>
                  </a:extLst>
                </a:gridCol>
                <a:gridCol w="147873">
                  <a:extLst>
                    <a:ext uri="{9D8B030D-6E8A-4147-A177-3AD203B41FA5}">
                      <a16:colId xmlns:a16="http://schemas.microsoft.com/office/drawing/2014/main" val="1842421927"/>
                    </a:ext>
                  </a:extLst>
                </a:gridCol>
                <a:gridCol w="147873">
                  <a:extLst>
                    <a:ext uri="{9D8B030D-6E8A-4147-A177-3AD203B41FA5}">
                      <a16:colId xmlns:a16="http://schemas.microsoft.com/office/drawing/2014/main" val="1352373089"/>
                    </a:ext>
                  </a:extLst>
                </a:gridCol>
                <a:gridCol w="147873">
                  <a:extLst>
                    <a:ext uri="{9D8B030D-6E8A-4147-A177-3AD203B41FA5}">
                      <a16:colId xmlns:a16="http://schemas.microsoft.com/office/drawing/2014/main" val="869213812"/>
                    </a:ext>
                  </a:extLst>
                </a:gridCol>
                <a:gridCol w="119213">
                  <a:extLst>
                    <a:ext uri="{9D8B030D-6E8A-4147-A177-3AD203B41FA5}">
                      <a16:colId xmlns:a16="http://schemas.microsoft.com/office/drawing/2014/main" val="20006"/>
                    </a:ext>
                  </a:extLst>
                </a:gridCol>
                <a:gridCol w="119213">
                  <a:extLst>
                    <a:ext uri="{9D8B030D-6E8A-4147-A177-3AD203B41FA5}">
                      <a16:colId xmlns:a16="http://schemas.microsoft.com/office/drawing/2014/main" val="4059762704"/>
                    </a:ext>
                  </a:extLst>
                </a:gridCol>
                <a:gridCol w="144575">
                  <a:extLst>
                    <a:ext uri="{9D8B030D-6E8A-4147-A177-3AD203B41FA5}">
                      <a16:colId xmlns:a16="http://schemas.microsoft.com/office/drawing/2014/main" val="1659920520"/>
                    </a:ext>
                  </a:extLst>
                </a:gridCol>
                <a:gridCol w="144574">
                  <a:extLst>
                    <a:ext uri="{9D8B030D-6E8A-4147-A177-3AD203B41FA5}">
                      <a16:colId xmlns:a16="http://schemas.microsoft.com/office/drawing/2014/main" val="995592453"/>
                    </a:ext>
                  </a:extLst>
                </a:gridCol>
                <a:gridCol w="144575">
                  <a:extLst>
                    <a:ext uri="{9D8B030D-6E8A-4147-A177-3AD203B41FA5}">
                      <a16:colId xmlns:a16="http://schemas.microsoft.com/office/drawing/2014/main" val="1300348594"/>
                    </a:ext>
                  </a:extLst>
                </a:gridCol>
                <a:gridCol w="147873">
                  <a:extLst>
                    <a:ext uri="{9D8B030D-6E8A-4147-A177-3AD203B41FA5}">
                      <a16:colId xmlns:a16="http://schemas.microsoft.com/office/drawing/2014/main" val="20007"/>
                    </a:ext>
                  </a:extLst>
                </a:gridCol>
                <a:gridCol w="147873">
                  <a:extLst>
                    <a:ext uri="{9D8B030D-6E8A-4147-A177-3AD203B41FA5}">
                      <a16:colId xmlns:a16="http://schemas.microsoft.com/office/drawing/2014/main" val="119237921"/>
                    </a:ext>
                  </a:extLst>
                </a:gridCol>
                <a:gridCol w="147873">
                  <a:extLst>
                    <a:ext uri="{9D8B030D-6E8A-4147-A177-3AD203B41FA5}">
                      <a16:colId xmlns:a16="http://schemas.microsoft.com/office/drawing/2014/main" val="3914618190"/>
                    </a:ext>
                  </a:extLst>
                </a:gridCol>
                <a:gridCol w="147873">
                  <a:extLst>
                    <a:ext uri="{9D8B030D-6E8A-4147-A177-3AD203B41FA5}">
                      <a16:colId xmlns:a16="http://schemas.microsoft.com/office/drawing/2014/main" val="1241582773"/>
                    </a:ext>
                  </a:extLst>
                </a:gridCol>
                <a:gridCol w="174760">
                  <a:extLst>
                    <a:ext uri="{9D8B030D-6E8A-4147-A177-3AD203B41FA5}">
                      <a16:colId xmlns:a16="http://schemas.microsoft.com/office/drawing/2014/main" val="20008"/>
                    </a:ext>
                  </a:extLst>
                </a:gridCol>
                <a:gridCol w="174760">
                  <a:extLst>
                    <a:ext uri="{9D8B030D-6E8A-4147-A177-3AD203B41FA5}">
                      <a16:colId xmlns:a16="http://schemas.microsoft.com/office/drawing/2014/main" val="2757089916"/>
                    </a:ext>
                  </a:extLst>
                </a:gridCol>
                <a:gridCol w="174760">
                  <a:extLst>
                    <a:ext uri="{9D8B030D-6E8A-4147-A177-3AD203B41FA5}">
                      <a16:colId xmlns:a16="http://schemas.microsoft.com/office/drawing/2014/main" val="463970694"/>
                    </a:ext>
                  </a:extLst>
                </a:gridCol>
                <a:gridCol w="174760">
                  <a:extLst>
                    <a:ext uri="{9D8B030D-6E8A-4147-A177-3AD203B41FA5}">
                      <a16:colId xmlns:a16="http://schemas.microsoft.com/office/drawing/2014/main" val="3163374721"/>
                    </a:ext>
                  </a:extLst>
                </a:gridCol>
                <a:gridCol w="174760">
                  <a:extLst>
                    <a:ext uri="{9D8B030D-6E8A-4147-A177-3AD203B41FA5}">
                      <a16:colId xmlns:a16="http://schemas.microsoft.com/office/drawing/2014/main" val="3759475321"/>
                    </a:ext>
                  </a:extLst>
                </a:gridCol>
                <a:gridCol w="147873">
                  <a:extLst>
                    <a:ext uri="{9D8B030D-6E8A-4147-A177-3AD203B41FA5}">
                      <a16:colId xmlns:a16="http://schemas.microsoft.com/office/drawing/2014/main" val="20009"/>
                    </a:ext>
                  </a:extLst>
                </a:gridCol>
                <a:gridCol w="147873">
                  <a:extLst>
                    <a:ext uri="{9D8B030D-6E8A-4147-A177-3AD203B41FA5}">
                      <a16:colId xmlns:a16="http://schemas.microsoft.com/office/drawing/2014/main" val="3762596160"/>
                    </a:ext>
                  </a:extLst>
                </a:gridCol>
                <a:gridCol w="147873">
                  <a:extLst>
                    <a:ext uri="{9D8B030D-6E8A-4147-A177-3AD203B41FA5}">
                      <a16:colId xmlns:a16="http://schemas.microsoft.com/office/drawing/2014/main" val="1740833435"/>
                    </a:ext>
                  </a:extLst>
                </a:gridCol>
                <a:gridCol w="147873">
                  <a:extLst>
                    <a:ext uri="{9D8B030D-6E8A-4147-A177-3AD203B41FA5}">
                      <a16:colId xmlns:a16="http://schemas.microsoft.com/office/drawing/2014/main" val="4138940000"/>
                    </a:ext>
                  </a:extLst>
                </a:gridCol>
                <a:gridCol w="147873">
                  <a:extLst>
                    <a:ext uri="{9D8B030D-6E8A-4147-A177-3AD203B41FA5}">
                      <a16:colId xmlns:a16="http://schemas.microsoft.com/office/drawing/2014/main" val="20010"/>
                    </a:ext>
                  </a:extLst>
                </a:gridCol>
                <a:gridCol w="147873">
                  <a:extLst>
                    <a:ext uri="{9D8B030D-6E8A-4147-A177-3AD203B41FA5}">
                      <a16:colId xmlns:a16="http://schemas.microsoft.com/office/drawing/2014/main" val="1777911563"/>
                    </a:ext>
                  </a:extLst>
                </a:gridCol>
                <a:gridCol w="147873">
                  <a:extLst>
                    <a:ext uri="{9D8B030D-6E8A-4147-A177-3AD203B41FA5}">
                      <a16:colId xmlns:a16="http://schemas.microsoft.com/office/drawing/2014/main" val="776744537"/>
                    </a:ext>
                  </a:extLst>
                </a:gridCol>
                <a:gridCol w="147873">
                  <a:extLst>
                    <a:ext uri="{9D8B030D-6E8A-4147-A177-3AD203B41FA5}">
                      <a16:colId xmlns:a16="http://schemas.microsoft.com/office/drawing/2014/main" val="2943073930"/>
                    </a:ext>
                  </a:extLst>
                </a:gridCol>
                <a:gridCol w="147873">
                  <a:extLst>
                    <a:ext uri="{9D8B030D-6E8A-4147-A177-3AD203B41FA5}">
                      <a16:colId xmlns:a16="http://schemas.microsoft.com/office/drawing/2014/main" val="20011"/>
                    </a:ext>
                  </a:extLst>
                </a:gridCol>
                <a:gridCol w="147873">
                  <a:extLst>
                    <a:ext uri="{9D8B030D-6E8A-4147-A177-3AD203B41FA5}">
                      <a16:colId xmlns:a16="http://schemas.microsoft.com/office/drawing/2014/main" val="565609419"/>
                    </a:ext>
                  </a:extLst>
                </a:gridCol>
                <a:gridCol w="147873">
                  <a:extLst>
                    <a:ext uri="{9D8B030D-6E8A-4147-A177-3AD203B41FA5}">
                      <a16:colId xmlns:a16="http://schemas.microsoft.com/office/drawing/2014/main" val="935355701"/>
                    </a:ext>
                  </a:extLst>
                </a:gridCol>
                <a:gridCol w="147873">
                  <a:extLst>
                    <a:ext uri="{9D8B030D-6E8A-4147-A177-3AD203B41FA5}">
                      <a16:colId xmlns:a16="http://schemas.microsoft.com/office/drawing/2014/main" val="1984141702"/>
                    </a:ext>
                  </a:extLst>
                </a:gridCol>
                <a:gridCol w="147873">
                  <a:extLst>
                    <a:ext uri="{9D8B030D-6E8A-4147-A177-3AD203B41FA5}">
                      <a16:colId xmlns:a16="http://schemas.microsoft.com/office/drawing/2014/main" val="4122131739"/>
                    </a:ext>
                  </a:extLst>
                </a:gridCol>
                <a:gridCol w="147873">
                  <a:extLst>
                    <a:ext uri="{9D8B030D-6E8A-4147-A177-3AD203B41FA5}">
                      <a16:colId xmlns:a16="http://schemas.microsoft.com/office/drawing/2014/main" val="20012"/>
                    </a:ext>
                  </a:extLst>
                </a:gridCol>
                <a:gridCol w="147873">
                  <a:extLst>
                    <a:ext uri="{9D8B030D-6E8A-4147-A177-3AD203B41FA5}">
                      <a16:colId xmlns:a16="http://schemas.microsoft.com/office/drawing/2014/main" val="307993298"/>
                    </a:ext>
                  </a:extLst>
                </a:gridCol>
                <a:gridCol w="147873">
                  <a:extLst>
                    <a:ext uri="{9D8B030D-6E8A-4147-A177-3AD203B41FA5}">
                      <a16:colId xmlns:a16="http://schemas.microsoft.com/office/drawing/2014/main" val="2686117075"/>
                    </a:ext>
                  </a:extLst>
                </a:gridCol>
                <a:gridCol w="147873">
                  <a:extLst>
                    <a:ext uri="{9D8B030D-6E8A-4147-A177-3AD203B41FA5}">
                      <a16:colId xmlns:a16="http://schemas.microsoft.com/office/drawing/2014/main" val="2036683015"/>
                    </a:ext>
                  </a:extLst>
                </a:gridCol>
                <a:gridCol w="147873">
                  <a:extLst>
                    <a:ext uri="{9D8B030D-6E8A-4147-A177-3AD203B41FA5}">
                      <a16:colId xmlns:a16="http://schemas.microsoft.com/office/drawing/2014/main" val="20013"/>
                    </a:ext>
                  </a:extLst>
                </a:gridCol>
                <a:gridCol w="147873">
                  <a:extLst>
                    <a:ext uri="{9D8B030D-6E8A-4147-A177-3AD203B41FA5}">
                      <a16:colId xmlns:a16="http://schemas.microsoft.com/office/drawing/2014/main" val="3623561196"/>
                    </a:ext>
                  </a:extLst>
                </a:gridCol>
                <a:gridCol w="147873">
                  <a:extLst>
                    <a:ext uri="{9D8B030D-6E8A-4147-A177-3AD203B41FA5}">
                      <a16:colId xmlns:a16="http://schemas.microsoft.com/office/drawing/2014/main" val="584719007"/>
                    </a:ext>
                  </a:extLst>
                </a:gridCol>
                <a:gridCol w="147873">
                  <a:extLst>
                    <a:ext uri="{9D8B030D-6E8A-4147-A177-3AD203B41FA5}">
                      <a16:colId xmlns:a16="http://schemas.microsoft.com/office/drawing/2014/main" val="1653929247"/>
                    </a:ext>
                  </a:extLst>
                </a:gridCol>
                <a:gridCol w="147873">
                  <a:extLst>
                    <a:ext uri="{9D8B030D-6E8A-4147-A177-3AD203B41FA5}">
                      <a16:colId xmlns:a16="http://schemas.microsoft.com/office/drawing/2014/main" val="695788194"/>
                    </a:ext>
                  </a:extLst>
                </a:gridCol>
                <a:gridCol w="147873">
                  <a:extLst>
                    <a:ext uri="{9D8B030D-6E8A-4147-A177-3AD203B41FA5}">
                      <a16:colId xmlns:a16="http://schemas.microsoft.com/office/drawing/2014/main" val="1027400275"/>
                    </a:ext>
                  </a:extLst>
                </a:gridCol>
                <a:gridCol w="147873">
                  <a:extLst>
                    <a:ext uri="{9D8B030D-6E8A-4147-A177-3AD203B41FA5}">
                      <a16:colId xmlns:a16="http://schemas.microsoft.com/office/drawing/2014/main" val="2380181144"/>
                    </a:ext>
                  </a:extLst>
                </a:gridCol>
                <a:gridCol w="147873">
                  <a:extLst>
                    <a:ext uri="{9D8B030D-6E8A-4147-A177-3AD203B41FA5}">
                      <a16:colId xmlns:a16="http://schemas.microsoft.com/office/drawing/2014/main" val="2499122321"/>
                    </a:ext>
                  </a:extLst>
                </a:gridCol>
                <a:gridCol w="147873">
                  <a:extLst>
                    <a:ext uri="{9D8B030D-6E8A-4147-A177-3AD203B41FA5}">
                      <a16:colId xmlns:a16="http://schemas.microsoft.com/office/drawing/2014/main" val="1773349620"/>
                    </a:ext>
                  </a:extLst>
                </a:gridCol>
                <a:gridCol w="147873">
                  <a:extLst>
                    <a:ext uri="{9D8B030D-6E8A-4147-A177-3AD203B41FA5}">
                      <a16:colId xmlns:a16="http://schemas.microsoft.com/office/drawing/2014/main" val="20014"/>
                    </a:ext>
                  </a:extLst>
                </a:gridCol>
                <a:gridCol w="147873">
                  <a:extLst>
                    <a:ext uri="{9D8B030D-6E8A-4147-A177-3AD203B41FA5}">
                      <a16:colId xmlns:a16="http://schemas.microsoft.com/office/drawing/2014/main" val="543408926"/>
                    </a:ext>
                  </a:extLst>
                </a:gridCol>
                <a:gridCol w="147873">
                  <a:extLst>
                    <a:ext uri="{9D8B030D-6E8A-4147-A177-3AD203B41FA5}">
                      <a16:colId xmlns:a16="http://schemas.microsoft.com/office/drawing/2014/main" val="2815516190"/>
                    </a:ext>
                  </a:extLst>
                </a:gridCol>
                <a:gridCol w="147873">
                  <a:extLst>
                    <a:ext uri="{9D8B030D-6E8A-4147-A177-3AD203B41FA5}">
                      <a16:colId xmlns:a16="http://schemas.microsoft.com/office/drawing/2014/main" val="1945969622"/>
                    </a:ext>
                  </a:extLst>
                </a:gridCol>
                <a:gridCol w="147873">
                  <a:extLst>
                    <a:ext uri="{9D8B030D-6E8A-4147-A177-3AD203B41FA5}">
                      <a16:colId xmlns:a16="http://schemas.microsoft.com/office/drawing/2014/main" val="2491233271"/>
                    </a:ext>
                  </a:extLst>
                </a:gridCol>
                <a:gridCol w="147873">
                  <a:extLst>
                    <a:ext uri="{9D8B030D-6E8A-4147-A177-3AD203B41FA5}">
                      <a16:colId xmlns:a16="http://schemas.microsoft.com/office/drawing/2014/main" val="3659220393"/>
                    </a:ext>
                  </a:extLst>
                </a:gridCol>
                <a:gridCol w="147873">
                  <a:extLst>
                    <a:ext uri="{9D8B030D-6E8A-4147-A177-3AD203B41FA5}">
                      <a16:colId xmlns:a16="http://schemas.microsoft.com/office/drawing/2014/main" val="1895139156"/>
                    </a:ext>
                  </a:extLst>
                </a:gridCol>
                <a:gridCol w="147873">
                  <a:extLst>
                    <a:ext uri="{9D8B030D-6E8A-4147-A177-3AD203B41FA5}">
                      <a16:colId xmlns:a16="http://schemas.microsoft.com/office/drawing/2014/main" val="752831204"/>
                    </a:ext>
                  </a:extLst>
                </a:gridCol>
                <a:gridCol w="147873">
                  <a:extLst>
                    <a:ext uri="{9D8B030D-6E8A-4147-A177-3AD203B41FA5}">
                      <a16:colId xmlns:a16="http://schemas.microsoft.com/office/drawing/2014/main" val="4179468953"/>
                    </a:ext>
                  </a:extLst>
                </a:gridCol>
                <a:gridCol w="147873">
                  <a:extLst>
                    <a:ext uri="{9D8B030D-6E8A-4147-A177-3AD203B41FA5}">
                      <a16:colId xmlns:a16="http://schemas.microsoft.com/office/drawing/2014/main" val="3241349282"/>
                    </a:ext>
                  </a:extLst>
                </a:gridCol>
                <a:gridCol w="147873">
                  <a:extLst>
                    <a:ext uri="{9D8B030D-6E8A-4147-A177-3AD203B41FA5}">
                      <a16:colId xmlns:a16="http://schemas.microsoft.com/office/drawing/2014/main" val="3352162860"/>
                    </a:ext>
                  </a:extLst>
                </a:gridCol>
                <a:gridCol w="147873">
                  <a:extLst>
                    <a:ext uri="{9D8B030D-6E8A-4147-A177-3AD203B41FA5}">
                      <a16:colId xmlns:a16="http://schemas.microsoft.com/office/drawing/2014/main" val="3696102025"/>
                    </a:ext>
                  </a:extLst>
                </a:gridCol>
                <a:gridCol w="147873">
                  <a:extLst>
                    <a:ext uri="{9D8B030D-6E8A-4147-A177-3AD203B41FA5}">
                      <a16:colId xmlns:a16="http://schemas.microsoft.com/office/drawing/2014/main" val="704084449"/>
                    </a:ext>
                  </a:extLst>
                </a:gridCol>
                <a:gridCol w="147873">
                  <a:extLst>
                    <a:ext uri="{9D8B030D-6E8A-4147-A177-3AD203B41FA5}">
                      <a16:colId xmlns:a16="http://schemas.microsoft.com/office/drawing/2014/main" val="4012870879"/>
                    </a:ext>
                  </a:extLst>
                </a:gridCol>
                <a:gridCol w="147873">
                  <a:extLst>
                    <a:ext uri="{9D8B030D-6E8A-4147-A177-3AD203B41FA5}">
                      <a16:colId xmlns:a16="http://schemas.microsoft.com/office/drawing/2014/main" val="3692426005"/>
                    </a:ext>
                  </a:extLst>
                </a:gridCol>
                <a:gridCol w="147873">
                  <a:extLst>
                    <a:ext uri="{9D8B030D-6E8A-4147-A177-3AD203B41FA5}">
                      <a16:colId xmlns:a16="http://schemas.microsoft.com/office/drawing/2014/main" val="3893070128"/>
                    </a:ext>
                  </a:extLst>
                </a:gridCol>
                <a:gridCol w="147873">
                  <a:extLst>
                    <a:ext uri="{9D8B030D-6E8A-4147-A177-3AD203B41FA5}">
                      <a16:colId xmlns:a16="http://schemas.microsoft.com/office/drawing/2014/main" val="2781312383"/>
                    </a:ext>
                  </a:extLst>
                </a:gridCol>
                <a:gridCol w="147873">
                  <a:extLst>
                    <a:ext uri="{9D8B030D-6E8A-4147-A177-3AD203B41FA5}">
                      <a16:colId xmlns:a16="http://schemas.microsoft.com/office/drawing/2014/main" val="2320490665"/>
                    </a:ext>
                  </a:extLst>
                </a:gridCol>
                <a:gridCol w="147873">
                  <a:extLst>
                    <a:ext uri="{9D8B030D-6E8A-4147-A177-3AD203B41FA5}">
                      <a16:colId xmlns:a16="http://schemas.microsoft.com/office/drawing/2014/main" val="3656665081"/>
                    </a:ext>
                  </a:extLst>
                </a:gridCol>
                <a:gridCol w="147873">
                  <a:extLst>
                    <a:ext uri="{9D8B030D-6E8A-4147-A177-3AD203B41FA5}">
                      <a16:colId xmlns:a16="http://schemas.microsoft.com/office/drawing/2014/main" val="2430801070"/>
                    </a:ext>
                  </a:extLst>
                </a:gridCol>
                <a:gridCol w="147873">
                  <a:extLst>
                    <a:ext uri="{9D8B030D-6E8A-4147-A177-3AD203B41FA5}">
                      <a16:colId xmlns:a16="http://schemas.microsoft.com/office/drawing/2014/main" val="1910996520"/>
                    </a:ext>
                  </a:extLst>
                </a:gridCol>
              </a:tblGrid>
              <a:tr h="273867">
                <a:tc rowSpan="3">
                  <a:txBody>
                    <a:bodyPr/>
                    <a:lstStyle/>
                    <a:p>
                      <a:pPr algn="ctr"/>
                      <a:r>
                        <a:rPr kumimoji="1" lang="pt-BR" altLang="ja-JP" sz="9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TEMA</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a:latin typeface="Tahoma" panose="020B0604030504040204" pitchFamily="34" charset="0"/>
                          <a:ea typeface="Tahoma" panose="020B0604030504040204" pitchFamily="34" charset="0"/>
                          <a:cs typeface="Tahoma" panose="020B0604030504040204" pitchFamily="34" charset="0"/>
                        </a:rPr>
                        <a:t>STATUS</a:t>
                      </a:r>
                      <a:endParaRPr kumimoji="1" lang="ja-JP" altLang="en-US" sz="900" b="0">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101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lnL w="3175" cap="flat" cmpd="sng" algn="ctr">
                      <a:solidFill>
                        <a:schemeClr val="tx1"/>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8E4BC"/>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1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900" b="0" kern="1200">
                          <a:solidFill>
                            <a:schemeClr val="tx1"/>
                          </a:solidFill>
                          <a:latin typeface="Tahoma" panose="020B0604030504040204" pitchFamily="34" charset="0"/>
                          <a:ea typeface="Tahoma" panose="020B0604030504040204" pitchFamily="34" charset="0"/>
                          <a:cs typeface="Tahoma" panose="020B0604030504040204" pitchFamily="34" charset="0"/>
                        </a:rPr>
                        <a:t>102 Ki</a:t>
                      </a:r>
                      <a:endParaRPr kumimoji="1" lang="ja-JP" altLang="en-US" sz="900" b="0" kern="1200">
                        <a:solidFill>
                          <a:schemeClr val="tx1"/>
                        </a:solidFill>
                        <a:latin typeface="Tahoma" panose="020B0604030504040204" pitchFamily="34" charset="0"/>
                        <a:ea typeface="+mn-ea"/>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mj-lt"/>
                        <a:cs typeface="Calibri"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2827801"/>
                  </a:ext>
                </a:extLst>
              </a:tr>
              <a:tr h="248290">
                <a:tc vMerge="1">
                  <a:txBody>
                    <a:bodyPr/>
                    <a:lstStyle/>
                    <a:p>
                      <a:pPr algn="ctr"/>
                      <a:endParaRPr kumimoji="1" lang="ja-JP" altLang="en-US" sz="900">
                        <a:latin typeface="+mj-lt"/>
                        <a:cs typeface="Calibri"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4BC"/>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JUL</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AGO</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OUT</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NOV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DEZ</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JAN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FEV</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ABR</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MAI</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8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JUN</a:t>
                      </a:r>
                      <a:endParaRPr kumimoji="1" lang="ja-JP" altLang="en-US" sz="8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3867">
                <a:tc vMerge="1">
                  <a:txBody>
                    <a:bodyPr/>
                    <a:lstStyle/>
                    <a:p>
                      <a:pPr algn="ctr"/>
                      <a:endParaRPr kumimoji="1" lang="ja-JP" altLang="en-US" sz="9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29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56</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57</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58</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59</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60</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61</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62</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64</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pt-BR" altLang="ja-JP" sz="700" b="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65</a:t>
                      </a:r>
                      <a:endParaRPr kumimoji="1" lang="ja-JP" altLang="en-US" sz="700" b="0">
                        <a:solidFill>
                          <a:schemeClr val="tx1">
                            <a:lumMod val="75000"/>
                            <a:lumOff val="25000"/>
                          </a:schemeClr>
                        </a:solidFill>
                        <a:latin typeface="Tahoma" panose="020B0604030504040204" pitchFamily="34" charset="0"/>
                        <a:cs typeface="Tahom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152035"/>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1)  Implementação de Nova Conta AWS  na HDA;</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endParaRPr lang="pt-BR" sz="700" b="0" i="0" u="none" strike="noStrike">
                        <a:solidFill>
                          <a:schemeClr val="bg1"/>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052248"/>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2) Estruturação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Talend</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(Gestão de Acesso /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Change</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pt-BR"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Managment</a:t>
                      </a: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r>
                        <a:rPr lang="pt-BR" sz="700" b="1"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rPr>
                        <a:t>.</a:t>
                      </a:r>
                      <a:endParaRPr lang="pt-BR" sz="700" b="0"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97502"/>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3) Estruturação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SoftExpert</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(Gestão de Acesso /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Change</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Managment</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ANDAMENTO</a:t>
                      </a:r>
                      <a:r>
                        <a:rPr lang="pt-BR" sz="700" b="1"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rPr>
                        <a:t> </a:t>
                      </a:r>
                      <a:endParaRPr lang="pt-BR" sz="700" b="0" i="0" u="none" strike="noStrike">
                        <a:solidFill>
                          <a:schemeClr val="tx1">
                            <a:lumMod val="85000"/>
                            <a:lumOff val="15000"/>
                          </a:schemeClr>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7926"/>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4) Estruturação Arquitetura de BI/Dashboards c/ </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Grafana</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a:t>
                      </a:r>
                      <a:r>
                        <a:rPr kumimoji="0" lang="pt-BR" altLang="ja-JP" sz="800" b="1" i="0" u="none" strike="noStrike" kern="1200"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PwBi</a:t>
                      </a:r>
                      <a:r>
                        <a:rPr kumimoji="0" lang="pt-BR"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(Governança);</a:t>
                      </a:r>
                      <a:endParaRPr kumimoji="0" lang="en-US" altLang="ja-JP" sz="800" b="1" i="0" u="none" strike="noStrike" kern="1200"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bg1"/>
                          </a:solidFill>
                          <a:effectLst/>
                          <a:highlight>
                            <a:srgbClr val="0000FF"/>
                          </a:highlight>
                          <a:latin typeface="Arial" panose="020B0604020202020204" pitchFamily="34" charset="0"/>
                          <a:cs typeface="Arial" panose="020B0604020202020204" pitchFamily="34" charset="0"/>
                        </a:rPr>
                        <a:t> ANDAMENTO </a:t>
                      </a:r>
                      <a:endParaRPr lang="pt-BR" sz="700" b="0" i="0" u="none" strike="noStrike">
                        <a:solidFill>
                          <a:schemeClr val="bg1"/>
                        </a:solidFill>
                        <a:effectLst/>
                        <a:highlight>
                          <a:srgbClr val="0000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0314417"/>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5) Redução do Consumo de Energia nos equipamentos de TI;</a:t>
                      </a:r>
                      <a:endParaRPr kumimoji="0" lang="en-US" altLang="ja-JP" sz="800" b="0"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700" b="1" i="0" u="none" strike="noStrike">
                          <a:solidFill>
                            <a:schemeClr val="tx1">
                              <a:lumMod val="85000"/>
                              <a:lumOff val="15000"/>
                            </a:schemeClr>
                          </a:solidFill>
                          <a:effectLst/>
                          <a:highlight>
                            <a:srgbClr val="FFC000"/>
                          </a:highlight>
                          <a:latin typeface="Arial" panose="020B0604020202020204" pitchFamily="34" charset="0"/>
                          <a:cs typeface="Arial" panose="020B0604020202020204" pitchFamily="34" charset="0"/>
                        </a:rPr>
                        <a:t>HOLD</a:t>
                      </a:r>
                    </a:p>
                    <a:p>
                      <a:pPr algn="ctr" rtl="0" fontAlgn="ctr"/>
                      <a:endParaRPr lang="pt-BR" sz="700" b="0" i="0" u="none" strike="noStrike">
                        <a:solidFill>
                          <a:schemeClr val="tx1">
                            <a:lumMod val="85000"/>
                            <a:lumOff val="15000"/>
                          </a:schemeClr>
                        </a:solidFill>
                        <a:effectLst/>
                        <a:highlight>
                          <a:srgbClr val="00FFFF"/>
                        </a:highligh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0219"/>
                  </a:ext>
                </a:extLst>
              </a:tr>
              <a:tr h="57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6) </a:t>
                      </a:r>
                      <a:r>
                        <a:rPr kumimoji="0" lang="en-US" altLang="ja-JP" sz="800" b="1" i="0" u="none" strike="noStrike" cap="none" normalizeH="0" baseline="0" err="1">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Projeto</a:t>
                      </a:r>
                      <a:r>
                        <a:rPr kumimoji="0" lang="en-US" altLang="ja-JP" sz="800" b="1" i="0" u="none" strike="noStrike" cap="none" normalizeH="0" baseline="0">
                          <a:ln>
                            <a:noFill/>
                          </a:ln>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101ki: APS; </a:t>
                      </a:r>
                    </a:p>
                  </a:txBody>
                  <a:tcPr marL="36000" marR="18000" marT="18000" marB="1800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pt-BR" sz="700" b="1" i="0" u="none" strike="noStrike">
                          <a:solidFill>
                            <a:schemeClr val="tx1">
                              <a:lumMod val="85000"/>
                              <a:lumOff val="15000"/>
                            </a:schemeClr>
                          </a:solidFill>
                          <a:effectLst/>
                          <a:highlight>
                            <a:srgbClr val="FFC000"/>
                          </a:highlight>
                          <a:latin typeface="Arial" panose="020B0604020202020204" pitchFamily="34" charset="0"/>
                          <a:cs typeface="Arial" panose="020B0604020202020204" pitchFamily="34" charset="0"/>
                        </a:rPr>
                        <a:t>HOLD</a:t>
                      </a: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700" b="0" i="0" u="none" strike="noStrike">
                        <a:solidFill>
                          <a:schemeClr val="tx1">
                            <a:lumMod val="75000"/>
                            <a:lumOff val="25000"/>
                          </a:schemeClr>
                        </a:solidFill>
                        <a:effectLst/>
                        <a:latin typeface="Arial" panose="020B0604020202020204" pitchFamily="34" charset="0"/>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1359350"/>
                  </a:ext>
                </a:extLst>
              </a:tr>
            </a:tbl>
          </a:graphicData>
        </a:graphic>
      </p:graphicFrame>
      <p:sp>
        <p:nvSpPr>
          <p:cNvPr id="6" name="Retângulo 5">
            <a:extLst>
              <a:ext uri="{FF2B5EF4-FFF2-40B4-BE49-F238E27FC236}">
                <a16:creationId xmlns:a16="http://schemas.microsoft.com/office/drawing/2014/main" id="{96AB12DF-8DAF-0013-4C2A-D158294CD9FB}"/>
              </a:ext>
            </a:extLst>
          </p:cNvPr>
          <p:cNvSpPr/>
          <p:nvPr/>
        </p:nvSpPr>
        <p:spPr>
          <a:xfrm>
            <a:off x="2401659" y="1411806"/>
            <a:ext cx="9674846" cy="52214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xtTitle" hidden="1"/>
          <p:cNvSpPr txBox="1"/>
          <p:nvPr/>
        </p:nvSpPr>
        <p:spPr>
          <a:xfrm>
            <a:off x="2159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Schedule</a:t>
            </a:r>
          </a:p>
        </p:txBody>
      </p:sp>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8" y="-1858827"/>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2">
            <a:extLst>
              <a:ext uri="{FF2B5EF4-FFF2-40B4-BE49-F238E27FC236}">
                <a16:creationId xmlns:a16="http://schemas.microsoft.com/office/drawing/2014/main" id="{EA757403-F02E-BD5D-3131-F8C363156D55}"/>
              </a:ext>
            </a:extLst>
          </p:cNvPr>
          <p:cNvSpPr/>
          <p:nvPr/>
        </p:nvSpPr>
        <p:spPr>
          <a:xfrm>
            <a:off x="4462225" y="3522901"/>
            <a:ext cx="572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tângulo 2">
            <a:extLst>
              <a:ext uri="{FF2B5EF4-FFF2-40B4-BE49-F238E27FC236}">
                <a16:creationId xmlns:a16="http://schemas.microsoft.com/office/drawing/2014/main" id="{5134850D-1DD1-EB33-27B3-58635C3EDBB0}"/>
              </a:ext>
            </a:extLst>
          </p:cNvPr>
          <p:cNvSpPr/>
          <p:nvPr/>
        </p:nvSpPr>
        <p:spPr>
          <a:xfrm>
            <a:off x="12911727" y="449542"/>
            <a:ext cx="868522" cy="20293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tângulo 2">
            <a:extLst>
              <a:ext uri="{FF2B5EF4-FFF2-40B4-BE49-F238E27FC236}">
                <a16:creationId xmlns:a16="http://schemas.microsoft.com/office/drawing/2014/main" id="{8E0A5FB4-724C-61B4-C490-7BB894E0F322}"/>
              </a:ext>
            </a:extLst>
          </p:cNvPr>
          <p:cNvSpPr/>
          <p:nvPr/>
        </p:nvSpPr>
        <p:spPr>
          <a:xfrm>
            <a:off x="13348759" y="1700738"/>
            <a:ext cx="245586" cy="19433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tângulo 2">
            <a:extLst>
              <a:ext uri="{FF2B5EF4-FFF2-40B4-BE49-F238E27FC236}">
                <a16:creationId xmlns:a16="http://schemas.microsoft.com/office/drawing/2014/main" id="{1AF27515-982B-8F82-B8EE-05BB7B23B4A2}"/>
              </a:ext>
            </a:extLst>
          </p:cNvPr>
          <p:cNvSpPr/>
          <p:nvPr/>
        </p:nvSpPr>
        <p:spPr>
          <a:xfrm>
            <a:off x="13027085" y="991339"/>
            <a:ext cx="321674" cy="18956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tângulo 2">
            <a:extLst>
              <a:ext uri="{FF2B5EF4-FFF2-40B4-BE49-F238E27FC236}">
                <a16:creationId xmlns:a16="http://schemas.microsoft.com/office/drawing/2014/main" id="{1F286EFC-5F7F-A80F-A3E4-87309766998F}"/>
              </a:ext>
            </a:extLst>
          </p:cNvPr>
          <p:cNvSpPr/>
          <p:nvPr/>
        </p:nvSpPr>
        <p:spPr>
          <a:xfrm>
            <a:off x="13513192" y="2274222"/>
            <a:ext cx="207968" cy="20812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tângulo 2">
            <a:extLst>
              <a:ext uri="{FF2B5EF4-FFF2-40B4-BE49-F238E27FC236}">
                <a16:creationId xmlns:a16="http://schemas.microsoft.com/office/drawing/2014/main" id="{D769BE48-A889-7A49-4063-8666B4C41996}"/>
              </a:ext>
            </a:extLst>
          </p:cNvPr>
          <p:cNvSpPr/>
          <p:nvPr/>
        </p:nvSpPr>
        <p:spPr>
          <a:xfrm>
            <a:off x="743324" y="6655769"/>
            <a:ext cx="416659" cy="174752"/>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REAL</a:t>
            </a:r>
          </a:p>
        </p:txBody>
      </p:sp>
      <p:sp>
        <p:nvSpPr>
          <p:cNvPr id="25" name="Retângulo 2">
            <a:extLst>
              <a:ext uri="{FF2B5EF4-FFF2-40B4-BE49-F238E27FC236}">
                <a16:creationId xmlns:a16="http://schemas.microsoft.com/office/drawing/2014/main" id="{FBD26372-46A9-2108-5B41-BC96B72076BF}"/>
              </a:ext>
            </a:extLst>
          </p:cNvPr>
          <p:cNvSpPr/>
          <p:nvPr/>
        </p:nvSpPr>
        <p:spPr>
          <a:xfrm>
            <a:off x="1278405" y="6654039"/>
            <a:ext cx="416659" cy="1764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PLAN</a:t>
            </a:r>
          </a:p>
        </p:txBody>
      </p:sp>
      <p:sp>
        <p:nvSpPr>
          <p:cNvPr id="26" name="Retângulo 2">
            <a:extLst>
              <a:ext uri="{FF2B5EF4-FFF2-40B4-BE49-F238E27FC236}">
                <a16:creationId xmlns:a16="http://schemas.microsoft.com/office/drawing/2014/main" id="{6E9CA9D6-58B7-BA4A-9710-0B3DBA122D69}"/>
              </a:ext>
            </a:extLst>
          </p:cNvPr>
          <p:cNvSpPr/>
          <p:nvPr/>
        </p:nvSpPr>
        <p:spPr>
          <a:xfrm>
            <a:off x="-16354" y="6654039"/>
            <a:ext cx="723090"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t>Legenda:</a:t>
            </a:r>
          </a:p>
        </p:txBody>
      </p:sp>
      <p:sp>
        <p:nvSpPr>
          <p:cNvPr id="12" name="Retângulo 2">
            <a:extLst>
              <a:ext uri="{FF2B5EF4-FFF2-40B4-BE49-F238E27FC236}">
                <a16:creationId xmlns:a16="http://schemas.microsoft.com/office/drawing/2014/main" id="{C25104D0-3418-42FD-6201-D679863B0B82}"/>
              </a:ext>
            </a:extLst>
          </p:cNvPr>
          <p:cNvSpPr/>
          <p:nvPr/>
        </p:nvSpPr>
        <p:spPr>
          <a:xfrm>
            <a:off x="12909547" y="683842"/>
            <a:ext cx="311521" cy="1769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Retângulo 2">
            <a:extLst>
              <a:ext uri="{FF2B5EF4-FFF2-40B4-BE49-F238E27FC236}">
                <a16:creationId xmlns:a16="http://schemas.microsoft.com/office/drawing/2014/main" id="{D2A2F1B8-58C2-C844-9E76-88C0253ED1ED}"/>
              </a:ext>
            </a:extLst>
          </p:cNvPr>
          <p:cNvSpPr/>
          <p:nvPr/>
        </p:nvSpPr>
        <p:spPr>
          <a:xfrm>
            <a:off x="13027738" y="1253042"/>
            <a:ext cx="182049" cy="1895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Retângulo 2">
            <a:extLst>
              <a:ext uri="{FF2B5EF4-FFF2-40B4-BE49-F238E27FC236}">
                <a16:creationId xmlns:a16="http://schemas.microsoft.com/office/drawing/2014/main" id="{92C1F580-7DE6-5730-CE3C-C0D1F7F51FEB}"/>
              </a:ext>
            </a:extLst>
          </p:cNvPr>
          <p:cNvSpPr/>
          <p:nvPr/>
        </p:nvSpPr>
        <p:spPr>
          <a:xfrm>
            <a:off x="13353817" y="1949329"/>
            <a:ext cx="245586" cy="194333"/>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tângulo 2">
            <a:extLst>
              <a:ext uri="{FF2B5EF4-FFF2-40B4-BE49-F238E27FC236}">
                <a16:creationId xmlns:a16="http://schemas.microsoft.com/office/drawing/2014/main" id="{90AE3005-61AC-9175-13ED-AAC6D93D3919}"/>
              </a:ext>
            </a:extLst>
          </p:cNvPr>
          <p:cNvSpPr/>
          <p:nvPr/>
        </p:nvSpPr>
        <p:spPr>
          <a:xfrm>
            <a:off x="13518250" y="2522813"/>
            <a:ext cx="207968" cy="208126"/>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tângulo 2">
            <a:extLst>
              <a:ext uri="{FF2B5EF4-FFF2-40B4-BE49-F238E27FC236}">
                <a16:creationId xmlns:a16="http://schemas.microsoft.com/office/drawing/2014/main" id="{9A54B5BA-8752-4637-F0BE-2E04709DF53E}"/>
              </a:ext>
            </a:extLst>
          </p:cNvPr>
          <p:cNvSpPr/>
          <p:nvPr/>
        </p:nvSpPr>
        <p:spPr>
          <a:xfrm>
            <a:off x="4462225" y="3745415"/>
            <a:ext cx="2556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tângulo 2">
            <a:extLst>
              <a:ext uri="{FF2B5EF4-FFF2-40B4-BE49-F238E27FC236}">
                <a16:creationId xmlns:a16="http://schemas.microsoft.com/office/drawing/2014/main" id="{979641BC-0498-E6F8-A84A-985F58699BE1}"/>
              </a:ext>
            </a:extLst>
          </p:cNvPr>
          <p:cNvSpPr/>
          <p:nvPr/>
        </p:nvSpPr>
        <p:spPr>
          <a:xfrm>
            <a:off x="679987" y="-1841373"/>
            <a:ext cx="11512013" cy="345251"/>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tângulo 31">
            <a:extLst>
              <a:ext uri="{FF2B5EF4-FFF2-40B4-BE49-F238E27FC236}">
                <a16:creationId xmlns:a16="http://schemas.microsoft.com/office/drawing/2014/main" id="{50A7FFA5-0CAA-1250-4D40-5B64F3C712C2}"/>
              </a:ext>
            </a:extLst>
          </p:cNvPr>
          <p:cNvSpPr/>
          <p:nvPr/>
        </p:nvSpPr>
        <p:spPr>
          <a:xfrm>
            <a:off x="1573402" y="-1797058"/>
            <a:ext cx="9700250" cy="313932"/>
          </a:xfrm>
          <a:prstGeom prst="rect">
            <a:avLst/>
          </a:prstGeom>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ROADMAP DE PROJETOS – ARQUITETURA HDA</a:t>
            </a:r>
          </a:p>
        </p:txBody>
      </p:sp>
      <p:sp>
        <p:nvSpPr>
          <p:cNvPr id="35" name="Retângulo 34">
            <a:extLst>
              <a:ext uri="{FF2B5EF4-FFF2-40B4-BE49-F238E27FC236}">
                <a16:creationId xmlns:a16="http://schemas.microsoft.com/office/drawing/2014/main" id="{E5E049E4-BBF8-2FEA-0451-FA6EEFE786FB}"/>
              </a:ext>
            </a:extLst>
          </p:cNvPr>
          <p:cNvSpPr/>
          <p:nvPr/>
        </p:nvSpPr>
        <p:spPr>
          <a:xfrm>
            <a:off x="1956122" y="442825"/>
            <a:ext cx="8818409" cy="307777"/>
          </a:xfrm>
          <a:prstGeom prst="rect">
            <a:avLst/>
          </a:prstGeom>
          <a:noFill/>
        </p:spPr>
        <p:txBody>
          <a:bodyPr vert="horz"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alibri" panose="020F0502020204030204"/>
                <a:ea typeface="+mn-ea"/>
                <a:cs typeface="+mn-cs"/>
              </a:rPr>
              <a:t>Temas Christyan</a:t>
            </a:r>
          </a:p>
        </p:txBody>
      </p:sp>
      <p:sp>
        <p:nvSpPr>
          <p:cNvPr id="38" name="Retângulo 2">
            <a:extLst>
              <a:ext uri="{FF2B5EF4-FFF2-40B4-BE49-F238E27FC236}">
                <a16:creationId xmlns:a16="http://schemas.microsoft.com/office/drawing/2014/main" id="{B57DF575-0F34-0F20-38EA-0DD445B506BC}"/>
              </a:ext>
            </a:extLst>
          </p:cNvPr>
          <p:cNvSpPr/>
          <p:nvPr/>
        </p:nvSpPr>
        <p:spPr>
          <a:xfrm>
            <a:off x="1802556" y="6653516"/>
            <a:ext cx="811951" cy="1747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TERM. ATRASO</a:t>
            </a:r>
          </a:p>
        </p:txBody>
      </p:sp>
      <p:sp>
        <p:nvSpPr>
          <p:cNvPr id="39" name="Retângulo 2">
            <a:extLst>
              <a:ext uri="{FF2B5EF4-FFF2-40B4-BE49-F238E27FC236}">
                <a16:creationId xmlns:a16="http://schemas.microsoft.com/office/drawing/2014/main" id="{7A5ADC83-9A48-1D25-D89C-D5386BAE26CF}"/>
              </a:ext>
            </a:extLst>
          </p:cNvPr>
          <p:cNvSpPr/>
          <p:nvPr/>
        </p:nvSpPr>
        <p:spPr>
          <a:xfrm>
            <a:off x="2711003" y="6651786"/>
            <a:ext cx="1116000" cy="176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ANDAMENTO ATRASO</a:t>
            </a:r>
          </a:p>
        </p:txBody>
      </p:sp>
      <p:grpSp>
        <p:nvGrpSpPr>
          <p:cNvPr id="42" name="Agrupar 41">
            <a:extLst>
              <a:ext uri="{FF2B5EF4-FFF2-40B4-BE49-F238E27FC236}">
                <a16:creationId xmlns:a16="http://schemas.microsoft.com/office/drawing/2014/main" id="{5974FFF7-7920-2439-0EED-F10803056ECC}"/>
              </a:ext>
            </a:extLst>
          </p:cNvPr>
          <p:cNvGrpSpPr/>
          <p:nvPr/>
        </p:nvGrpSpPr>
        <p:grpSpPr>
          <a:xfrm>
            <a:off x="14107036" y="2293289"/>
            <a:ext cx="750214" cy="400110"/>
            <a:chOff x="10720524" y="5248276"/>
            <a:chExt cx="750214" cy="400110"/>
          </a:xfrm>
        </p:grpSpPr>
        <p:sp>
          <p:nvSpPr>
            <p:cNvPr id="43" name="Estrela de 5 Pontas 210">
              <a:extLst>
                <a:ext uri="{FF2B5EF4-FFF2-40B4-BE49-F238E27FC236}">
                  <a16:creationId xmlns:a16="http://schemas.microsoft.com/office/drawing/2014/main" id="{FBDA6CDF-E3A8-5F4F-404B-BDFCD445E56C}"/>
                </a:ext>
              </a:extLst>
            </p:cNvPr>
            <p:cNvSpPr/>
            <p:nvPr/>
          </p:nvSpPr>
          <p:spPr>
            <a:xfrm>
              <a:off x="10720524" y="5336833"/>
              <a:ext cx="144016" cy="134217"/>
            </a:xfrm>
            <a:prstGeom prst="star5">
              <a:avLst/>
            </a:prstGeom>
            <a:solidFill>
              <a:srgbClr val="FFFF00"/>
            </a:solidFill>
            <a:ln w="317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aixaDeTexto 43">
              <a:extLst>
                <a:ext uri="{FF2B5EF4-FFF2-40B4-BE49-F238E27FC236}">
                  <a16:creationId xmlns:a16="http://schemas.microsoft.com/office/drawing/2014/main" id="{26B2ADC2-6E6B-5DB6-E2E8-472DBBEE4FB5}"/>
                </a:ext>
              </a:extLst>
            </p:cNvPr>
            <p:cNvSpPr txBox="1"/>
            <p:nvPr/>
          </p:nvSpPr>
          <p:spPr>
            <a:xfrm>
              <a:off x="10888526" y="5248276"/>
              <a:ext cx="582212" cy="400110"/>
            </a:xfrm>
            <a:prstGeom prst="rect">
              <a:avLst/>
            </a:prstGeom>
            <a:solidFill>
              <a:schemeClr val="bg1"/>
            </a:solidFill>
            <a:ln w="3175">
              <a:solidFill>
                <a:schemeClr val="bg1">
                  <a:lumMod val="65000"/>
                </a:schemeClr>
              </a:solidFill>
            </a:ln>
          </p:spPr>
          <p:txBody>
            <a:bodyPr wrap="square" rtlCol="0">
              <a:spAutoFit/>
            </a:bodyPr>
            <a:lstStyle>
              <a:defPPr>
                <a:defRPr lang="pt-BR"/>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rgbClr val="0000FF"/>
                  </a:solidFill>
                  <a:effectLst/>
                  <a:uLnTx/>
                  <a:uFillTx/>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Go Live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(22/01)</a:t>
              </a:r>
            </a:p>
          </p:txBody>
        </p:sp>
      </p:grpSp>
      <p:sp>
        <p:nvSpPr>
          <p:cNvPr id="45" name="CaixaDeTexto 44">
            <a:extLst>
              <a:ext uri="{FF2B5EF4-FFF2-40B4-BE49-F238E27FC236}">
                <a16:creationId xmlns:a16="http://schemas.microsoft.com/office/drawing/2014/main" id="{96716F3B-9FF1-B09F-1695-D8DD4C28C221}"/>
              </a:ext>
            </a:extLst>
          </p:cNvPr>
          <p:cNvSpPr txBox="1"/>
          <p:nvPr/>
        </p:nvSpPr>
        <p:spPr>
          <a:xfrm>
            <a:off x="13968046" y="1594016"/>
            <a:ext cx="708058" cy="369332"/>
          </a:xfrm>
          <a:prstGeom prst="rect">
            <a:avLst/>
          </a:prstGeom>
          <a:solidFill>
            <a:schemeClr val="bg1"/>
          </a:solidFill>
          <a:ln w="3175">
            <a:solidFill>
              <a:schemeClr val="bg1">
                <a:lumMod val="6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Go/</a:t>
            </a:r>
            <a:r>
              <a:rPr kumimoji="0" lang="pt-BR" sz="900" b="1" i="0" u="none" strike="noStrike" kern="1200" cap="none" spc="0" normalizeH="0" baseline="0" noProof="0" err="1">
                <a:ln>
                  <a:noFill/>
                </a:ln>
                <a:solidFill>
                  <a:srgbClr val="0000FF"/>
                </a:solidFill>
                <a:effectLst/>
                <a:uLnTx/>
                <a:uFillTx/>
                <a:latin typeface="Segoe UI" panose="020B0502040204020203" pitchFamily="34" charset="0"/>
                <a:ea typeface="+mn-ea"/>
                <a:cs typeface="Segoe UI" panose="020B0502040204020203" pitchFamily="34" charset="0"/>
              </a:rPr>
              <a:t>NoGo</a:t>
            </a:r>
            <a:endPar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rgbClr val="0000FF"/>
                </a:solidFill>
                <a:effectLst/>
                <a:uLnTx/>
                <a:uFillTx/>
                <a:latin typeface="Segoe UI" panose="020B0502040204020203" pitchFamily="34" charset="0"/>
                <a:ea typeface="+mn-ea"/>
                <a:cs typeface="Segoe UI" panose="020B0502040204020203" pitchFamily="34" charset="0"/>
              </a:rPr>
              <a:t>(16/Jan)</a:t>
            </a:r>
          </a:p>
        </p:txBody>
      </p:sp>
      <p:grpSp>
        <p:nvGrpSpPr>
          <p:cNvPr id="41" name="Agrupar 40">
            <a:extLst>
              <a:ext uri="{FF2B5EF4-FFF2-40B4-BE49-F238E27FC236}">
                <a16:creationId xmlns:a16="http://schemas.microsoft.com/office/drawing/2014/main" id="{2E460BA3-ADAE-637C-C00E-64C0822B434A}"/>
              </a:ext>
            </a:extLst>
          </p:cNvPr>
          <p:cNvGrpSpPr/>
          <p:nvPr/>
        </p:nvGrpSpPr>
        <p:grpSpPr>
          <a:xfrm>
            <a:off x="6744916" y="866690"/>
            <a:ext cx="542924" cy="6249987"/>
            <a:chOff x="13776635" y="931446"/>
            <a:chExt cx="542924" cy="6249987"/>
          </a:xfrm>
        </p:grpSpPr>
        <p:cxnSp>
          <p:nvCxnSpPr>
            <p:cNvPr id="22" name="Conector reto 21">
              <a:extLst>
                <a:ext uri="{FF2B5EF4-FFF2-40B4-BE49-F238E27FC236}">
                  <a16:creationId xmlns:a16="http://schemas.microsoft.com/office/drawing/2014/main" id="{34729F93-3961-0B48-67F7-E06E6BD12334}"/>
                </a:ext>
              </a:extLst>
            </p:cNvPr>
            <p:cNvCxnSpPr>
              <a:cxnSpLocks/>
            </p:cNvCxnSpPr>
            <p:nvPr/>
          </p:nvCxnSpPr>
          <p:spPr>
            <a:xfrm>
              <a:off x="14048097" y="1025433"/>
              <a:ext cx="0" cy="6156000"/>
            </a:xfrm>
            <a:prstGeom prst="line">
              <a:avLst/>
            </a:prstGeom>
            <a:ln w="28575">
              <a:solidFill>
                <a:srgbClr val="548235"/>
              </a:solidFill>
            </a:ln>
          </p:spPr>
          <p:style>
            <a:lnRef idx="1">
              <a:schemeClr val="accent1"/>
            </a:lnRef>
            <a:fillRef idx="0">
              <a:schemeClr val="accent1"/>
            </a:fillRef>
            <a:effectRef idx="0">
              <a:schemeClr val="accent1"/>
            </a:effectRef>
            <a:fontRef idx="minor">
              <a:schemeClr val="tx1"/>
            </a:fontRef>
          </p:style>
        </p:cxnSp>
        <p:sp>
          <p:nvSpPr>
            <p:cNvPr id="23" name="Retângulo 2">
              <a:extLst>
                <a:ext uri="{FF2B5EF4-FFF2-40B4-BE49-F238E27FC236}">
                  <a16:creationId xmlns:a16="http://schemas.microsoft.com/office/drawing/2014/main" id="{78AA34CB-E95E-5CD4-0300-104370165C02}"/>
                </a:ext>
              </a:extLst>
            </p:cNvPr>
            <p:cNvSpPr/>
            <p:nvPr/>
          </p:nvSpPr>
          <p:spPr>
            <a:xfrm>
              <a:off x="13776635" y="931446"/>
              <a:ext cx="542924" cy="1458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TODAY</a:t>
              </a:r>
            </a:p>
          </p:txBody>
        </p:sp>
      </p:grpSp>
      <p:sp>
        <p:nvSpPr>
          <p:cNvPr id="29" name="Rectangle 342" descr="GO-LIVE&#10;02/07/12">
            <a:extLst>
              <a:ext uri="{FF2B5EF4-FFF2-40B4-BE49-F238E27FC236}">
                <a16:creationId xmlns:a16="http://schemas.microsoft.com/office/drawing/2014/main" id="{8679B2A1-903B-3692-5E96-1A3014DCB1CA}"/>
              </a:ext>
            </a:extLst>
          </p:cNvPr>
          <p:cNvSpPr>
            <a:spLocks noChangeArrowheads="1"/>
          </p:cNvSpPr>
          <p:nvPr/>
        </p:nvSpPr>
        <p:spPr bwMode="auto">
          <a:xfrm>
            <a:off x="10481410" y="3597898"/>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36" name="Fluxograma: Decisão 35">
            <a:extLst>
              <a:ext uri="{FF2B5EF4-FFF2-40B4-BE49-F238E27FC236}">
                <a16:creationId xmlns:a16="http://schemas.microsoft.com/office/drawing/2014/main" id="{41389434-FEBE-5C6C-56F3-87DFF18995EC}"/>
              </a:ext>
            </a:extLst>
          </p:cNvPr>
          <p:cNvSpPr/>
          <p:nvPr/>
        </p:nvSpPr>
        <p:spPr>
          <a:xfrm>
            <a:off x="10380096" y="3633975"/>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Fluxograma: Decisão 36">
            <a:extLst>
              <a:ext uri="{FF2B5EF4-FFF2-40B4-BE49-F238E27FC236}">
                <a16:creationId xmlns:a16="http://schemas.microsoft.com/office/drawing/2014/main" id="{D8DBB8D2-6E87-AE53-FF02-7314037C76E6}"/>
              </a:ext>
            </a:extLst>
          </p:cNvPr>
          <p:cNvSpPr/>
          <p:nvPr/>
        </p:nvSpPr>
        <p:spPr>
          <a:xfrm>
            <a:off x="10279659" y="3649713"/>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0" name="Rectangle 77">
            <a:extLst>
              <a:ext uri="{FF2B5EF4-FFF2-40B4-BE49-F238E27FC236}">
                <a16:creationId xmlns:a16="http://schemas.microsoft.com/office/drawing/2014/main" id="{C8FC3F9E-A45E-923B-64CD-15AC9FCDC0F7}"/>
              </a:ext>
            </a:extLst>
          </p:cNvPr>
          <p:cNvSpPr>
            <a:spLocks noChangeArrowheads="1"/>
          </p:cNvSpPr>
          <p:nvPr/>
        </p:nvSpPr>
        <p:spPr bwMode="auto">
          <a:xfrm>
            <a:off x="10238383" y="3422200"/>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55" name="Retângulo 2">
            <a:extLst>
              <a:ext uri="{FF2B5EF4-FFF2-40B4-BE49-F238E27FC236}">
                <a16:creationId xmlns:a16="http://schemas.microsoft.com/office/drawing/2014/main" id="{72232776-41A5-65E6-FD9E-A90E377D4340}"/>
              </a:ext>
            </a:extLst>
          </p:cNvPr>
          <p:cNvSpPr/>
          <p:nvPr/>
        </p:nvSpPr>
        <p:spPr>
          <a:xfrm>
            <a:off x="3223073" y="4710299"/>
            <a:ext cx="698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Rectangle 342" descr="GO-LIVE&#10;02/07/12">
            <a:extLst>
              <a:ext uri="{FF2B5EF4-FFF2-40B4-BE49-F238E27FC236}">
                <a16:creationId xmlns:a16="http://schemas.microsoft.com/office/drawing/2014/main" id="{4B9FD6E9-1588-4DB9-024B-E7DA61ADD458}"/>
              </a:ext>
            </a:extLst>
          </p:cNvPr>
          <p:cNvSpPr>
            <a:spLocks noChangeArrowheads="1"/>
          </p:cNvSpPr>
          <p:nvPr/>
        </p:nvSpPr>
        <p:spPr bwMode="auto">
          <a:xfrm>
            <a:off x="10481806" y="4723241"/>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57" name="Fluxograma: Decisão 56">
            <a:extLst>
              <a:ext uri="{FF2B5EF4-FFF2-40B4-BE49-F238E27FC236}">
                <a16:creationId xmlns:a16="http://schemas.microsoft.com/office/drawing/2014/main" id="{57BDC892-00FC-E311-DAA4-349DF4EFA086}"/>
              </a:ext>
            </a:extLst>
          </p:cNvPr>
          <p:cNvSpPr/>
          <p:nvPr/>
        </p:nvSpPr>
        <p:spPr>
          <a:xfrm>
            <a:off x="10380492" y="4759318"/>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8" name="Fluxograma: Decisão 57">
            <a:extLst>
              <a:ext uri="{FF2B5EF4-FFF2-40B4-BE49-F238E27FC236}">
                <a16:creationId xmlns:a16="http://schemas.microsoft.com/office/drawing/2014/main" id="{63505B3D-78D5-9DA7-DE6A-94750DEE7A59}"/>
              </a:ext>
            </a:extLst>
          </p:cNvPr>
          <p:cNvSpPr/>
          <p:nvPr/>
        </p:nvSpPr>
        <p:spPr>
          <a:xfrm>
            <a:off x="10280055" y="4775056"/>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9" name="Rectangle 77">
            <a:extLst>
              <a:ext uri="{FF2B5EF4-FFF2-40B4-BE49-F238E27FC236}">
                <a16:creationId xmlns:a16="http://schemas.microsoft.com/office/drawing/2014/main" id="{96C0DB7C-8248-8653-F8B3-7A7BD174C8AD}"/>
              </a:ext>
            </a:extLst>
          </p:cNvPr>
          <p:cNvSpPr>
            <a:spLocks noChangeArrowheads="1"/>
          </p:cNvSpPr>
          <p:nvPr/>
        </p:nvSpPr>
        <p:spPr bwMode="auto">
          <a:xfrm>
            <a:off x="10238779" y="4547543"/>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60" name="Retângulo 2">
            <a:extLst>
              <a:ext uri="{FF2B5EF4-FFF2-40B4-BE49-F238E27FC236}">
                <a16:creationId xmlns:a16="http://schemas.microsoft.com/office/drawing/2014/main" id="{CD66CCD3-A9F8-3273-4EAC-565DF3D8770E}"/>
              </a:ext>
            </a:extLst>
          </p:cNvPr>
          <p:cNvSpPr/>
          <p:nvPr/>
        </p:nvSpPr>
        <p:spPr>
          <a:xfrm>
            <a:off x="3218125" y="4932813"/>
            <a:ext cx="659982"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tângulo 2">
            <a:extLst>
              <a:ext uri="{FF2B5EF4-FFF2-40B4-BE49-F238E27FC236}">
                <a16:creationId xmlns:a16="http://schemas.microsoft.com/office/drawing/2014/main" id="{77DF11F7-4366-1761-D66E-A9F6FC58C86E}"/>
              </a:ext>
            </a:extLst>
          </p:cNvPr>
          <p:cNvSpPr/>
          <p:nvPr/>
        </p:nvSpPr>
        <p:spPr>
          <a:xfrm>
            <a:off x="3879422" y="4932813"/>
            <a:ext cx="3168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tângulo 2">
            <a:extLst>
              <a:ext uri="{FF2B5EF4-FFF2-40B4-BE49-F238E27FC236}">
                <a16:creationId xmlns:a16="http://schemas.microsoft.com/office/drawing/2014/main" id="{C5EAAC64-D311-7B55-6EFA-7B0E173430C2}"/>
              </a:ext>
            </a:extLst>
          </p:cNvPr>
          <p:cNvSpPr/>
          <p:nvPr/>
        </p:nvSpPr>
        <p:spPr>
          <a:xfrm>
            <a:off x="5172013" y="4127669"/>
            <a:ext cx="5024608"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tângulo 2">
            <a:extLst>
              <a:ext uri="{FF2B5EF4-FFF2-40B4-BE49-F238E27FC236}">
                <a16:creationId xmlns:a16="http://schemas.microsoft.com/office/drawing/2014/main" id="{07D11000-36C8-36BE-B787-1D2123959B05}"/>
              </a:ext>
            </a:extLst>
          </p:cNvPr>
          <p:cNvSpPr/>
          <p:nvPr/>
        </p:nvSpPr>
        <p:spPr>
          <a:xfrm>
            <a:off x="5172013" y="4367073"/>
            <a:ext cx="864000" cy="14748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tângulo 2">
            <a:extLst>
              <a:ext uri="{FF2B5EF4-FFF2-40B4-BE49-F238E27FC236}">
                <a16:creationId xmlns:a16="http://schemas.microsoft.com/office/drawing/2014/main" id="{7065208D-CDDA-EAF2-58F0-CBA0C0E2EC29}"/>
              </a:ext>
            </a:extLst>
          </p:cNvPr>
          <p:cNvSpPr/>
          <p:nvPr/>
        </p:nvSpPr>
        <p:spPr>
          <a:xfrm>
            <a:off x="2446225" y="1778990"/>
            <a:ext cx="7740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Retângulo 2">
            <a:extLst>
              <a:ext uri="{FF2B5EF4-FFF2-40B4-BE49-F238E27FC236}">
                <a16:creationId xmlns:a16="http://schemas.microsoft.com/office/drawing/2014/main" id="{660832E8-C373-C19B-F8D6-4D1AE6261558}"/>
              </a:ext>
            </a:extLst>
          </p:cNvPr>
          <p:cNvSpPr/>
          <p:nvPr/>
        </p:nvSpPr>
        <p:spPr>
          <a:xfrm>
            <a:off x="2444378" y="2016989"/>
            <a:ext cx="4572000" cy="14748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Rectangle 342" descr="GO-LIVE&#10;02/07/12">
            <a:extLst>
              <a:ext uri="{FF2B5EF4-FFF2-40B4-BE49-F238E27FC236}">
                <a16:creationId xmlns:a16="http://schemas.microsoft.com/office/drawing/2014/main" id="{960A9667-B6BD-A0CC-59D6-C3ABAC8C7276}"/>
              </a:ext>
            </a:extLst>
          </p:cNvPr>
          <p:cNvSpPr>
            <a:spLocks noChangeArrowheads="1"/>
          </p:cNvSpPr>
          <p:nvPr/>
        </p:nvSpPr>
        <p:spPr bwMode="auto">
          <a:xfrm>
            <a:off x="10477833" y="4209765"/>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71" name="Fluxograma: Decisão 70">
            <a:extLst>
              <a:ext uri="{FF2B5EF4-FFF2-40B4-BE49-F238E27FC236}">
                <a16:creationId xmlns:a16="http://schemas.microsoft.com/office/drawing/2014/main" id="{21FD6E2A-9D6E-20C2-CF72-E3D41F335D4E}"/>
              </a:ext>
            </a:extLst>
          </p:cNvPr>
          <p:cNvSpPr/>
          <p:nvPr/>
        </p:nvSpPr>
        <p:spPr>
          <a:xfrm>
            <a:off x="10376519" y="4245842"/>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2" name="Fluxograma: Decisão 71">
            <a:extLst>
              <a:ext uri="{FF2B5EF4-FFF2-40B4-BE49-F238E27FC236}">
                <a16:creationId xmlns:a16="http://schemas.microsoft.com/office/drawing/2014/main" id="{A69702BB-18AF-D5BD-09C9-F6E41B47DCD5}"/>
              </a:ext>
            </a:extLst>
          </p:cNvPr>
          <p:cNvSpPr/>
          <p:nvPr/>
        </p:nvSpPr>
        <p:spPr>
          <a:xfrm>
            <a:off x="10276082" y="4261580"/>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3" name="Rectangle 77">
            <a:extLst>
              <a:ext uri="{FF2B5EF4-FFF2-40B4-BE49-F238E27FC236}">
                <a16:creationId xmlns:a16="http://schemas.microsoft.com/office/drawing/2014/main" id="{39BBC45E-05DF-8CB9-E50C-090E13041A80}"/>
              </a:ext>
            </a:extLst>
          </p:cNvPr>
          <p:cNvSpPr>
            <a:spLocks noChangeArrowheads="1"/>
          </p:cNvSpPr>
          <p:nvPr/>
        </p:nvSpPr>
        <p:spPr bwMode="auto">
          <a:xfrm>
            <a:off x="10234806" y="4034067"/>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74" name="Rectangle 342" descr="GO-LIVE&#10;02/07/12">
            <a:extLst>
              <a:ext uri="{FF2B5EF4-FFF2-40B4-BE49-F238E27FC236}">
                <a16:creationId xmlns:a16="http://schemas.microsoft.com/office/drawing/2014/main" id="{11A9F986-DDDC-F932-D4D3-B0957AEFE4F6}"/>
              </a:ext>
            </a:extLst>
          </p:cNvPr>
          <p:cNvSpPr>
            <a:spLocks noChangeArrowheads="1"/>
          </p:cNvSpPr>
          <p:nvPr/>
        </p:nvSpPr>
        <p:spPr bwMode="auto">
          <a:xfrm>
            <a:off x="10466534" y="1854361"/>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75" name="Fluxograma: Decisão 74">
            <a:extLst>
              <a:ext uri="{FF2B5EF4-FFF2-40B4-BE49-F238E27FC236}">
                <a16:creationId xmlns:a16="http://schemas.microsoft.com/office/drawing/2014/main" id="{69A71FBB-898D-8386-699F-AAA4259CEC25}"/>
              </a:ext>
            </a:extLst>
          </p:cNvPr>
          <p:cNvSpPr/>
          <p:nvPr/>
        </p:nvSpPr>
        <p:spPr>
          <a:xfrm>
            <a:off x="10365220" y="1890438"/>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Fluxograma: Decisão 75">
            <a:extLst>
              <a:ext uri="{FF2B5EF4-FFF2-40B4-BE49-F238E27FC236}">
                <a16:creationId xmlns:a16="http://schemas.microsoft.com/office/drawing/2014/main" id="{3FE6ED96-67FB-3649-B9AF-88A5A65F801E}"/>
              </a:ext>
            </a:extLst>
          </p:cNvPr>
          <p:cNvSpPr/>
          <p:nvPr/>
        </p:nvSpPr>
        <p:spPr>
          <a:xfrm>
            <a:off x="10264783" y="1906176"/>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7" name="Rectangle 77">
            <a:extLst>
              <a:ext uri="{FF2B5EF4-FFF2-40B4-BE49-F238E27FC236}">
                <a16:creationId xmlns:a16="http://schemas.microsoft.com/office/drawing/2014/main" id="{4F0AB061-2701-4039-42A1-E8D013E67D2F}"/>
              </a:ext>
            </a:extLst>
          </p:cNvPr>
          <p:cNvSpPr>
            <a:spLocks noChangeArrowheads="1"/>
          </p:cNvSpPr>
          <p:nvPr/>
        </p:nvSpPr>
        <p:spPr bwMode="auto">
          <a:xfrm>
            <a:off x="10223507" y="1678663"/>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78" name="Retângulo 2">
            <a:extLst>
              <a:ext uri="{FF2B5EF4-FFF2-40B4-BE49-F238E27FC236}">
                <a16:creationId xmlns:a16="http://schemas.microsoft.com/office/drawing/2014/main" id="{01F820B2-4955-2DD1-9EAE-D99985370793}"/>
              </a:ext>
            </a:extLst>
          </p:cNvPr>
          <p:cNvSpPr/>
          <p:nvPr/>
        </p:nvSpPr>
        <p:spPr>
          <a:xfrm>
            <a:off x="6064735" y="2388335"/>
            <a:ext cx="2952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Rectangle 342" descr="GO-LIVE&#10;02/07/12">
            <a:extLst>
              <a:ext uri="{FF2B5EF4-FFF2-40B4-BE49-F238E27FC236}">
                <a16:creationId xmlns:a16="http://schemas.microsoft.com/office/drawing/2014/main" id="{DAA54D85-2288-A116-BF55-01BCBD9BFC93}"/>
              </a:ext>
            </a:extLst>
          </p:cNvPr>
          <p:cNvSpPr>
            <a:spLocks noChangeArrowheads="1"/>
          </p:cNvSpPr>
          <p:nvPr/>
        </p:nvSpPr>
        <p:spPr bwMode="auto">
          <a:xfrm>
            <a:off x="9310926" y="2463332"/>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82" name="Fluxograma: Decisão 81">
            <a:extLst>
              <a:ext uri="{FF2B5EF4-FFF2-40B4-BE49-F238E27FC236}">
                <a16:creationId xmlns:a16="http://schemas.microsoft.com/office/drawing/2014/main" id="{C0B8C956-42C2-FFC7-EED6-B61981205260}"/>
              </a:ext>
            </a:extLst>
          </p:cNvPr>
          <p:cNvSpPr/>
          <p:nvPr/>
        </p:nvSpPr>
        <p:spPr>
          <a:xfrm>
            <a:off x="9209612" y="2499409"/>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3" name="Fluxograma: Decisão 82">
            <a:extLst>
              <a:ext uri="{FF2B5EF4-FFF2-40B4-BE49-F238E27FC236}">
                <a16:creationId xmlns:a16="http://schemas.microsoft.com/office/drawing/2014/main" id="{29244D4D-5F2E-F1A4-1CA8-B1284C6EBD15}"/>
              </a:ext>
            </a:extLst>
          </p:cNvPr>
          <p:cNvSpPr/>
          <p:nvPr/>
        </p:nvSpPr>
        <p:spPr>
          <a:xfrm>
            <a:off x="9109175" y="2515147"/>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4" name="Rectangle 77">
            <a:extLst>
              <a:ext uri="{FF2B5EF4-FFF2-40B4-BE49-F238E27FC236}">
                <a16:creationId xmlns:a16="http://schemas.microsoft.com/office/drawing/2014/main" id="{BB89AF73-24A8-BA85-C8C4-84F7948EFFC4}"/>
              </a:ext>
            </a:extLst>
          </p:cNvPr>
          <p:cNvSpPr>
            <a:spLocks noChangeArrowheads="1"/>
          </p:cNvSpPr>
          <p:nvPr/>
        </p:nvSpPr>
        <p:spPr bwMode="auto">
          <a:xfrm>
            <a:off x="9067899" y="2287634"/>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92" name="Retângulo 2">
            <a:extLst>
              <a:ext uri="{FF2B5EF4-FFF2-40B4-BE49-F238E27FC236}">
                <a16:creationId xmlns:a16="http://schemas.microsoft.com/office/drawing/2014/main" id="{EBBD5C6A-5FA3-0EE0-674C-0F83F96E674A}"/>
              </a:ext>
            </a:extLst>
          </p:cNvPr>
          <p:cNvSpPr/>
          <p:nvPr/>
        </p:nvSpPr>
        <p:spPr>
          <a:xfrm>
            <a:off x="5307858" y="2961767"/>
            <a:ext cx="4284000" cy="1440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5" name="Rectangle 342" descr="GO-LIVE&#10;02/07/12">
            <a:extLst>
              <a:ext uri="{FF2B5EF4-FFF2-40B4-BE49-F238E27FC236}">
                <a16:creationId xmlns:a16="http://schemas.microsoft.com/office/drawing/2014/main" id="{D5196BAE-4329-9A69-E4FF-69BAA01B0AFC}"/>
              </a:ext>
            </a:extLst>
          </p:cNvPr>
          <p:cNvSpPr>
            <a:spLocks noChangeArrowheads="1"/>
          </p:cNvSpPr>
          <p:nvPr/>
        </p:nvSpPr>
        <p:spPr bwMode="auto">
          <a:xfrm>
            <a:off x="9866086" y="3020415"/>
            <a:ext cx="409996" cy="20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700" b="1" i="0" u="none" strike="noStrike" kern="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GO-LIVE</a:t>
            </a:r>
          </a:p>
        </p:txBody>
      </p:sp>
      <p:sp>
        <p:nvSpPr>
          <p:cNvPr id="96" name="Fluxograma: Decisão 95">
            <a:extLst>
              <a:ext uri="{FF2B5EF4-FFF2-40B4-BE49-F238E27FC236}">
                <a16:creationId xmlns:a16="http://schemas.microsoft.com/office/drawing/2014/main" id="{111CC1E8-882A-96B5-D074-637CDCBB7CC6}"/>
              </a:ext>
            </a:extLst>
          </p:cNvPr>
          <p:cNvSpPr/>
          <p:nvPr/>
        </p:nvSpPr>
        <p:spPr>
          <a:xfrm>
            <a:off x="9764772" y="3056492"/>
            <a:ext cx="116153" cy="123014"/>
          </a:xfrm>
          <a:prstGeom prst="flowChartDecision">
            <a:avLst/>
          </a:prstGeom>
          <a:solidFill>
            <a:srgbClr val="FFFF00"/>
          </a:solidFill>
          <a:ln w="127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Fluxograma: Decisão 96">
            <a:extLst>
              <a:ext uri="{FF2B5EF4-FFF2-40B4-BE49-F238E27FC236}">
                <a16:creationId xmlns:a16="http://schemas.microsoft.com/office/drawing/2014/main" id="{CEF7E805-A71A-7182-35CE-A845F1B20524}"/>
              </a:ext>
            </a:extLst>
          </p:cNvPr>
          <p:cNvSpPr/>
          <p:nvPr/>
        </p:nvSpPr>
        <p:spPr>
          <a:xfrm>
            <a:off x="9699966" y="3072230"/>
            <a:ext cx="93820" cy="99361"/>
          </a:xfrm>
          <a:prstGeom prst="flowChartDecision">
            <a:avLst/>
          </a:prstGeom>
          <a:solidFill>
            <a:srgbClr val="FFFF00"/>
          </a:solid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Rectangle 77">
            <a:extLst>
              <a:ext uri="{FF2B5EF4-FFF2-40B4-BE49-F238E27FC236}">
                <a16:creationId xmlns:a16="http://schemas.microsoft.com/office/drawing/2014/main" id="{EC619C98-8F05-8516-D402-2F6365D7B612}"/>
              </a:ext>
            </a:extLst>
          </p:cNvPr>
          <p:cNvSpPr>
            <a:spLocks noChangeArrowheads="1"/>
          </p:cNvSpPr>
          <p:nvPr/>
        </p:nvSpPr>
        <p:spPr bwMode="auto">
          <a:xfrm>
            <a:off x="9623059" y="2844717"/>
            <a:ext cx="328710" cy="262262"/>
          </a:xfrm>
          <a:prstGeom prst="rect">
            <a:avLst/>
          </a:prstGeom>
          <a:noFill/>
          <a:ln>
            <a:noFill/>
          </a:ln>
          <a:effectLst/>
        </p:spPr>
        <p:txBody>
          <a:bodyPr lIns="0" tIns="36000" rIns="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00" b="0"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rPr>
              <a:t>Cutover</a:t>
            </a:r>
            <a:endParaRPr kumimoji="0" lang="pt-BR" sz="700" b="0"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9" name="Retângulo 2">
            <a:extLst>
              <a:ext uri="{FF2B5EF4-FFF2-40B4-BE49-F238E27FC236}">
                <a16:creationId xmlns:a16="http://schemas.microsoft.com/office/drawing/2014/main" id="{68D11FFA-1ABE-B232-07D3-A4032F27ED26}"/>
              </a:ext>
            </a:extLst>
          </p:cNvPr>
          <p:cNvSpPr/>
          <p:nvPr/>
        </p:nvSpPr>
        <p:spPr>
          <a:xfrm>
            <a:off x="3880005" y="6665977"/>
            <a:ext cx="97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HOLD</a:t>
            </a:r>
          </a:p>
        </p:txBody>
      </p:sp>
      <p:sp>
        <p:nvSpPr>
          <p:cNvPr id="8" name="Retângulo 2">
            <a:extLst>
              <a:ext uri="{FF2B5EF4-FFF2-40B4-BE49-F238E27FC236}">
                <a16:creationId xmlns:a16="http://schemas.microsoft.com/office/drawing/2014/main" id="{A2FF55A2-8E53-62E0-58C9-EA0AAD1846F4}"/>
              </a:ext>
            </a:extLst>
          </p:cNvPr>
          <p:cNvSpPr/>
          <p:nvPr/>
        </p:nvSpPr>
        <p:spPr>
          <a:xfrm>
            <a:off x="5312835" y="3187886"/>
            <a:ext cx="1728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Elipse 10">
            <a:extLst>
              <a:ext uri="{FF2B5EF4-FFF2-40B4-BE49-F238E27FC236}">
                <a16:creationId xmlns:a16="http://schemas.microsoft.com/office/drawing/2014/main" id="{6BE05B61-C023-0B11-8649-EC7BE02BD084}"/>
              </a:ext>
            </a:extLst>
          </p:cNvPr>
          <p:cNvSpPr/>
          <p:nvPr/>
        </p:nvSpPr>
        <p:spPr>
          <a:xfrm>
            <a:off x="12347967" y="2213344"/>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5" name="Elipse 14">
            <a:extLst>
              <a:ext uri="{FF2B5EF4-FFF2-40B4-BE49-F238E27FC236}">
                <a16:creationId xmlns:a16="http://schemas.microsoft.com/office/drawing/2014/main" id="{24475EDB-6486-B8A5-040A-C239CBD8F360}"/>
              </a:ext>
            </a:extLst>
          </p:cNvPr>
          <p:cNvSpPr/>
          <p:nvPr/>
        </p:nvSpPr>
        <p:spPr>
          <a:xfrm>
            <a:off x="12712774" y="2743812"/>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30" name="Elipse 29">
            <a:extLst>
              <a:ext uri="{FF2B5EF4-FFF2-40B4-BE49-F238E27FC236}">
                <a16:creationId xmlns:a16="http://schemas.microsoft.com/office/drawing/2014/main" id="{7CF4B8B3-1DD4-336F-E48D-66F4851011B7}"/>
              </a:ext>
            </a:extLst>
          </p:cNvPr>
          <p:cNvSpPr/>
          <p:nvPr/>
        </p:nvSpPr>
        <p:spPr>
          <a:xfrm>
            <a:off x="12514704" y="3046614"/>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46" name="Elipse 45">
            <a:extLst>
              <a:ext uri="{FF2B5EF4-FFF2-40B4-BE49-F238E27FC236}">
                <a16:creationId xmlns:a16="http://schemas.microsoft.com/office/drawing/2014/main" id="{E9D71872-0AE5-3817-FA28-F7BD35CB8017}"/>
              </a:ext>
            </a:extLst>
          </p:cNvPr>
          <p:cNvSpPr/>
          <p:nvPr/>
        </p:nvSpPr>
        <p:spPr>
          <a:xfrm>
            <a:off x="12713194" y="4696820"/>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X</a:t>
            </a:r>
          </a:p>
        </p:txBody>
      </p:sp>
      <p:sp>
        <p:nvSpPr>
          <p:cNvPr id="47" name="Retângulo 2">
            <a:extLst>
              <a:ext uri="{FF2B5EF4-FFF2-40B4-BE49-F238E27FC236}">
                <a16:creationId xmlns:a16="http://schemas.microsoft.com/office/drawing/2014/main" id="{B21018C0-A38D-0D6E-51FE-5D5C269064E1}"/>
              </a:ext>
            </a:extLst>
          </p:cNvPr>
          <p:cNvSpPr/>
          <p:nvPr/>
        </p:nvSpPr>
        <p:spPr>
          <a:xfrm>
            <a:off x="12485954" y="4537364"/>
            <a:ext cx="795399" cy="17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t>Prioridade:</a:t>
            </a:r>
          </a:p>
        </p:txBody>
      </p:sp>
      <p:sp>
        <p:nvSpPr>
          <p:cNvPr id="48" name="Retângulo 2">
            <a:extLst>
              <a:ext uri="{FF2B5EF4-FFF2-40B4-BE49-F238E27FC236}">
                <a16:creationId xmlns:a16="http://schemas.microsoft.com/office/drawing/2014/main" id="{F3EF515D-8FEA-6A9F-F05D-0B922220F159}"/>
              </a:ext>
            </a:extLst>
          </p:cNvPr>
          <p:cNvSpPr/>
          <p:nvPr/>
        </p:nvSpPr>
        <p:spPr>
          <a:xfrm>
            <a:off x="4827808" y="3742090"/>
            <a:ext cx="151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Retângulo 2">
            <a:extLst>
              <a:ext uri="{FF2B5EF4-FFF2-40B4-BE49-F238E27FC236}">
                <a16:creationId xmlns:a16="http://schemas.microsoft.com/office/drawing/2014/main" id="{787C17F3-F10E-4D84-2078-6061A6362B19}"/>
              </a:ext>
            </a:extLst>
          </p:cNvPr>
          <p:cNvSpPr/>
          <p:nvPr/>
        </p:nvSpPr>
        <p:spPr>
          <a:xfrm>
            <a:off x="6078472" y="2602249"/>
            <a:ext cx="972000" cy="144000"/>
          </a:xfrm>
          <a:prstGeom prst="round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tângulo 50">
            <a:extLst>
              <a:ext uri="{FF2B5EF4-FFF2-40B4-BE49-F238E27FC236}">
                <a16:creationId xmlns:a16="http://schemas.microsoft.com/office/drawing/2014/main" id="{E2A293EC-56EC-069B-7792-2F45F568B4B8}"/>
              </a:ext>
            </a:extLst>
          </p:cNvPr>
          <p:cNvSpPr/>
          <p:nvPr/>
        </p:nvSpPr>
        <p:spPr>
          <a:xfrm>
            <a:off x="19049" y="4570130"/>
            <a:ext cx="12153901" cy="700931"/>
          </a:xfrm>
          <a:prstGeom prst="rect">
            <a:avLst/>
          </a:prstGeom>
          <a:solidFill>
            <a:srgbClr val="7F7F7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892E4E10-38DA-F84E-3A67-A0493E04312C}"/>
              </a:ext>
            </a:extLst>
          </p:cNvPr>
          <p:cNvSpPr/>
          <p:nvPr/>
        </p:nvSpPr>
        <p:spPr>
          <a:xfrm>
            <a:off x="12416027" y="3826253"/>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27" name="Elipse 26">
            <a:extLst>
              <a:ext uri="{FF2B5EF4-FFF2-40B4-BE49-F238E27FC236}">
                <a16:creationId xmlns:a16="http://schemas.microsoft.com/office/drawing/2014/main" id="{5EDFF04D-6E21-FE7A-3AB8-3DD38C42C3C3}"/>
              </a:ext>
            </a:extLst>
          </p:cNvPr>
          <p:cNvSpPr/>
          <p:nvPr/>
        </p:nvSpPr>
        <p:spPr>
          <a:xfrm>
            <a:off x="12576015" y="3509584"/>
            <a:ext cx="240403" cy="226749"/>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6</a:t>
            </a:r>
          </a:p>
        </p:txBody>
      </p:sp>
      <p:sp>
        <p:nvSpPr>
          <p:cNvPr id="34" name="Elipse 33">
            <a:extLst>
              <a:ext uri="{FF2B5EF4-FFF2-40B4-BE49-F238E27FC236}">
                <a16:creationId xmlns:a16="http://schemas.microsoft.com/office/drawing/2014/main" id="{BE835550-DE6D-9B6C-F44A-37A57985F38F}"/>
              </a:ext>
            </a:extLst>
          </p:cNvPr>
          <p:cNvSpPr/>
          <p:nvPr/>
        </p:nvSpPr>
        <p:spPr>
          <a:xfrm>
            <a:off x="12249180" y="1739536"/>
            <a:ext cx="319976" cy="301803"/>
          </a:xfrm>
          <a:prstGeom prst="ellipse">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white"/>
                </a:solidFill>
                <a:effectLst/>
                <a:uLnTx/>
                <a:uFillTx/>
                <a:latin typeface="Calibri" panose="020F0502020204030204"/>
                <a:ea typeface="+mn-ea"/>
                <a:cs typeface="+mn-cs"/>
              </a:rPr>
              <a:t>4</a:t>
            </a:r>
          </a:p>
        </p:txBody>
      </p:sp>
      <p:pic>
        <p:nvPicPr>
          <p:cNvPr id="66" name="Imagem 65">
            <a:extLst>
              <a:ext uri="{FF2B5EF4-FFF2-40B4-BE49-F238E27FC236}">
                <a16:creationId xmlns:a16="http://schemas.microsoft.com/office/drawing/2014/main" id="{EE4C3C8E-E0C3-C8E4-87F1-EF838CD33C4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sp>
        <p:nvSpPr>
          <p:cNvPr id="67" name="Espaço Reservado para Número de Slide 13">
            <a:extLst>
              <a:ext uri="{FF2B5EF4-FFF2-40B4-BE49-F238E27FC236}">
                <a16:creationId xmlns:a16="http://schemas.microsoft.com/office/drawing/2014/main" id="{865FFDDD-64A7-27FD-6F3A-C4569697807B}"/>
              </a:ext>
            </a:extLst>
          </p:cNvPr>
          <p:cNvSpPr txBox="1">
            <a:spLocks/>
          </p:cNvSpPr>
          <p:nvPr/>
        </p:nvSpPr>
        <p:spPr>
          <a:xfrm>
            <a:off x="11235552" y="6258394"/>
            <a:ext cx="434967" cy="284639"/>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FCDA6FB-9C0A-4A00-9194-DC7B57F26232}" type="slidenum">
              <a:rPr kumimoji="0" lang="pt-BR" sz="1800" b="1"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9" name="CaixaDeTexto 68">
            <a:extLst>
              <a:ext uri="{FF2B5EF4-FFF2-40B4-BE49-F238E27FC236}">
                <a16:creationId xmlns:a16="http://schemas.microsoft.com/office/drawing/2014/main" id="{C225DC5A-D341-EBCD-C832-F84400C85B77}"/>
              </a:ext>
            </a:extLst>
          </p:cNvPr>
          <p:cNvSpPr txBox="1"/>
          <p:nvPr/>
        </p:nvSpPr>
        <p:spPr>
          <a:xfrm>
            <a:off x="11485794" y="6285579"/>
            <a:ext cx="3449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Calibri" panose="020F0502020204030204"/>
                <a:ea typeface="+mn-ea"/>
                <a:cs typeface="+mn-cs"/>
              </a:rPr>
              <a:t>/9</a:t>
            </a:r>
          </a:p>
        </p:txBody>
      </p:sp>
      <p:sp>
        <p:nvSpPr>
          <p:cNvPr id="7" name="Retângulo 2">
            <a:extLst>
              <a:ext uri="{FF2B5EF4-FFF2-40B4-BE49-F238E27FC236}">
                <a16:creationId xmlns:a16="http://schemas.microsoft.com/office/drawing/2014/main" id="{5B878304-04E3-C22B-9C7C-935039B03846}"/>
              </a:ext>
            </a:extLst>
          </p:cNvPr>
          <p:cNvSpPr/>
          <p:nvPr/>
        </p:nvSpPr>
        <p:spPr>
          <a:xfrm>
            <a:off x="6036013" y="4365668"/>
            <a:ext cx="972000" cy="144000"/>
          </a:xfrm>
          <a:prstGeom prst="roundRect">
            <a:avLst/>
          </a:prstGeom>
          <a:pattFill prst="dk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tângulo 53">
            <a:extLst>
              <a:ext uri="{FF2B5EF4-FFF2-40B4-BE49-F238E27FC236}">
                <a16:creationId xmlns:a16="http://schemas.microsoft.com/office/drawing/2014/main" id="{689E28B5-CEFA-07AC-F673-853BD330FD3B}"/>
              </a:ext>
            </a:extLst>
          </p:cNvPr>
          <p:cNvSpPr>
            <a:spLocks/>
          </p:cNvSpPr>
          <p:nvPr/>
        </p:nvSpPr>
        <p:spPr>
          <a:xfrm>
            <a:off x="0" y="2073"/>
            <a:ext cx="12204000" cy="429012"/>
          </a:xfrm>
          <a:prstGeom prst="rect">
            <a:avLst/>
          </a:prstGeom>
          <a:solidFill>
            <a:srgbClr val="DAE3F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190640" rtl="0" eaLnBrk="1" fontAlgn="auto" latinLnBrk="0" hangingPunct="1">
              <a:lnSpc>
                <a:spcPct val="100000"/>
              </a:lnSpc>
              <a:spcBef>
                <a:spcPts val="0"/>
              </a:spcBef>
              <a:spcAft>
                <a:spcPts val="0"/>
              </a:spcAft>
              <a:buClrTx/>
              <a:buSzTx/>
              <a:buFontTx/>
              <a:buNone/>
              <a:tabLst/>
              <a:defRPr sz="2600">
                <a:solidFill>
                  <a:srgbClr val="000000"/>
                </a:solidFill>
                <a:latin typeface="SansSerif"/>
                <a:ea typeface="SansSerif"/>
                <a:cs typeface="SansSerif"/>
              </a:defRPr>
            </a:pPr>
            <a:r>
              <a:rPr kumimoji="0" lang="en-US" sz="2000" b="1" i="0" u="none" strike="noStrike" kern="1200" cap="none" spc="0" normalizeH="0" baseline="0" noProof="0">
                <a:ln>
                  <a:noFill/>
                </a:ln>
                <a:solidFill>
                  <a:srgbClr val="002060"/>
                </a:solidFill>
                <a:effectLst/>
                <a:uLnTx/>
                <a:uFillTx/>
                <a:latin typeface="Bahnschrift" panose="020B0502040204020203" pitchFamily="34" charset="0"/>
              </a:rPr>
              <a:t> 		                    PROJECTS ROADMAP – ARCHITECTURE HDA MAO 		</a:t>
            </a:r>
            <a:r>
              <a:rPr kumimoji="0" lang="en-US" sz="2000" b="1" i="0" u="none" strike="noStrike" kern="1200" cap="none" spc="0" normalizeH="0" baseline="0" noProof="0">
                <a:ln>
                  <a:noFill/>
                </a:ln>
                <a:solidFill>
                  <a:srgbClr val="DAE3F3"/>
                </a:solidFill>
                <a:effectLst/>
                <a:uLnTx/>
                <a:uFillTx/>
                <a:latin typeface="Bahnschrift" panose="020B0502040204020203" pitchFamily="34" charset="0"/>
              </a:rPr>
              <a:t>             5/5</a:t>
            </a:r>
          </a:p>
        </p:txBody>
      </p:sp>
      <p:pic>
        <p:nvPicPr>
          <p:cNvPr id="68" name="Imagem 67" descr="Uma imagem contendo Forma&#10;&#10;Descrição gerada automaticamente">
            <a:extLst>
              <a:ext uri="{FF2B5EF4-FFF2-40B4-BE49-F238E27FC236}">
                <a16:creationId xmlns:a16="http://schemas.microsoft.com/office/drawing/2014/main" id="{697F062E-A399-5FC4-8646-532322F83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 y="30071"/>
            <a:ext cx="2481129" cy="373017"/>
          </a:xfrm>
          <a:prstGeom prst="rect">
            <a:avLst/>
          </a:prstGeom>
          <a:solidFill>
            <a:schemeClr val="bg1"/>
          </a:solidFill>
        </p:spPr>
      </p:pic>
    </p:spTree>
    <p:extLst>
      <p:ext uri="{BB962C8B-B14F-4D97-AF65-F5344CB8AC3E}">
        <p14:creationId xmlns:p14="http://schemas.microsoft.com/office/powerpoint/2010/main" val="384812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xtTitle" hidden="1"/>
          <p:cNvSpPr txBox="1"/>
          <p:nvPr/>
        </p:nvSpPr>
        <p:spPr>
          <a:xfrm>
            <a:off x="635000" y="444500"/>
            <a:ext cx="3810000" cy="369332"/>
          </a:xfrm>
          <a:prstGeom prst="rect">
            <a:avLst/>
          </a:prstGeom>
          <a:noFill/>
        </p:spPr>
        <p:txBody>
          <a:bodyPr vert="horz" rtlCol="0">
            <a:spAutoFit/>
          </a:bodyPr>
          <a:lstStyle/>
          <a:p>
            <a:r>
              <a:rPr lang="pt-BR"/>
              <a:t>Schedulle</a:t>
            </a:r>
          </a:p>
        </p:txBody>
      </p:sp>
      <p:sp>
        <p:nvSpPr>
          <p:cNvPr id="5" name="txtSubtitle" hidden="1"/>
          <p:cNvSpPr txBox="1"/>
          <p:nvPr/>
        </p:nvSpPr>
        <p:spPr>
          <a:xfrm>
            <a:off x="4445000" y="444500"/>
            <a:ext cx="3810000" cy="369332"/>
          </a:xfrm>
          <a:prstGeom prst="rect">
            <a:avLst/>
          </a:prstGeom>
          <a:noFill/>
        </p:spPr>
        <p:txBody>
          <a:bodyPr vert="horz" rtlCol="0">
            <a:spAutoFit/>
          </a:bodyPr>
          <a:lstStyle/>
          <a:p>
            <a:endParaRPr lang="pt-BR"/>
          </a:p>
        </p:txBody>
      </p:sp>
      <p:sp>
        <p:nvSpPr>
          <p:cNvPr id="6" name="txtVisibleSubtitle"/>
          <p:cNvSpPr txBox="1"/>
          <p:nvPr/>
        </p:nvSpPr>
        <p:spPr>
          <a:xfrm>
            <a:off x="4191000" y="444500"/>
            <a:ext cx="3810000" cy="307777"/>
          </a:xfrm>
          <a:prstGeom prst="rect">
            <a:avLst/>
          </a:prstGeom>
          <a:noFill/>
        </p:spPr>
        <p:txBody>
          <a:bodyPr vert="horz" rtlCol="0">
            <a:spAutoFit/>
          </a:bodyPr>
          <a:lstStyle/>
          <a:p>
            <a:pPr algn="ctr"/>
            <a:r>
              <a:rPr lang="pt-BR" sz="1400" b="1"/>
              <a:t>Schedulle</a:t>
            </a:r>
          </a:p>
        </p:txBody>
      </p:sp>
      <p:sp>
        <p:nvSpPr>
          <p:cNvPr id="8" name="txtPage"/>
          <p:cNvSpPr txBox="1"/>
          <p:nvPr/>
        </p:nvSpPr>
        <p:spPr>
          <a:xfrm>
            <a:off x="11430000" y="444500"/>
            <a:ext cx="762000" cy="215444"/>
          </a:xfrm>
          <a:prstGeom prst="rect">
            <a:avLst/>
          </a:prstGeom>
          <a:noFill/>
        </p:spPr>
        <p:txBody>
          <a:bodyPr vert="horz" rtlCol="0">
            <a:spAutoFit/>
          </a:bodyPr>
          <a:lstStyle/>
          <a:p>
            <a:r>
              <a:rPr lang="pt-BR" sz="800" dirty="0">
                <a:solidFill>
                  <a:srgbClr val="1F497F"/>
                </a:solidFill>
              </a:rPr>
              <a:t>Page: 15 / 17</a:t>
            </a:r>
          </a:p>
        </p:txBody>
      </p:sp>
      <p:sp>
        <p:nvSpPr>
          <p:cNvPr id="7" name="CaixaDeTexto 9">
            <a:extLst>
              <a:ext uri="{FF2B5EF4-FFF2-40B4-BE49-F238E27FC236}">
                <a16:creationId xmlns:a16="http://schemas.microsoft.com/office/drawing/2014/main" id="{E1D6E43C-AB2A-7FFB-A515-3D5358ECA17C}"/>
              </a:ext>
            </a:extLst>
          </p:cNvPr>
          <p:cNvSpPr txBox="1"/>
          <p:nvPr/>
        </p:nvSpPr>
        <p:spPr>
          <a:xfrm>
            <a:off x="0" y="6342691"/>
            <a:ext cx="12192000" cy="542693"/>
          </a:xfrm>
          <a:prstGeom prst="rect">
            <a:avLst/>
          </a:prstGeom>
          <a:solidFill>
            <a:srgbClr val="FFFF00"/>
          </a:solidFill>
        </p:spPr>
        <p:txBody>
          <a:bodyPr wrap="square" rtlCol="0" anchor="ctr" anchorCtr="0">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fase</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de U0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foi</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aprovada</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em</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16 de Agosto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sem</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atrasos</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Porém</a:t>
            </a:r>
            <a:r>
              <a:rPr lang="en-US" sz="1200" kern="0" dirty="0">
                <a:solidFill>
                  <a:prstClr val="black"/>
                </a:solidFill>
                <a:latin typeface="Calibri"/>
                <a:cs typeface="Arial" panose="020B0604020202020204" pitchFamily="34" charset="0"/>
              </a:rPr>
              <a:t>, n</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fase</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de J0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houveram</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atrasos</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no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cronograma</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motivadas</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principalmente</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pela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priorização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da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implantação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do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projeto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BI da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produção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e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realocação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de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recursos</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Mas, de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qualquer</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forma, 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implantação</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está</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prevista</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para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ocorrer</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em</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março’23, antes da MP da </a:t>
            </a:r>
            <a:r>
              <a:rPr kumimoji="0" lang="en-US" sz="1200" b="0" i="0" u="none" strike="noStrike" kern="0" cap="none" spc="0" normalizeH="0" baseline="0" noProof="0" dirty="0" err="1">
                <a:ln>
                  <a:noFill/>
                </a:ln>
                <a:solidFill>
                  <a:prstClr val="black"/>
                </a:solidFill>
                <a:effectLst/>
                <a:uLnTx/>
                <a:uFillTx/>
                <a:latin typeface="Calibri"/>
                <a:ea typeface="+mn-ea"/>
                <a:cs typeface="Arial" panose="020B0604020202020204" pitchFamily="34" charset="0"/>
              </a:rPr>
              <a:t>linha</a:t>
            </a:r>
            <a:r>
              <a:rPr kumimoji="0" lang="en-US" sz="1200" b="0" i="0" u="none" strike="noStrike" kern="0" cap="none" spc="0" normalizeH="0" baseline="0" noProof="0" dirty="0">
                <a:ln>
                  <a:noFill/>
                </a:ln>
                <a:solidFill>
                  <a:prstClr val="black"/>
                </a:solidFill>
                <a:effectLst/>
                <a:uLnTx/>
                <a:uFillTx/>
                <a:latin typeface="Calibri"/>
                <a:ea typeface="+mn-ea"/>
                <a:cs typeface="Arial" panose="020B0604020202020204" pitchFamily="34" charset="0"/>
              </a:rPr>
              <a:t> 1.</a:t>
            </a:r>
            <a:endParaRPr kumimoji="0" lang="pt-B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66" descr="Red User sm">
            <a:extLst>
              <a:ext uri="{FF2B5EF4-FFF2-40B4-BE49-F238E27FC236}">
                <a16:creationId xmlns:a16="http://schemas.microsoft.com/office/drawing/2014/main" id="{2FE46326-4F19-4FD5-9426-5AB83CD1A5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5746" y="617531"/>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CaixaDeTexto 45">
            <a:extLst>
              <a:ext uri="{FF2B5EF4-FFF2-40B4-BE49-F238E27FC236}">
                <a16:creationId xmlns:a16="http://schemas.microsoft.com/office/drawing/2014/main" id="{A4E5C1AF-84F6-4846-847A-8BF25B86826E}"/>
              </a:ext>
            </a:extLst>
          </p:cNvPr>
          <p:cNvSpPr txBox="1"/>
          <p:nvPr/>
        </p:nvSpPr>
        <p:spPr>
          <a:xfrm>
            <a:off x="9794116" y="562249"/>
            <a:ext cx="609462" cy="24622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prstClr val="black"/>
                </a:solidFill>
                <a:effectLst/>
                <a:uLnTx/>
                <a:uFillTx/>
                <a:latin typeface="Calibri"/>
                <a:ea typeface="+mn-ea"/>
                <a:cs typeface="+mn-cs"/>
              </a:rPr>
              <a:t>Part. KU</a:t>
            </a:r>
          </a:p>
        </p:txBody>
      </p:sp>
      <p:sp>
        <p:nvSpPr>
          <p:cNvPr id="96" name="Paralelogramo 95">
            <a:extLst>
              <a:ext uri="{FF2B5EF4-FFF2-40B4-BE49-F238E27FC236}">
                <a16:creationId xmlns:a16="http://schemas.microsoft.com/office/drawing/2014/main" id="{B2627530-50B9-4749-8C55-1E9A062E433C}"/>
              </a:ext>
            </a:extLst>
          </p:cNvPr>
          <p:cNvSpPr/>
          <p:nvPr/>
        </p:nvSpPr>
        <p:spPr>
          <a:xfrm>
            <a:off x="10387625" y="629279"/>
            <a:ext cx="252000" cy="972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97" name="Paralelogramo 96">
            <a:extLst>
              <a:ext uri="{FF2B5EF4-FFF2-40B4-BE49-F238E27FC236}">
                <a16:creationId xmlns:a16="http://schemas.microsoft.com/office/drawing/2014/main" id="{4453AB0B-690A-44C4-AA19-72B6D57A9567}"/>
              </a:ext>
            </a:extLst>
          </p:cNvPr>
          <p:cNvSpPr/>
          <p:nvPr/>
        </p:nvSpPr>
        <p:spPr>
          <a:xfrm>
            <a:off x="10391400" y="629313"/>
            <a:ext cx="144000" cy="97200"/>
          </a:xfrm>
          <a:prstGeom prst="parallelogram">
            <a:avLst/>
          </a:prstGeom>
          <a:solidFill>
            <a:schemeClr val="accent3"/>
          </a:solidFill>
          <a:ln w="3175" cap="flat" cmpd="sng" algn="ctr">
            <a:noFill/>
            <a:prstDash val="solid"/>
            <a:miter lim="800000"/>
          </a:ln>
          <a:effectLst/>
        </p:spPr>
        <p:txBody>
          <a:bodyPr lIns="0" tIns="0" rIns="0" bIns="0"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0" cap="none" spc="0" normalizeH="0" baseline="0" noProof="0">
              <a:ln>
                <a:noFill/>
              </a:ln>
              <a:solidFill>
                <a:prstClr val="white"/>
              </a:solidFill>
              <a:effectLst/>
              <a:uLnTx/>
              <a:uFillTx/>
              <a:latin typeface="Arial"/>
              <a:ea typeface="+mn-ea"/>
              <a:cs typeface="+mn-cs"/>
            </a:endParaRPr>
          </a:p>
        </p:txBody>
      </p:sp>
      <p:sp>
        <p:nvSpPr>
          <p:cNvPr id="98" name="CaixaDeTexto 109">
            <a:extLst>
              <a:ext uri="{FF2B5EF4-FFF2-40B4-BE49-F238E27FC236}">
                <a16:creationId xmlns:a16="http://schemas.microsoft.com/office/drawing/2014/main" id="{9625EB9F-CEEE-4DE6-A270-6A3486979768}"/>
              </a:ext>
            </a:extLst>
          </p:cNvPr>
          <p:cNvSpPr txBox="1"/>
          <p:nvPr/>
        </p:nvSpPr>
        <p:spPr>
          <a:xfrm>
            <a:off x="10619561" y="562250"/>
            <a:ext cx="1436612" cy="24622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prstClr val="black"/>
                </a:solidFill>
                <a:effectLst/>
                <a:uLnTx/>
                <a:uFillTx/>
                <a:latin typeface="Calibri"/>
                <a:ea typeface="+mn-ea"/>
                <a:cs typeface="+mn-cs"/>
              </a:rPr>
              <a:t>Orig</a:t>
            </a:r>
            <a:r>
              <a:rPr kumimoji="0" lang="pt-BR" sz="1000" b="0" i="0" u="none" strike="noStrike" kern="1200" cap="none" spc="0" normalizeH="0" baseline="0" noProof="0" dirty="0">
                <a:ln>
                  <a:noFill/>
                </a:ln>
                <a:solidFill>
                  <a:prstClr val="black"/>
                </a:solidFill>
                <a:effectLst/>
                <a:uLnTx/>
                <a:uFillTx/>
                <a:latin typeface="Calibri"/>
                <a:ea typeface="+mn-ea"/>
                <a:cs typeface="+mn-cs"/>
              </a:rPr>
              <a:t>/</a:t>
            </a:r>
            <a:r>
              <a:rPr kumimoji="0" lang="pt-BR" sz="1000" b="0" i="0" u="none" strike="noStrike" kern="1200" cap="none" spc="0" normalizeH="0" baseline="0" noProof="0" dirty="0" err="1">
                <a:ln>
                  <a:noFill/>
                </a:ln>
                <a:solidFill>
                  <a:prstClr val="black"/>
                </a:solidFill>
                <a:effectLst/>
                <a:uLnTx/>
                <a:uFillTx/>
                <a:latin typeface="Calibri"/>
                <a:ea typeface="+mn-ea"/>
                <a:cs typeface="+mn-cs"/>
              </a:rPr>
              <a:t>Rev</a:t>
            </a:r>
            <a:r>
              <a:rPr kumimoji="0" lang="pt-BR" sz="1000" b="0" i="0" u="none" strike="noStrike" kern="1200" cap="none" spc="0" normalizeH="0" baseline="0" noProof="0" dirty="0">
                <a:ln>
                  <a:noFill/>
                </a:ln>
                <a:solidFill>
                  <a:prstClr val="black"/>
                </a:solidFill>
                <a:effectLst/>
                <a:uLnTx/>
                <a:uFillTx/>
                <a:latin typeface="Calibri"/>
                <a:ea typeface="+mn-ea"/>
                <a:cs typeface="+mn-cs"/>
              </a:rPr>
              <a:t> </a:t>
            </a:r>
            <a:r>
              <a:rPr kumimoji="0" lang="pt-BR" sz="1000" b="0" i="0" u="none" strike="noStrike" kern="1200" cap="none" spc="0" normalizeH="0" baseline="0" noProof="0" dirty="0" err="1">
                <a:ln>
                  <a:noFill/>
                </a:ln>
                <a:solidFill>
                  <a:prstClr val="black"/>
                </a:solidFill>
                <a:effectLst/>
                <a:uLnTx/>
                <a:uFillTx/>
                <a:latin typeface="Calibri"/>
                <a:ea typeface="+mn-ea"/>
                <a:cs typeface="+mn-cs"/>
              </a:rPr>
              <a:t>Plan</a:t>
            </a:r>
            <a:r>
              <a:rPr kumimoji="0" lang="pt-BR" sz="1000" b="0" i="0" u="none" strike="noStrike" kern="1200" cap="none" spc="0" normalizeH="0" baseline="0" noProof="0" dirty="0">
                <a:ln>
                  <a:noFill/>
                </a:ln>
                <a:solidFill>
                  <a:prstClr val="black"/>
                </a:solidFill>
                <a:effectLst/>
                <a:uLnTx/>
                <a:uFillTx/>
                <a:latin typeface="Calibri"/>
                <a:ea typeface="+mn-ea"/>
                <a:cs typeface="+mn-cs"/>
              </a:rPr>
              <a:t>           Real</a:t>
            </a:r>
          </a:p>
        </p:txBody>
      </p:sp>
      <p:sp>
        <p:nvSpPr>
          <p:cNvPr id="99" name="Paralelogramo 98">
            <a:extLst>
              <a:ext uri="{FF2B5EF4-FFF2-40B4-BE49-F238E27FC236}">
                <a16:creationId xmlns:a16="http://schemas.microsoft.com/office/drawing/2014/main" id="{00AE1800-2C31-4C69-8011-4BBD91FA2E73}"/>
              </a:ext>
            </a:extLst>
          </p:cNvPr>
          <p:cNvSpPr/>
          <p:nvPr/>
        </p:nvSpPr>
        <p:spPr>
          <a:xfrm>
            <a:off x="11541909" y="634041"/>
            <a:ext cx="180000" cy="97200"/>
          </a:xfrm>
          <a:prstGeom prst="parallelogram">
            <a:avLst/>
          </a:prstGeom>
          <a:solidFill>
            <a:schemeClr val="accent4"/>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0" cap="none" spc="0" normalizeH="0" baseline="0" noProof="0">
              <a:ln>
                <a:noFill/>
              </a:ln>
              <a:solidFill>
                <a:prstClr val="black"/>
              </a:solidFill>
              <a:effectLst/>
              <a:uLnTx/>
              <a:uFillTx/>
              <a:latin typeface="Arial"/>
              <a:ea typeface="+mn-ea"/>
              <a:cs typeface="+mn-cs"/>
            </a:endParaRPr>
          </a:p>
        </p:txBody>
      </p:sp>
      <p:pic>
        <p:nvPicPr>
          <p:cNvPr id="100" name="table">
            <a:extLst>
              <a:ext uri="{FF2B5EF4-FFF2-40B4-BE49-F238E27FC236}">
                <a16:creationId xmlns:a16="http://schemas.microsoft.com/office/drawing/2014/main" id="{613CB7C0-4AA2-40A0-ACFC-D52E35C4A5E4}"/>
              </a:ext>
            </a:extLst>
          </p:cNvPr>
          <p:cNvPicPr>
            <a:picLocks noChangeAspect="1"/>
          </p:cNvPicPr>
          <p:nvPr/>
        </p:nvPicPr>
        <p:blipFill>
          <a:blip r:embed="rId3"/>
          <a:stretch>
            <a:fillRect/>
          </a:stretch>
        </p:blipFill>
        <p:spPr>
          <a:xfrm>
            <a:off x="156507" y="868663"/>
            <a:ext cx="11819450" cy="5188082"/>
          </a:xfrm>
          <a:prstGeom prst="rect">
            <a:avLst/>
          </a:prstGeom>
        </p:spPr>
      </p:pic>
      <p:sp>
        <p:nvSpPr>
          <p:cNvPr id="101" name="Paralelogramo 100">
            <a:extLst>
              <a:ext uri="{FF2B5EF4-FFF2-40B4-BE49-F238E27FC236}">
                <a16:creationId xmlns:a16="http://schemas.microsoft.com/office/drawing/2014/main" id="{FB4EC7E3-720A-4C73-88B8-8E5A58F320B1}"/>
              </a:ext>
            </a:extLst>
          </p:cNvPr>
          <p:cNvSpPr/>
          <p:nvPr/>
        </p:nvSpPr>
        <p:spPr>
          <a:xfrm>
            <a:off x="3762323" y="1490847"/>
            <a:ext cx="26136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2" name="Paralelogramo 101">
            <a:extLst>
              <a:ext uri="{FF2B5EF4-FFF2-40B4-BE49-F238E27FC236}">
                <a16:creationId xmlns:a16="http://schemas.microsoft.com/office/drawing/2014/main" id="{4FCF43A6-BB70-4811-B838-B9D800197AC5}"/>
              </a:ext>
            </a:extLst>
          </p:cNvPr>
          <p:cNvSpPr/>
          <p:nvPr/>
        </p:nvSpPr>
        <p:spPr>
          <a:xfrm>
            <a:off x="7304357" y="2187566"/>
            <a:ext cx="7200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3" name="Paralelogramo 102">
            <a:extLst>
              <a:ext uri="{FF2B5EF4-FFF2-40B4-BE49-F238E27FC236}">
                <a16:creationId xmlns:a16="http://schemas.microsoft.com/office/drawing/2014/main" id="{2604E3B3-6473-4F0E-9525-6F3DC26E8B5F}"/>
              </a:ext>
            </a:extLst>
          </p:cNvPr>
          <p:cNvSpPr/>
          <p:nvPr/>
        </p:nvSpPr>
        <p:spPr>
          <a:xfrm>
            <a:off x="7972748" y="2514050"/>
            <a:ext cx="2743141"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4" name="Paralelogramo 103">
            <a:extLst>
              <a:ext uri="{FF2B5EF4-FFF2-40B4-BE49-F238E27FC236}">
                <a16:creationId xmlns:a16="http://schemas.microsoft.com/office/drawing/2014/main" id="{58A454AC-1CF7-4AFF-AEAA-3EF7EC6F6089}"/>
              </a:ext>
            </a:extLst>
          </p:cNvPr>
          <p:cNvSpPr/>
          <p:nvPr/>
        </p:nvSpPr>
        <p:spPr>
          <a:xfrm>
            <a:off x="3762171" y="1647427"/>
            <a:ext cx="2613600" cy="119095"/>
          </a:xfrm>
          <a:prstGeom prst="parallelogram">
            <a:avLst/>
          </a:prstGeom>
          <a:solidFill>
            <a:schemeClr val="accent4"/>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5" name="CaixaDeTexto 119">
            <a:extLst>
              <a:ext uri="{FF2B5EF4-FFF2-40B4-BE49-F238E27FC236}">
                <a16:creationId xmlns:a16="http://schemas.microsoft.com/office/drawing/2014/main" id="{A26817B9-F642-423C-8AFD-00B489F6BBFB}"/>
              </a:ext>
            </a:extLst>
          </p:cNvPr>
          <p:cNvSpPr txBox="1"/>
          <p:nvPr/>
        </p:nvSpPr>
        <p:spPr>
          <a:xfrm>
            <a:off x="11075420" y="4818496"/>
            <a:ext cx="989373" cy="50783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err="1">
                <a:ln>
                  <a:noFill/>
                </a:ln>
                <a:solidFill>
                  <a:srgbClr val="0000FF"/>
                </a:solidFill>
                <a:effectLst/>
                <a:uLnTx/>
                <a:uFillTx/>
                <a:latin typeface="Calibri"/>
                <a:ea typeface="+mn-ea"/>
                <a:cs typeface="+mn-cs"/>
              </a:rPr>
              <a:t>GoLive</a:t>
            </a:r>
            <a:endParaRPr kumimoji="0" lang="pt-BR" sz="9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00FF"/>
                </a:solidFill>
                <a:effectLst/>
                <a:uLnTx/>
                <a:uFillTx/>
                <a:latin typeface="Calibri"/>
                <a:ea typeface="+mn-ea"/>
                <a:cs typeface="+mn-cs"/>
              </a:rPr>
              <a:t>(27/Mar)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00FF"/>
                </a:solidFill>
                <a:effectLst/>
                <a:uLnTx/>
                <a:uFillTx/>
                <a:latin typeface="Calibri"/>
                <a:ea typeface="+mn-ea"/>
                <a:cs typeface="+mn-cs"/>
              </a:rPr>
              <a:t>MP AF1 (</a:t>
            </a:r>
            <a:r>
              <a:rPr kumimoji="0" lang="pt-BR" sz="900" b="1" i="0" u="none" strike="noStrike" kern="1200" cap="none" spc="0" normalizeH="0" baseline="0" noProof="0" dirty="0" err="1">
                <a:ln>
                  <a:noFill/>
                </a:ln>
                <a:solidFill>
                  <a:srgbClr val="0000FF"/>
                </a:solidFill>
                <a:effectLst/>
                <a:uLnTx/>
                <a:uFillTx/>
                <a:latin typeface="Calibri"/>
                <a:ea typeface="+mn-ea"/>
                <a:cs typeface="+mn-cs"/>
              </a:rPr>
              <a:t>Abr</a:t>
            </a:r>
            <a:r>
              <a:rPr kumimoji="0" lang="pt-BR" sz="900" b="1" i="0" u="none" strike="noStrike" kern="1200" cap="none" spc="0" normalizeH="0" baseline="0" noProof="0" dirty="0">
                <a:ln>
                  <a:noFill/>
                </a:ln>
                <a:solidFill>
                  <a:srgbClr val="0000FF"/>
                </a:solidFill>
                <a:effectLst/>
                <a:uLnTx/>
                <a:uFillTx/>
                <a:latin typeface="Calibri"/>
                <a:ea typeface="+mn-ea"/>
                <a:cs typeface="+mn-cs"/>
              </a:rPr>
              <a:t>/23)</a:t>
            </a:r>
          </a:p>
        </p:txBody>
      </p:sp>
      <p:sp>
        <p:nvSpPr>
          <p:cNvPr id="106" name="Paralelogramo 105">
            <a:extLst>
              <a:ext uri="{FF2B5EF4-FFF2-40B4-BE49-F238E27FC236}">
                <a16:creationId xmlns:a16="http://schemas.microsoft.com/office/drawing/2014/main" id="{C0A83790-717E-4763-9556-1EF55F71E9CD}"/>
              </a:ext>
            </a:extLst>
          </p:cNvPr>
          <p:cNvSpPr/>
          <p:nvPr/>
        </p:nvSpPr>
        <p:spPr>
          <a:xfrm>
            <a:off x="11121971" y="3203397"/>
            <a:ext cx="8316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7" name="Paralelogramo 106">
            <a:extLst>
              <a:ext uri="{FF2B5EF4-FFF2-40B4-BE49-F238E27FC236}">
                <a16:creationId xmlns:a16="http://schemas.microsoft.com/office/drawing/2014/main" id="{1423EAD0-4818-4201-BF72-FB376994997D}"/>
              </a:ext>
            </a:extLst>
          </p:cNvPr>
          <p:cNvSpPr/>
          <p:nvPr/>
        </p:nvSpPr>
        <p:spPr>
          <a:xfrm>
            <a:off x="11116988" y="3522162"/>
            <a:ext cx="318881"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8" name="Paralelogramo 107">
            <a:extLst>
              <a:ext uri="{FF2B5EF4-FFF2-40B4-BE49-F238E27FC236}">
                <a16:creationId xmlns:a16="http://schemas.microsoft.com/office/drawing/2014/main" id="{6555D480-9810-485D-B256-8DEED26E6657}"/>
              </a:ext>
            </a:extLst>
          </p:cNvPr>
          <p:cNvSpPr/>
          <p:nvPr/>
        </p:nvSpPr>
        <p:spPr>
          <a:xfrm>
            <a:off x="11633296" y="4203790"/>
            <a:ext cx="1080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09" name="Paralelogramo 108">
            <a:extLst>
              <a:ext uri="{FF2B5EF4-FFF2-40B4-BE49-F238E27FC236}">
                <a16:creationId xmlns:a16="http://schemas.microsoft.com/office/drawing/2014/main" id="{A29C380C-5545-4904-B462-8108D3A7FA1D}"/>
              </a:ext>
            </a:extLst>
          </p:cNvPr>
          <p:cNvSpPr/>
          <p:nvPr/>
        </p:nvSpPr>
        <p:spPr>
          <a:xfrm>
            <a:off x="11718213" y="4541158"/>
            <a:ext cx="720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0" name="Paralelogramo 109">
            <a:extLst>
              <a:ext uri="{FF2B5EF4-FFF2-40B4-BE49-F238E27FC236}">
                <a16:creationId xmlns:a16="http://schemas.microsoft.com/office/drawing/2014/main" id="{8F0C57D0-4C69-4255-B824-89CD41714FC9}"/>
              </a:ext>
            </a:extLst>
          </p:cNvPr>
          <p:cNvSpPr/>
          <p:nvPr/>
        </p:nvSpPr>
        <p:spPr>
          <a:xfrm>
            <a:off x="11800371" y="4911011"/>
            <a:ext cx="720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1" name="Paralelogramo 110">
            <a:extLst>
              <a:ext uri="{FF2B5EF4-FFF2-40B4-BE49-F238E27FC236}">
                <a16:creationId xmlns:a16="http://schemas.microsoft.com/office/drawing/2014/main" id="{22705512-29D1-4726-80BD-8B54A7C0DC7E}"/>
              </a:ext>
            </a:extLst>
          </p:cNvPr>
          <p:cNvSpPr/>
          <p:nvPr/>
        </p:nvSpPr>
        <p:spPr>
          <a:xfrm>
            <a:off x="11807473" y="5306463"/>
            <a:ext cx="178825"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2" name="Paralelogramo 111">
            <a:extLst>
              <a:ext uri="{FF2B5EF4-FFF2-40B4-BE49-F238E27FC236}">
                <a16:creationId xmlns:a16="http://schemas.microsoft.com/office/drawing/2014/main" id="{6E536B72-C6AF-40BA-90FA-AF0E357FCE9D}"/>
              </a:ext>
            </a:extLst>
          </p:cNvPr>
          <p:cNvSpPr/>
          <p:nvPr/>
        </p:nvSpPr>
        <p:spPr>
          <a:xfrm>
            <a:off x="6274208" y="1823215"/>
            <a:ext cx="1068099"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3" name="Paralelogramo 112">
            <a:extLst>
              <a:ext uri="{FF2B5EF4-FFF2-40B4-BE49-F238E27FC236}">
                <a16:creationId xmlns:a16="http://schemas.microsoft.com/office/drawing/2014/main" id="{F8B0F9C9-471C-4BAA-A7A2-47C35A1D4146}"/>
              </a:ext>
            </a:extLst>
          </p:cNvPr>
          <p:cNvSpPr/>
          <p:nvPr/>
        </p:nvSpPr>
        <p:spPr>
          <a:xfrm>
            <a:off x="10625148" y="2848690"/>
            <a:ext cx="474368"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4" name="Paralelogramo 113">
            <a:extLst>
              <a:ext uri="{FF2B5EF4-FFF2-40B4-BE49-F238E27FC236}">
                <a16:creationId xmlns:a16="http://schemas.microsoft.com/office/drawing/2014/main" id="{652D60CA-529B-44CA-A47B-15A9BF4C521D}"/>
              </a:ext>
            </a:extLst>
          </p:cNvPr>
          <p:cNvSpPr/>
          <p:nvPr/>
        </p:nvSpPr>
        <p:spPr>
          <a:xfrm>
            <a:off x="11444875" y="3854411"/>
            <a:ext cx="108000" cy="106840"/>
          </a:xfrm>
          <a:prstGeom prst="parallelogram">
            <a:avLst/>
          </a:prstGeom>
          <a:solidFill>
            <a:schemeClr val="accent3"/>
          </a:solidFill>
          <a:ln w="3175" cap="flat" cmpd="sng" algn="ctr">
            <a:noFill/>
            <a:prstDash val="solid"/>
            <a:miter lim="800000"/>
          </a:ln>
          <a:effectLst/>
        </p:spPr>
        <p:txBody>
          <a:bodyPr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Arial"/>
              <a:ea typeface="+mn-ea"/>
              <a:cs typeface="+mn-cs"/>
            </a:endParaRPr>
          </a:p>
        </p:txBody>
      </p:sp>
      <p:sp>
        <p:nvSpPr>
          <p:cNvPr id="115" name="Estrela de 5 Pontas 4">
            <a:extLst>
              <a:ext uri="{FF2B5EF4-FFF2-40B4-BE49-F238E27FC236}">
                <a16:creationId xmlns:a16="http://schemas.microsoft.com/office/drawing/2014/main" id="{30E6D8CE-37EE-416C-BDA0-F6DBC66FA503}"/>
              </a:ext>
            </a:extLst>
          </p:cNvPr>
          <p:cNvSpPr/>
          <p:nvPr/>
        </p:nvSpPr>
        <p:spPr>
          <a:xfrm>
            <a:off x="7138305" y="1792943"/>
            <a:ext cx="144000" cy="144000"/>
          </a:xfrm>
          <a:prstGeom prst="star5">
            <a:avLst/>
          </a:prstGeom>
          <a:solidFill>
            <a:srgbClr val="FFFF0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CaixaDeTexto 153">
            <a:extLst>
              <a:ext uri="{FF2B5EF4-FFF2-40B4-BE49-F238E27FC236}">
                <a16:creationId xmlns:a16="http://schemas.microsoft.com/office/drawing/2014/main" id="{95B84899-4FA2-4F6B-B27F-81D4221717D5}"/>
              </a:ext>
            </a:extLst>
          </p:cNvPr>
          <p:cNvSpPr txBox="1"/>
          <p:nvPr/>
        </p:nvSpPr>
        <p:spPr>
          <a:xfrm>
            <a:off x="7186342" y="1794550"/>
            <a:ext cx="504325" cy="21544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rgbClr val="0000FF"/>
                </a:solidFill>
                <a:effectLst/>
                <a:uLnTx/>
                <a:uFillTx/>
                <a:latin typeface="Calibri"/>
                <a:ea typeface="+mn-ea"/>
                <a:cs typeface="+mn-cs"/>
              </a:rPr>
              <a:t>23/09</a:t>
            </a:r>
          </a:p>
        </p:txBody>
      </p:sp>
      <p:sp>
        <p:nvSpPr>
          <p:cNvPr id="117" name="Retângulo Arredondado 48">
            <a:extLst>
              <a:ext uri="{FF2B5EF4-FFF2-40B4-BE49-F238E27FC236}">
                <a16:creationId xmlns:a16="http://schemas.microsoft.com/office/drawing/2014/main" id="{82CF6942-34FF-4A05-9007-8122691D8308}"/>
              </a:ext>
            </a:extLst>
          </p:cNvPr>
          <p:cNvSpPr/>
          <p:nvPr/>
        </p:nvSpPr>
        <p:spPr>
          <a:xfrm>
            <a:off x="7825028" y="1027828"/>
            <a:ext cx="193852" cy="5188083"/>
          </a:xfrm>
          <a:prstGeom prst="roundRect">
            <a:avLst/>
          </a:prstGeom>
          <a:noFill/>
          <a:ln w="25400">
            <a:solidFill>
              <a:srgbClr val="FBA20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CaixaDeTexto 158">
            <a:extLst>
              <a:ext uri="{FF2B5EF4-FFF2-40B4-BE49-F238E27FC236}">
                <a16:creationId xmlns:a16="http://schemas.microsoft.com/office/drawing/2014/main" id="{2B675025-2ACC-42C6-B955-C5EA78F21DFC}"/>
              </a:ext>
            </a:extLst>
          </p:cNvPr>
          <p:cNvSpPr txBox="1"/>
          <p:nvPr/>
        </p:nvSpPr>
        <p:spPr>
          <a:xfrm>
            <a:off x="11065217" y="4146659"/>
            <a:ext cx="620683" cy="369332"/>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00FF"/>
                </a:solidFill>
                <a:effectLst/>
                <a:uLnTx/>
                <a:uFillTx/>
                <a:latin typeface="Calibri"/>
                <a:ea typeface="+mn-ea"/>
                <a:cs typeface="+mn-cs"/>
              </a:rPr>
              <a:t>Go </a:t>
            </a:r>
            <a:r>
              <a:rPr kumimoji="0" lang="pt-BR" sz="900" b="1" i="0" u="none" strike="noStrike" kern="1200" cap="none" spc="0" normalizeH="0" baseline="0" noProof="0" dirty="0" err="1">
                <a:ln>
                  <a:noFill/>
                </a:ln>
                <a:solidFill>
                  <a:srgbClr val="0000FF"/>
                </a:solidFill>
                <a:effectLst/>
                <a:uLnTx/>
                <a:uFillTx/>
                <a:latin typeface="Calibri"/>
                <a:ea typeface="+mn-ea"/>
                <a:cs typeface="+mn-cs"/>
              </a:rPr>
              <a:t>nogo</a:t>
            </a:r>
            <a:endParaRPr kumimoji="0" lang="pt-BR" sz="9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00FF"/>
                </a:solidFill>
                <a:effectLst/>
                <a:uLnTx/>
                <a:uFillTx/>
                <a:latin typeface="Calibri"/>
                <a:ea typeface="+mn-ea"/>
                <a:cs typeface="+mn-cs"/>
              </a:rPr>
              <a:t>(20/Mar)</a:t>
            </a:r>
          </a:p>
        </p:txBody>
      </p:sp>
      <p:sp>
        <p:nvSpPr>
          <p:cNvPr id="119" name="Estrela de 5 Pontas 97">
            <a:extLst>
              <a:ext uri="{FF2B5EF4-FFF2-40B4-BE49-F238E27FC236}">
                <a16:creationId xmlns:a16="http://schemas.microsoft.com/office/drawing/2014/main" id="{CCAB9184-E2EF-4ABB-9A49-0CEF8882209A}"/>
              </a:ext>
            </a:extLst>
          </p:cNvPr>
          <p:cNvSpPr/>
          <p:nvPr/>
        </p:nvSpPr>
        <p:spPr>
          <a:xfrm>
            <a:off x="11829867" y="4887843"/>
            <a:ext cx="144016" cy="134217"/>
          </a:xfrm>
          <a:prstGeom prst="star5">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66" descr="Red User sm">
            <a:extLst>
              <a:ext uri="{FF2B5EF4-FFF2-40B4-BE49-F238E27FC236}">
                <a16:creationId xmlns:a16="http://schemas.microsoft.com/office/drawing/2014/main" id="{686BC6EC-5ABC-4C1D-9508-EF6B38DA54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7211" y="1646755"/>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66" descr="Red User sm">
            <a:extLst>
              <a:ext uri="{FF2B5EF4-FFF2-40B4-BE49-F238E27FC236}">
                <a16:creationId xmlns:a16="http://schemas.microsoft.com/office/drawing/2014/main" id="{6355DC50-591A-4D19-9CA8-FD720F636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7211" y="2035357"/>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66" descr="Red User sm">
            <a:extLst>
              <a:ext uri="{FF2B5EF4-FFF2-40B4-BE49-F238E27FC236}">
                <a16:creationId xmlns:a16="http://schemas.microsoft.com/office/drawing/2014/main" id="{B1417452-B7AC-426A-9DD4-2490E1C2DE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3553" y="3664544"/>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66" descr="Red User sm">
            <a:extLst>
              <a:ext uri="{FF2B5EF4-FFF2-40B4-BE49-F238E27FC236}">
                <a16:creationId xmlns:a16="http://schemas.microsoft.com/office/drawing/2014/main" id="{30F5B93B-0D85-431B-B444-FEA14A288B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519" y="4014513"/>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66" descr="Red User sm">
            <a:extLst>
              <a:ext uri="{FF2B5EF4-FFF2-40B4-BE49-F238E27FC236}">
                <a16:creationId xmlns:a16="http://schemas.microsoft.com/office/drawing/2014/main" id="{5A22117A-504F-43BA-AB3D-F913507B80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245" y="5882039"/>
            <a:ext cx="114392" cy="13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CaixaDeTexto 172">
            <a:extLst>
              <a:ext uri="{FF2B5EF4-FFF2-40B4-BE49-F238E27FC236}">
                <a16:creationId xmlns:a16="http://schemas.microsoft.com/office/drawing/2014/main" id="{FA279BBD-4E22-40EA-9B38-21EE81E22313}"/>
              </a:ext>
            </a:extLst>
          </p:cNvPr>
          <p:cNvSpPr txBox="1"/>
          <p:nvPr/>
        </p:nvSpPr>
        <p:spPr>
          <a:xfrm>
            <a:off x="7983693" y="6049530"/>
            <a:ext cx="891591" cy="246221"/>
          </a:xfrm>
          <a:prstGeom prst="rect">
            <a:avLst/>
          </a:prstGeom>
          <a:noFill/>
        </p:spPr>
        <p:txBody>
          <a:bodyPr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prstClr val="black"/>
                </a:solidFill>
                <a:effectLst/>
                <a:uLnTx/>
                <a:uFillTx/>
                <a:latin typeface="Calibri"/>
                <a:ea typeface="+mn-ea"/>
                <a:cs typeface="+mn-cs"/>
              </a:rPr>
              <a:t>Estamos aqui</a:t>
            </a:r>
          </a:p>
        </p:txBody>
      </p:sp>
      <p:sp>
        <p:nvSpPr>
          <p:cNvPr id="126" name="Retângulo 125">
            <a:extLst>
              <a:ext uri="{FF2B5EF4-FFF2-40B4-BE49-F238E27FC236}">
                <a16:creationId xmlns:a16="http://schemas.microsoft.com/office/drawing/2014/main" id="{4F4CDE5A-53D2-4B9A-82E0-491025A09E82}"/>
              </a:ext>
            </a:extLst>
          </p:cNvPr>
          <p:cNvSpPr/>
          <p:nvPr/>
        </p:nvSpPr>
        <p:spPr>
          <a:xfrm>
            <a:off x="3010147" y="5759325"/>
            <a:ext cx="2648882" cy="253916"/>
          </a:xfrm>
          <a:prstGeom prst="rect">
            <a:avLst/>
          </a:prstGeom>
          <a:solidFill>
            <a:schemeClr val="accent3">
              <a:lumMod val="60000"/>
              <a:lumOff val="40000"/>
              <a:alpha val="82000"/>
            </a:schemeClr>
          </a:solidFill>
          <a:ln w="3175">
            <a:solidFill>
              <a:srgbClr val="3333CC"/>
            </a:solidFill>
          </a:ln>
        </p:spPr>
        <p:txBody>
          <a:bodyPr wrap="square" anchor="ctr">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6213" marR="0" lvl="0" indent="0" algn="l" defTabSz="457200" rtl="0" eaLnBrk="1" fontAlgn="auto" latinLnBrk="0" hangingPunct="1">
              <a:lnSpc>
                <a:spcPct val="100000"/>
              </a:lnSpc>
              <a:spcBef>
                <a:spcPts val="0"/>
              </a:spcBef>
              <a:spcAft>
                <a:spcPts val="600"/>
              </a:spcAft>
              <a:buClrTx/>
              <a:buSzTx/>
              <a:buFontTx/>
              <a:buNone/>
              <a:tabLst/>
              <a:defRPr/>
            </a:pPr>
            <a:r>
              <a:rPr kumimoji="0" lang="en-US" sz="1050" b="0" i="0" u="none" strike="noStrike" kern="0" cap="none" spc="0" normalizeH="0" baseline="0" noProof="0" dirty="0" err="1">
                <a:ln>
                  <a:noFill/>
                </a:ln>
                <a:solidFill>
                  <a:srgbClr val="3333CC"/>
                </a:solidFill>
                <a:effectLst/>
                <a:uLnTx/>
                <a:uFillTx/>
                <a:latin typeface="Century Gothic" panose="020B0502020202020204" pitchFamily="34" charset="0"/>
                <a:ea typeface="+mn-ea"/>
                <a:cs typeface="+mn-cs"/>
              </a:rPr>
              <a:t>Será</a:t>
            </a:r>
            <a:r>
              <a:rPr kumimoji="0" lang="en-US" sz="1050" b="0" i="0" u="none" strike="noStrike" kern="0" cap="none" spc="0" normalizeH="0" baseline="0" noProof="0" dirty="0">
                <a:ln>
                  <a:noFill/>
                </a:ln>
                <a:solidFill>
                  <a:srgbClr val="3333CC"/>
                </a:solidFill>
                <a:effectLst/>
                <a:uLnTx/>
                <a:uFillTx/>
                <a:latin typeface="Century Gothic" panose="020B0502020202020204" pitchFamily="34" charset="0"/>
                <a:ea typeface="+mn-ea"/>
                <a:cs typeface="+mn-cs"/>
              </a:rPr>
              <a:t> </a:t>
            </a:r>
            <a:r>
              <a:rPr kumimoji="0" lang="en-US" sz="1050" b="0" i="0" u="none" strike="noStrike" kern="0" cap="none" spc="0" normalizeH="0" baseline="0" noProof="0" dirty="0" err="1">
                <a:ln>
                  <a:noFill/>
                </a:ln>
                <a:solidFill>
                  <a:srgbClr val="3333CC"/>
                </a:solidFill>
                <a:effectLst/>
                <a:uLnTx/>
                <a:uFillTx/>
                <a:latin typeface="Century Gothic" panose="020B0502020202020204" pitchFamily="34" charset="0"/>
                <a:ea typeface="+mn-ea"/>
                <a:cs typeface="+mn-cs"/>
              </a:rPr>
              <a:t>realizado</a:t>
            </a:r>
            <a:r>
              <a:rPr kumimoji="0" lang="en-US" sz="1050" b="0" i="0" u="none" strike="noStrike" kern="0" cap="none" spc="0" normalizeH="0" baseline="0" noProof="0" dirty="0">
                <a:ln>
                  <a:noFill/>
                </a:ln>
                <a:solidFill>
                  <a:srgbClr val="3333CC"/>
                </a:solidFill>
                <a:effectLst/>
                <a:uLnTx/>
                <a:uFillTx/>
                <a:latin typeface="Century Gothic" panose="020B0502020202020204" pitchFamily="34" charset="0"/>
                <a:ea typeface="+mn-ea"/>
                <a:cs typeface="+mn-cs"/>
              </a:rPr>
              <a:t> </a:t>
            </a:r>
            <a:r>
              <a:rPr kumimoji="0" lang="en-US" sz="1050" b="0" i="0" u="none" strike="noStrike" kern="0" cap="none" spc="0" normalizeH="0" baseline="0" noProof="0" dirty="0" err="1">
                <a:ln>
                  <a:noFill/>
                </a:ln>
                <a:solidFill>
                  <a:srgbClr val="3333CC"/>
                </a:solidFill>
                <a:effectLst/>
                <a:uLnTx/>
                <a:uFillTx/>
                <a:latin typeface="Century Gothic" panose="020B0502020202020204" pitchFamily="34" charset="0"/>
                <a:ea typeface="+mn-ea"/>
                <a:cs typeface="+mn-cs"/>
              </a:rPr>
              <a:t>em</a:t>
            </a:r>
            <a:r>
              <a:rPr kumimoji="0" lang="en-US" sz="1050" b="0" i="0" u="none" strike="noStrike" kern="0" cap="none" spc="0" normalizeH="0" baseline="0" noProof="0" dirty="0">
                <a:ln>
                  <a:noFill/>
                </a:ln>
                <a:solidFill>
                  <a:srgbClr val="3333CC"/>
                </a:solidFill>
                <a:effectLst/>
                <a:uLnTx/>
                <a:uFillTx/>
                <a:latin typeface="Century Gothic" panose="020B0502020202020204" pitchFamily="34" charset="0"/>
                <a:ea typeface="+mn-ea"/>
                <a:cs typeface="+mn-cs"/>
              </a:rPr>
              <a:t> </a:t>
            </a:r>
            <a:r>
              <a:rPr kumimoji="0" lang="en-US" sz="1050" b="0" i="0" u="none" strike="noStrike" kern="0" cap="none" spc="0" normalizeH="0" baseline="0" noProof="0" dirty="0" err="1">
                <a:ln>
                  <a:noFill/>
                </a:ln>
                <a:solidFill>
                  <a:srgbClr val="3333CC"/>
                </a:solidFill>
                <a:effectLst/>
                <a:uLnTx/>
                <a:uFillTx/>
                <a:latin typeface="Century Gothic" panose="020B0502020202020204" pitchFamily="34" charset="0"/>
                <a:ea typeface="+mn-ea"/>
                <a:cs typeface="+mn-cs"/>
              </a:rPr>
              <a:t>Setembro</a:t>
            </a:r>
            <a:r>
              <a:rPr kumimoji="0" lang="en-US" sz="1050" b="0" i="0" u="none" strike="noStrike" kern="0" cap="none" spc="0" normalizeH="0" baseline="0" noProof="0" dirty="0">
                <a:ln>
                  <a:noFill/>
                </a:ln>
                <a:solidFill>
                  <a:srgbClr val="3333CC"/>
                </a:solidFill>
                <a:effectLst/>
                <a:uLnTx/>
                <a:uFillTx/>
                <a:latin typeface="Century Gothic" panose="020B0502020202020204" pitchFamily="34" charset="0"/>
                <a:ea typeface="+mn-ea"/>
                <a:cs typeface="+mn-cs"/>
              </a:rPr>
              <a:t> 2023.</a:t>
            </a:r>
          </a:p>
        </p:txBody>
      </p:sp>
      <p:sp>
        <p:nvSpPr>
          <p:cNvPr id="127" name="Balão de Fala: Retângulo 126">
            <a:extLst>
              <a:ext uri="{FF2B5EF4-FFF2-40B4-BE49-F238E27FC236}">
                <a16:creationId xmlns:a16="http://schemas.microsoft.com/office/drawing/2014/main" id="{6291331B-3DBA-485B-A8A2-680E3B659406}"/>
              </a:ext>
            </a:extLst>
          </p:cNvPr>
          <p:cNvSpPr/>
          <p:nvPr/>
        </p:nvSpPr>
        <p:spPr>
          <a:xfrm>
            <a:off x="127206" y="5678534"/>
            <a:ext cx="2390767" cy="411767"/>
          </a:xfrm>
          <a:prstGeom prst="wedgeRectCallout">
            <a:avLst>
              <a:gd name="adj1" fmla="val 69746"/>
              <a:gd name="adj2" fmla="val 20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tângulo 127">
            <a:extLst>
              <a:ext uri="{FF2B5EF4-FFF2-40B4-BE49-F238E27FC236}">
                <a16:creationId xmlns:a16="http://schemas.microsoft.com/office/drawing/2014/main" id="{1EEFF5D0-CD8C-413D-A857-6225B87316B7}"/>
              </a:ext>
            </a:extLst>
          </p:cNvPr>
          <p:cNvSpPr/>
          <p:nvPr/>
        </p:nvSpPr>
        <p:spPr>
          <a:xfrm>
            <a:off x="7225009" y="2233899"/>
            <a:ext cx="4747564" cy="1115690"/>
          </a:xfrm>
          <a:prstGeom prst="rect">
            <a:avLst/>
          </a:prstGeom>
          <a:solidFill>
            <a:schemeClr val="accent3">
              <a:lumMod val="40000"/>
              <a:lumOff val="60000"/>
              <a:alpha val="82000"/>
            </a:schemeClr>
          </a:solidFill>
          <a:ln w="3175">
            <a:solidFill>
              <a:sysClr val="window" lastClr="FFFFFF">
                <a:lumMod val="65000"/>
              </a:sysClr>
            </a:solidFill>
          </a:ln>
        </p:spPr>
        <p:txBody>
          <a:bodyPr wrap="square" anchor="ctr">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4572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1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Estimativa</a:t>
            </a:r>
            <a:r>
              <a:rPr kumimoji="0" lang="en-US" sz="11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de </a:t>
            </a:r>
            <a:r>
              <a:rPr kumimoji="0" lang="en-US" sz="11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Entregáveis</a:t>
            </a:r>
            <a:r>
              <a:rPr kumimoji="0" lang="en-US" sz="11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por </a:t>
            </a:r>
            <a:r>
              <a:rPr kumimoji="0" lang="en-US" sz="11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Blocos</a:t>
            </a:r>
            <a:r>
              <a:rPr kumimoji="0" lang="en-US" sz="11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(à </a:t>
            </a:r>
            <a:r>
              <a:rPr kumimoji="0" lang="en-US" sz="11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Confirmar</a:t>
            </a:r>
            <a:r>
              <a:rPr kumimoji="0" lang="en-US" sz="11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no J0)</a:t>
            </a:r>
            <a:r>
              <a:rPr kumimoji="0" lang="en-US" sz="105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a:t>
            </a:r>
          </a:p>
          <a:p>
            <a:pPr marL="176213" marR="0" lvl="0" indent="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Gestão</a:t>
            </a:r>
            <a:r>
              <a:rPr kumimoji="0" lang="en-US" sz="10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do </a:t>
            </a:r>
            <a:r>
              <a:rPr kumimoji="0" lang="en-US" sz="1000" b="1"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Depósito</a:t>
            </a:r>
            <a:r>
              <a:rPr kumimoji="0" lang="en-US" sz="10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Out’22 ~ Nov’22;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a:t>
            </a:r>
            <a:r>
              <a:rPr kumimoji="0" lang="en-US" sz="1000" b="0"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sym typeface="Wingdings" panose="05000000000000000000" pitchFamily="2" charset="2"/>
              </a:rPr>
              <a:t>Aprox</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21 Dashboards;</a:t>
            </a:r>
          </a:p>
          <a:p>
            <a:pPr marL="176213" marR="0" lvl="0" indent="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1" i="1"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Gestão</a:t>
            </a: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do COALI </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Dez’22 ~ Jan’23</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a:t>
            </a:r>
            <a:r>
              <a:rPr kumimoji="0" lang="en-US" sz="1000" b="0"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sym typeface="Wingdings" panose="05000000000000000000" pitchFamily="2" charset="2"/>
              </a:rPr>
              <a:t>Aprox</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11 Dashboards;</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p>
          <a:p>
            <a:pPr marL="176213" marR="0" lvl="0" indent="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1" i="1"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Gestão</a:t>
            </a: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da LSL </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Jan’23 ~ Fev’23</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    </a:t>
            </a:r>
            <a:r>
              <a:rPr kumimoji="0" lang="en-US" sz="1000" b="0"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sym typeface="Wingdings" panose="05000000000000000000" pitchFamily="2" charset="2"/>
              </a:rPr>
              <a:t>Aprox</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9 Dashboards;</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p>
          <a:p>
            <a:pPr marL="176213" marR="0" lvl="0" indent="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1" i="1"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Gestão</a:t>
            </a: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das </a:t>
            </a:r>
            <a:r>
              <a:rPr kumimoji="0" lang="en-US" sz="1000" b="1" i="1"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rPr>
              <a:t>Programações</a:t>
            </a:r>
            <a:r>
              <a:rPr kumimoji="0" lang="en-US" sz="1000" b="1"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Fev’23</a:t>
            </a:r>
            <a:r>
              <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rPr>
              <a:t>;        </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a:t>
            </a:r>
            <a:r>
              <a:rPr kumimoji="0" lang="en-US" sz="1000" b="0" i="0" u="none" strike="noStrike" kern="0" cap="none" spc="0" normalizeH="0" baseline="0" noProof="0" dirty="0" err="1">
                <a:ln>
                  <a:noFill/>
                </a:ln>
                <a:solidFill>
                  <a:srgbClr val="1F497D"/>
                </a:solidFill>
                <a:effectLst/>
                <a:uLnTx/>
                <a:uFillTx/>
                <a:latin typeface="Century Gothic" panose="020B0502020202020204" pitchFamily="34" charset="0"/>
                <a:ea typeface="+mn-ea"/>
                <a:cs typeface="+mn-cs"/>
                <a:sym typeface="Wingdings" panose="05000000000000000000" pitchFamily="2" charset="2"/>
              </a:rPr>
              <a:t>Aprox</a:t>
            </a:r>
            <a:r>
              <a:rPr kumimoji="0" lang="en-US" sz="1000" b="0" i="0" u="none" strike="noStrike" kern="0" cap="none" spc="0" normalizeH="0" baseline="0" noProof="0" dirty="0">
                <a:ln>
                  <a:noFill/>
                </a:ln>
                <a:solidFill>
                  <a:srgbClr val="1F497D"/>
                </a:solidFill>
                <a:effectLst/>
                <a:uLnTx/>
                <a:uFillTx/>
                <a:latin typeface="Century Gothic" panose="020B0502020202020204" pitchFamily="34" charset="0"/>
                <a:ea typeface="+mn-ea"/>
                <a:cs typeface="+mn-cs"/>
                <a:sym typeface="Wingdings" panose="05000000000000000000" pitchFamily="2" charset="2"/>
              </a:rPr>
              <a:t>. 9 Dashboards;</a:t>
            </a:r>
            <a:endParaRPr kumimoji="0" lang="en-US" sz="1000" b="0" i="1" u="none" strike="noStrike" kern="0" cap="none" spc="0" normalizeH="0" baseline="0" noProof="0" dirty="0">
              <a:ln>
                <a:noFill/>
              </a:ln>
              <a:solidFill>
                <a:srgbClr val="1F497D"/>
              </a:solidFill>
              <a:effectLst/>
              <a:uLnTx/>
              <a:uFillTx/>
              <a:latin typeface="Century Gothic" panose="020B0502020202020204" pitchFamily="34" charset="0"/>
              <a:ea typeface="+mn-ea"/>
              <a:cs typeface="+mn-cs"/>
            </a:endParaRPr>
          </a:p>
        </p:txBody>
      </p:sp>
      <p:cxnSp>
        <p:nvCxnSpPr>
          <p:cNvPr id="129" name="Conector reto 128">
            <a:extLst>
              <a:ext uri="{FF2B5EF4-FFF2-40B4-BE49-F238E27FC236}">
                <a16:creationId xmlns:a16="http://schemas.microsoft.com/office/drawing/2014/main" id="{E58D19C3-F84A-4269-A19D-C868714DAC51}"/>
              </a:ext>
            </a:extLst>
          </p:cNvPr>
          <p:cNvCxnSpPr>
            <a:cxnSpLocks/>
          </p:cNvCxnSpPr>
          <p:nvPr/>
        </p:nvCxnSpPr>
        <p:spPr>
          <a:xfrm flipH="1" flipV="1">
            <a:off x="7368112" y="1961080"/>
            <a:ext cx="1" cy="252000"/>
          </a:xfrm>
          <a:prstGeom prst="line">
            <a:avLst/>
          </a:prstGeom>
          <a:noFill/>
          <a:ln w="38100" cap="flat" cmpd="sng" algn="ctr">
            <a:solidFill>
              <a:schemeClr val="accent1"/>
            </a:solidFill>
            <a:prstDash val="dash"/>
            <a:miter lim="800000"/>
          </a:ln>
          <a:effectLst/>
        </p:spPr>
      </p:cxnSp>
      <p:cxnSp>
        <p:nvCxnSpPr>
          <p:cNvPr id="130" name="Conector reto 129">
            <a:extLst>
              <a:ext uri="{FF2B5EF4-FFF2-40B4-BE49-F238E27FC236}">
                <a16:creationId xmlns:a16="http://schemas.microsoft.com/office/drawing/2014/main" id="{C0AB94B0-6993-4AD2-A5BA-A500EA2E7705}"/>
              </a:ext>
            </a:extLst>
          </p:cNvPr>
          <p:cNvCxnSpPr/>
          <p:nvPr/>
        </p:nvCxnSpPr>
        <p:spPr>
          <a:xfrm flipH="1" flipV="1">
            <a:off x="11896884" y="2024114"/>
            <a:ext cx="1" cy="180000"/>
          </a:xfrm>
          <a:prstGeom prst="line">
            <a:avLst/>
          </a:prstGeom>
          <a:noFill/>
          <a:ln w="38100" cap="flat" cmpd="sng" algn="ctr">
            <a:solidFill>
              <a:schemeClr val="accent1"/>
            </a:solidFill>
            <a:prstDash val="dash"/>
            <a:miter lim="800000"/>
          </a:ln>
          <a:effectLst/>
        </p:spPr>
      </p:cxnSp>
      <p:cxnSp>
        <p:nvCxnSpPr>
          <p:cNvPr id="131" name="Conector de Seta Reta 130">
            <a:extLst>
              <a:ext uri="{FF2B5EF4-FFF2-40B4-BE49-F238E27FC236}">
                <a16:creationId xmlns:a16="http://schemas.microsoft.com/office/drawing/2014/main" id="{DB712C84-2247-4859-A52A-4ED4803E0D46}"/>
              </a:ext>
            </a:extLst>
          </p:cNvPr>
          <p:cNvCxnSpPr>
            <a:cxnSpLocks/>
          </p:cNvCxnSpPr>
          <p:nvPr/>
        </p:nvCxnSpPr>
        <p:spPr>
          <a:xfrm>
            <a:off x="7382703" y="2138431"/>
            <a:ext cx="4501472" cy="0"/>
          </a:xfrm>
          <a:prstGeom prst="straightConnector1">
            <a:avLst/>
          </a:prstGeom>
          <a:noFill/>
          <a:ln w="38100" cap="flat" cmpd="sng" algn="ctr">
            <a:solidFill>
              <a:schemeClr val="accent1"/>
            </a:solidFill>
            <a:prstDash val="solid"/>
            <a:miter lim="800000"/>
            <a:headEnd type="triangle"/>
            <a:tailEnd type="triangle"/>
          </a:ln>
          <a:effectLst/>
        </p:spPr>
      </p:cxnSp>
      <p:sp>
        <p:nvSpPr>
          <p:cNvPr id="132" name="CaixaDeTexto 131">
            <a:extLst>
              <a:ext uri="{FF2B5EF4-FFF2-40B4-BE49-F238E27FC236}">
                <a16:creationId xmlns:a16="http://schemas.microsoft.com/office/drawing/2014/main" id="{7E6D209C-1083-60DE-86FF-F455EF9B55F9}"/>
              </a:ext>
            </a:extLst>
          </p:cNvPr>
          <p:cNvSpPr txBox="1"/>
          <p:nvPr/>
        </p:nvSpPr>
        <p:spPr>
          <a:xfrm>
            <a:off x="168175" y="529617"/>
            <a:ext cx="1653401" cy="338554"/>
          </a:xfrm>
          <a:prstGeom prst="rect">
            <a:avLst/>
          </a:prstGeom>
          <a:noFill/>
        </p:spPr>
        <p:txBody>
          <a:bodyPr wrap="none" rtlCol="0">
            <a:spAutoFit/>
          </a:bodyPr>
          <a:lstStyle/>
          <a:p>
            <a:r>
              <a:rPr lang="pt-BR" sz="1600" b="1" dirty="0">
                <a:solidFill>
                  <a:srgbClr val="FF0000"/>
                </a:solidFill>
              </a:rPr>
              <a:t>&lt;EM DEFINIÇÃO&gt;</a:t>
            </a:r>
          </a:p>
        </p:txBody>
      </p:sp>
      <p:sp>
        <p:nvSpPr>
          <p:cNvPr id="48" name="CaixaDeTexto 47">
            <a:extLst>
              <a:ext uri="{FF2B5EF4-FFF2-40B4-BE49-F238E27FC236}">
                <a16:creationId xmlns:a16="http://schemas.microsoft.com/office/drawing/2014/main" id="{70DE03E3-8289-4F8A-ABED-D803DA818C0E}"/>
              </a:ext>
            </a:extLst>
          </p:cNvPr>
          <p:cNvSpPr txBox="1"/>
          <p:nvPr/>
        </p:nvSpPr>
        <p:spPr>
          <a:xfrm>
            <a:off x="10618174" y="767678"/>
            <a:ext cx="1653401" cy="338554"/>
          </a:xfrm>
          <a:prstGeom prst="rect">
            <a:avLst/>
          </a:prstGeom>
          <a:noFill/>
        </p:spPr>
        <p:txBody>
          <a:bodyPr wrap="none" rtlCol="0">
            <a:spAutoFit/>
          </a:bodyPr>
          <a:lstStyle/>
          <a:p>
            <a:r>
              <a:rPr lang="pt-BR" sz="1600" b="1" dirty="0">
                <a:solidFill>
                  <a:schemeClr val="bg1"/>
                </a:solidFill>
                <a:highlight>
                  <a:srgbClr val="FF0000"/>
                </a:highlight>
              </a:rPr>
              <a:t>&lt;EM DEFINIÇÃO&gt;</a:t>
            </a:r>
          </a:p>
        </p:txBody>
      </p:sp>
      <p:sp>
        <p:nvSpPr>
          <p:cNvPr id="9" name="CaixaDeTexto 8">
            <a:extLst>
              <a:ext uri="{FF2B5EF4-FFF2-40B4-BE49-F238E27FC236}">
                <a16:creationId xmlns:a16="http://schemas.microsoft.com/office/drawing/2014/main" id="{D82E1913-E279-D31A-8B80-7EBBFF13F7A8}"/>
              </a:ext>
            </a:extLst>
          </p:cNvPr>
          <p:cNvSpPr txBox="1"/>
          <p:nvPr/>
        </p:nvSpPr>
        <p:spPr>
          <a:xfrm>
            <a:off x="3560568" y="3578915"/>
            <a:ext cx="5688480" cy="1015663"/>
          </a:xfrm>
          <a:prstGeom prst="rect">
            <a:avLst/>
          </a:prstGeom>
          <a:noFill/>
        </p:spPr>
        <p:txBody>
          <a:bodyPr wrap="none" rtlCol="0">
            <a:spAutoFit/>
          </a:bodyPr>
          <a:lstStyle/>
          <a:p>
            <a:r>
              <a:rPr lang="pt-BR" sz="6000" b="1" dirty="0">
                <a:solidFill>
                  <a:schemeClr val="bg1"/>
                </a:solidFill>
                <a:highlight>
                  <a:srgbClr val="FF0000"/>
                </a:highlight>
              </a:rPr>
              <a:t>&lt;EM DEFINIÇÃO&gt;</a:t>
            </a:r>
          </a:p>
        </p:txBody>
      </p:sp>
      <p:graphicFrame>
        <p:nvGraphicFramePr>
          <p:cNvPr id="10" name="headerTable">
            <a:extLst>
              <a:ext uri="{FF2B5EF4-FFF2-40B4-BE49-F238E27FC236}">
                <a16:creationId xmlns:a16="http://schemas.microsoft.com/office/drawing/2014/main" id="{30FE0461-7FE8-0E02-06D2-766107BC822C}"/>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dirty="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dirty="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dirty="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dirty="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dirty="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dirty="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dirty="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rgbClr val="333399"/>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a:txBody>
                    <a:bodyPr/>
                    <a:lstStyle/>
                    <a:p>
                      <a:pPr algn="ctr"/>
                      <a:r>
                        <a:rPr lang="pt-BR" sz="800" b="0" dirty="0">
                          <a:solidFill>
                            <a:srgbClr val="333399"/>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a:txBody>
                    <a:bodyPr/>
                    <a:lstStyle/>
                    <a:p>
                      <a:pPr algn="ctr"/>
                      <a:r>
                        <a:rPr lang="pt-BR" sz="800" b="0" dirty="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spTree>
    <p:extLst>
      <p:ext uri="{BB962C8B-B14F-4D97-AF65-F5344CB8AC3E}">
        <p14:creationId xmlns:p14="http://schemas.microsoft.com/office/powerpoint/2010/main" val="36407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fade">
                                      <p:cBhvr>
                                        <p:cTn id="16" dur="500"/>
                                        <p:tgtEl>
                                          <p:spTgt spid="1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fade">
                                      <p:cBhvr>
                                        <p:cTn id="21" dur="500"/>
                                        <p:tgtEl>
                                          <p:spTgt spid="1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12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8" name="Imagem 97">
            <a:extLst>
              <a:ext uri="{FF2B5EF4-FFF2-40B4-BE49-F238E27FC236}">
                <a16:creationId xmlns:a16="http://schemas.microsoft.com/office/drawing/2014/main" id="{E287E29B-0926-7BB0-363F-34200252A24B}"/>
              </a:ext>
            </a:extLst>
          </p:cNvPr>
          <p:cNvPicPr>
            <a:picLocks noChangeAspect="1"/>
          </p:cNvPicPr>
          <p:nvPr/>
        </p:nvPicPr>
        <p:blipFill>
          <a:blip r:embed="rId2"/>
          <a:stretch>
            <a:fillRect/>
          </a:stretch>
        </p:blipFill>
        <p:spPr>
          <a:xfrm>
            <a:off x="245036" y="726067"/>
            <a:ext cx="11725275" cy="5742861"/>
          </a:xfrm>
          <a:prstGeom prst="rect">
            <a:avLst/>
          </a:prstGeom>
        </p:spPr>
      </p:pic>
      <p:sp>
        <p:nvSpPr>
          <p:cNvPr id="4" name="txtTitle" hidden="1"/>
          <p:cNvSpPr txBox="1"/>
          <p:nvPr/>
        </p:nvSpPr>
        <p:spPr>
          <a:xfrm>
            <a:off x="2159000" y="444500"/>
            <a:ext cx="3810000" cy="369332"/>
          </a:xfrm>
          <a:prstGeom prst="rect">
            <a:avLst/>
          </a:prstGeom>
          <a:noFill/>
        </p:spPr>
        <p:txBody>
          <a:bodyPr vert="horz" rtlCol="0">
            <a:spAutoFit/>
          </a:bodyPr>
          <a:lstStyle/>
          <a:p>
            <a:pPr>
              <a:defRPr/>
            </a:pPr>
            <a:r>
              <a:rPr lang="pt-BR">
                <a:solidFill>
                  <a:prstClr val="black"/>
                </a:solidFill>
                <a:latin typeface="Calibri"/>
              </a:rPr>
              <a:t>Project Management</a:t>
            </a:r>
          </a:p>
        </p:txBody>
      </p:sp>
      <p:sp>
        <p:nvSpPr>
          <p:cNvPr id="5" name="txtSubtitle" hidden="1"/>
          <p:cNvSpPr txBox="1"/>
          <p:nvPr/>
        </p:nvSpPr>
        <p:spPr>
          <a:xfrm>
            <a:off x="5969000" y="444500"/>
            <a:ext cx="3810000" cy="369332"/>
          </a:xfrm>
          <a:prstGeom prst="rect">
            <a:avLst/>
          </a:prstGeom>
          <a:noFill/>
        </p:spPr>
        <p:txBody>
          <a:bodyPr vert="horz" rtlCol="0">
            <a:spAutoFit/>
          </a:bodyPr>
          <a:lstStyle/>
          <a:p>
            <a:pPr>
              <a:defRPr/>
            </a:pPr>
            <a:r>
              <a:rPr lang="pt-BR">
                <a:solidFill>
                  <a:prstClr val="black"/>
                </a:solidFill>
                <a:latin typeface="Calibri"/>
              </a:rPr>
              <a:t>Schedule</a:t>
            </a:r>
          </a:p>
        </p:txBody>
      </p:sp>
      <p:sp>
        <p:nvSpPr>
          <p:cNvPr id="48" name="Paralelogramo 34">
            <a:extLst>
              <a:ext uri="{FF2B5EF4-FFF2-40B4-BE49-F238E27FC236}">
                <a16:creationId xmlns:a16="http://schemas.microsoft.com/office/drawing/2014/main" id="{C21DB816-168A-4A7F-91A3-28A3EB9873C7}"/>
              </a:ext>
            </a:extLst>
          </p:cNvPr>
          <p:cNvSpPr/>
          <p:nvPr/>
        </p:nvSpPr>
        <p:spPr>
          <a:xfrm>
            <a:off x="10009270" y="6243173"/>
            <a:ext cx="252000" cy="972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defRPr/>
            </a:pPr>
            <a:endParaRPr lang="pt-BR" kern="0">
              <a:solidFill>
                <a:prstClr val="white"/>
              </a:solidFill>
              <a:latin typeface="Arial"/>
            </a:endParaRPr>
          </a:p>
        </p:txBody>
      </p:sp>
      <p:sp>
        <p:nvSpPr>
          <p:cNvPr id="49" name="Paralelogramo 41">
            <a:extLst>
              <a:ext uri="{FF2B5EF4-FFF2-40B4-BE49-F238E27FC236}">
                <a16:creationId xmlns:a16="http://schemas.microsoft.com/office/drawing/2014/main" id="{5590B8D6-12BB-4755-AA08-1F7EC17C1507}"/>
              </a:ext>
            </a:extLst>
          </p:cNvPr>
          <p:cNvSpPr/>
          <p:nvPr/>
        </p:nvSpPr>
        <p:spPr>
          <a:xfrm>
            <a:off x="10013045" y="6243207"/>
            <a:ext cx="144000" cy="97200"/>
          </a:xfrm>
          <a:prstGeom prst="parallelogram">
            <a:avLst/>
          </a:prstGeom>
          <a:solidFill>
            <a:srgbClr val="6C2494"/>
          </a:solidFill>
          <a:ln w="3175" cap="flat" cmpd="sng" algn="ctr">
            <a:noFill/>
            <a:prstDash val="solid"/>
            <a:miter lim="800000"/>
          </a:ln>
          <a:effectLst/>
        </p:spPr>
        <p:txBody>
          <a:bodyPr lIns="0" tIns="0" rIns="0" bIns="0" rtlCol="0" anchor="ctr"/>
          <a:lstStyle/>
          <a:p>
            <a:pPr algn="ctr">
              <a:defRPr/>
            </a:pPr>
            <a:endParaRPr lang="pt-BR" sz="800" kern="0">
              <a:solidFill>
                <a:prstClr val="white"/>
              </a:solidFill>
              <a:latin typeface="Arial"/>
            </a:endParaRPr>
          </a:p>
        </p:txBody>
      </p:sp>
      <p:sp>
        <p:nvSpPr>
          <p:cNvPr id="50" name="CaixaDeTexto 49">
            <a:extLst>
              <a:ext uri="{FF2B5EF4-FFF2-40B4-BE49-F238E27FC236}">
                <a16:creationId xmlns:a16="http://schemas.microsoft.com/office/drawing/2014/main" id="{4B0B912D-3463-4F23-A0D4-94B2BCFC8234}"/>
              </a:ext>
            </a:extLst>
          </p:cNvPr>
          <p:cNvSpPr txBox="1"/>
          <p:nvPr/>
        </p:nvSpPr>
        <p:spPr>
          <a:xfrm>
            <a:off x="10241206" y="6176144"/>
            <a:ext cx="1787840" cy="261610"/>
          </a:xfrm>
          <a:prstGeom prst="rect">
            <a:avLst/>
          </a:prstGeom>
          <a:noFill/>
        </p:spPr>
        <p:txBody>
          <a:bodyPr wrap="square" rtlCol="0">
            <a:spAutoFit/>
          </a:bodyPr>
          <a:lstStyle/>
          <a:p>
            <a:pPr>
              <a:defRPr/>
            </a:pPr>
            <a:r>
              <a:rPr lang="pt-BR" sz="1100" kern="0" dirty="0" err="1">
                <a:solidFill>
                  <a:prstClr val="black"/>
                </a:solidFill>
                <a:latin typeface="Arial" panose="020B0604020202020204" pitchFamily="34" charset="0"/>
                <a:cs typeface="Arial" panose="020B0604020202020204" pitchFamily="34" charset="0"/>
              </a:rPr>
              <a:t>Orig</a:t>
            </a:r>
            <a:r>
              <a:rPr lang="pt-BR" sz="1100" kern="0" dirty="0">
                <a:solidFill>
                  <a:prstClr val="black"/>
                </a:solidFill>
                <a:latin typeface="Arial" panose="020B0604020202020204" pitchFamily="34" charset="0"/>
                <a:cs typeface="Arial" panose="020B0604020202020204" pitchFamily="34" charset="0"/>
              </a:rPr>
              <a:t>/</a:t>
            </a:r>
            <a:r>
              <a:rPr lang="pt-BR" sz="1100" kern="0" dirty="0" err="1">
                <a:solidFill>
                  <a:prstClr val="black"/>
                </a:solidFill>
                <a:latin typeface="Arial" panose="020B0604020202020204" pitchFamily="34" charset="0"/>
                <a:cs typeface="Arial" panose="020B0604020202020204" pitchFamily="34" charset="0"/>
              </a:rPr>
              <a:t>Rev</a:t>
            </a:r>
            <a:r>
              <a:rPr lang="pt-BR" sz="1100" kern="0" dirty="0">
                <a:solidFill>
                  <a:prstClr val="black"/>
                </a:solidFill>
                <a:latin typeface="Arial" panose="020B0604020202020204" pitchFamily="34" charset="0"/>
                <a:cs typeface="Arial" panose="020B0604020202020204" pitchFamily="34" charset="0"/>
              </a:rPr>
              <a:t> </a:t>
            </a:r>
            <a:r>
              <a:rPr lang="pt-BR" sz="1100" kern="0" dirty="0" err="1">
                <a:solidFill>
                  <a:prstClr val="black"/>
                </a:solidFill>
                <a:latin typeface="Arial" panose="020B0604020202020204" pitchFamily="34" charset="0"/>
                <a:cs typeface="Arial" panose="020B0604020202020204" pitchFamily="34" charset="0"/>
              </a:rPr>
              <a:t>Plan</a:t>
            </a:r>
            <a:r>
              <a:rPr lang="pt-BR" sz="1100" kern="0" dirty="0">
                <a:solidFill>
                  <a:prstClr val="black"/>
                </a:solidFill>
                <a:latin typeface="Arial" panose="020B0604020202020204" pitchFamily="34" charset="0"/>
                <a:cs typeface="Arial" panose="020B0604020202020204" pitchFamily="34" charset="0"/>
              </a:rPr>
              <a:t>           Real</a:t>
            </a:r>
          </a:p>
        </p:txBody>
      </p:sp>
      <p:sp>
        <p:nvSpPr>
          <p:cNvPr id="51" name="Paralelogramo 41">
            <a:extLst>
              <a:ext uri="{FF2B5EF4-FFF2-40B4-BE49-F238E27FC236}">
                <a16:creationId xmlns:a16="http://schemas.microsoft.com/office/drawing/2014/main" id="{2C7DA18C-3EC5-4252-B5C3-CBBE0E99253E}"/>
              </a:ext>
            </a:extLst>
          </p:cNvPr>
          <p:cNvSpPr/>
          <p:nvPr/>
        </p:nvSpPr>
        <p:spPr>
          <a:xfrm>
            <a:off x="11367744" y="6247935"/>
            <a:ext cx="180000" cy="97200"/>
          </a:xfrm>
          <a:prstGeom prst="parallelogram">
            <a:avLst/>
          </a:prstGeom>
          <a:solidFill>
            <a:srgbClr val="92D050"/>
          </a:solidFill>
          <a:ln w="3175" cap="flat" cmpd="sng" algn="ctr">
            <a:noFill/>
            <a:prstDash val="solid"/>
            <a:miter lim="800000"/>
          </a:ln>
          <a:effectLst/>
        </p:spPr>
        <p:txBody>
          <a:bodyPr rtlCol="0" anchor="ctr"/>
          <a:lstStyle/>
          <a:p>
            <a:pPr algn="ctr">
              <a:defRPr/>
            </a:pPr>
            <a:endParaRPr lang="pt-BR" sz="800" kern="0">
              <a:solidFill>
                <a:prstClr val="black"/>
              </a:solidFill>
              <a:latin typeface="Arial"/>
            </a:endParaRPr>
          </a:p>
        </p:txBody>
      </p:sp>
      <p:sp>
        <p:nvSpPr>
          <p:cNvPr id="13" name="txtVisibleSubtitle">
            <a:extLst>
              <a:ext uri="{FF2B5EF4-FFF2-40B4-BE49-F238E27FC236}">
                <a16:creationId xmlns:a16="http://schemas.microsoft.com/office/drawing/2014/main" id="{3BC5E2B0-C637-43EA-B157-9CF8BE076187}"/>
              </a:ext>
            </a:extLst>
          </p:cNvPr>
          <p:cNvSpPr txBox="1"/>
          <p:nvPr/>
        </p:nvSpPr>
        <p:spPr>
          <a:xfrm>
            <a:off x="4524056" y="434837"/>
            <a:ext cx="3143089" cy="307777"/>
          </a:xfrm>
          <a:prstGeom prst="rect">
            <a:avLst/>
          </a:prstGeom>
          <a:noFill/>
        </p:spPr>
        <p:txBody>
          <a:bodyPr vert="horz" wrap="square" rtlCol="0">
            <a:spAutoFit/>
          </a:bodyPr>
          <a:lstStyle/>
          <a:p>
            <a:pPr lvl="0" algn="ctr">
              <a:defRPr/>
            </a:pPr>
            <a:r>
              <a:rPr lang="pt-BR" sz="1400" b="1" dirty="0">
                <a:solidFill>
                  <a:prstClr val="black"/>
                </a:solidFill>
              </a:rPr>
              <a:t>Schedule</a:t>
            </a:r>
            <a:endParaRPr lang="pt-BR" sz="1400" b="1" dirty="0">
              <a:solidFill>
                <a:prstClr val="black"/>
              </a:solidFill>
              <a:latin typeface="Calibri"/>
            </a:endParaRPr>
          </a:p>
        </p:txBody>
      </p:sp>
      <p:sp>
        <p:nvSpPr>
          <p:cNvPr id="18" name="Estrela de 5 Pontas 210">
            <a:extLst>
              <a:ext uri="{FF2B5EF4-FFF2-40B4-BE49-F238E27FC236}">
                <a16:creationId xmlns:a16="http://schemas.microsoft.com/office/drawing/2014/main" id="{81D246CF-A232-ECCF-9F5A-7A73CF46825D}"/>
              </a:ext>
            </a:extLst>
          </p:cNvPr>
          <p:cNvSpPr/>
          <p:nvPr/>
        </p:nvSpPr>
        <p:spPr>
          <a:xfrm>
            <a:off x="10348284" y="5177025"/>
            <a:ext cx="144016" cy="134217"/>
          </a:xfrm>
          <a:prstGeom prst="star5">
            <a:avLst/>
          </a:prstGeom>
          <a:solidFill>
            <a:srgbClr val="FFFF00"/>
          </a:solidFill>
          <a:ln w="3175" cap="flat" cmpd="sng" algn="ctr">
            <a:solidFill>
              <a:sysClr val="windowText" lastClr="000000"/>
            </a:solidFill>
            <a:prstDash val="solid"/>
          </a:ln>
          <a:effectLst/>
        </p:spPr>
        <p:txBody>
          <a:bodyPr rtlCol="0" anchor="ctr"/>
          <a:lstStyle/>
          <a:p>
            <a:pPr algn="ctr">
              <a:defRPr/>
            </a:pPr>
            <a:endParaRPr lang="pt-BR" kern="0">
              <a:solidFill>
                <a:prstClr val="white"/>
              </a:solidFill>
              <a:latin typeface="Calibri"/>
            </a:endParaRPr>
          </a:p>
        </p:txBody>
      </p:sp>
      <p:sp>
        <p:nvSpPr>
          <p:cNvPr id="23" name="CaixaDeTexto 22">
            <a:extLst>
              <a:ext uri="{FF2B5EF4-FFF2-40B4-BE49-F238E27FC236}">
                <a16:creationId xmlns:a16="http://schemas.microsoft.com/office/drawing/2014/main" id="{5EA580D6-A553-274E-0E4E-862A266AFA42}"/>
              </a:ext>
            </a:extLst>
          </p:cNvPr>
          <p:cNvSpPr txBox="1"/>
          <p:nvPr/>
        </p:nvSpPr>
        <p:spPr>
          <a:xfrm>
            <a:off x="10129186" y="5333146"/>
            <a:ext cx="582212" cy="400110"/>
          </a:xfrm>
          <a:prstGeom prst="rect">
            <a:avLst/>
          </a:prstGeom>
          <a:noFill/>
        </p:spPr>
        <p:txBody>
          <a:bodyPr wrap="none" rtlCol="0">
            <a:spAutoFit/>
          </a:bodyPr>
          <a:lstStyle/>
          <a:p>
            <a:pPr algn="ctr">
              <a:defRPr/>
            </a:pPr>
            <a:r>
              <a:rPr lang="pt-BR" sz="1000" b="1" kern="0" dirty="0">
                <a:solidFill>
                  <a:prstClr val="black"/>
                </a:solidFill>
              </a:rPr>
              <a:t>GoLive</a:t>
            </a:r>
          </a:p>
          <a:p>
            <a:pPr algn="ctr">
              <a:defRPr/>
            </a:pPr>
            <a:r>
              <a:rPr lang="pt-BR" sz="1000" b="1" kern="0" dirty="0">
                <a:solidFill>
                  <a:prstClr val="black"/>
                </a:solidFill>
              </a:rPr>
              <a:t>(12/01)</a:t>
            </a:r>
          </a:p>
        </p:txBody>
      </p:sp>
      <p:sp>
        <p:nvSpPr>
          <p:cNvPr id="15" name="txtPage">
            <a:extLst>
              <a:ext uri="{FF2B5EF4-FFF2-40B4-BE49-F238E27FC236}">
                <a16:creationId xmlns:a16="http://schemas.microsoft.com/office/drawing/2014/main" id="{CE51E449-A019-26C6-3B11-26FF3686B470}"/>
              </a:ext>
            </a:extLst>
          </p:cNvPr>
          <p:cNvSpPr txBox="1"/>
          <p:nvPr/>
        </p:nvSpPr>
        <p:spPr>
          <a:xfrm>
            <a:off x="11393122" y="444500"/>
            <a:ext cx="762000" cy="215444"/>
          </a:xfrm>
          <a:prstGeom prst="rect">
            <a:avLst/>
          </a:prstGeom>
          <a:noFill/>
        </p:spPr>
        <p:txBody>
          <a:bodyPr vert="horz" rtlCol="0">
            <a:spAutoFit/>
          </a:bodyPr>
          <a:lstStyle/>
          <a:p>
            <a:pPr algn="r">
              <a:defRPr/>
            </a:pPr>
            <a:r>
              <a:rPr lang="pt-BR" sz="800" dirty="0">
                <a:solidFill>
                  <a:srgbClr val="1F497F"/>
                </a:solidFill>
                <a:latin typeface="Calibri"/>
              </a:rPr>
              <a:t>Page: 1 / 28</a:t>
            </a:r>
          </a:p>
        </p:txBody>
      </p:sp>
      <p:graphicFrame>
        <p:nvGraphicFramePr>
          <p:cNvPr id="27" name="headerTable">
            <a:extLst>
              <a:ext uri="{FF2B5EF4-FFF2-40B4-BE49-F238E27FC236}">
                <a16:creationId xmlns:a16="http://schemas.microsoft.com/office/drawing/2014/main" id="{78D359E9-2708-3A31-6925-7D2AD9940852}"/>
              </a:ext>
            </a:extLst>
          </p:cNvPr>
          <p:cNvGraphicFramePr>
            <a:graphicFrameLocks noGrp="1"/>
          </p:cNvGraphicFramePr>
          <p:nvPr/>
        </p:nvGraphicFramePr>
        <p:xfrm>
          <a:off x="571500" y="50800"/>
          <a:ext cx="11583622" cy="42672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4028975805"/>
                    </a:ext>
                  </a:extLst>
                </a:gridCol>
                <a:gridCol w="1116000">
                  <a:extLst>
                    <a:ext uri="{9D8B030D-6E8A-4147-A177-3AD203B41FA5}">
                      <a16:colId xmlns:a16="http://schemas.microsoft.com/office/drawing/2014/main" val="1731239447"/>
                    </a:ext>
                  </a:extLst>
                </a:gridCol>
                <a:gridCol w="720000">
                  <a:extLst>
                    <a:ext uri="{9D8B030D-6E8A-4147-A177-3AD203B41FA5}">
                      <a16:colId xmlns:a16="http://schemas.microsoft.com/office/drawing/2014/main" val="3914816197"/>
                    </a:ext>
                  </a:extLst>
                </a:gridCol>
                <a:gridCol w="720000">
                  <a:extLst>
                    <a:ext uri="{9D8B030D-6E8A-4147-A177-3AD203B41FA5}">
                      <a16:colId xmlns:a16="http://schemas.microsoft.com/office/drawing/2014/main" val="2132533348"/>
                    </a:ext>
                  </a:extLst>
                </a:gridCol>
                <a:gridCol w="1008000">
                  <a:extLst>
                    <a:ext uri="{9D8B030D-6E8A-4147-A177-3AD203B41FA5}">
                      <a16:colId xmlns:a16="http://schemas.microsoft.com/office/drawing/2014/main" val="1881028736"/>
                    </a:ext>
                  </a:extLst>
                </a:gridCol>
                <a:gridCol w="1008000">
                  <a:extLst>
                    <a:ext uri="{9D8B030D-6E8A-4147-A177-3AD203B41FA5}">
                      <a16:colId xmlns:a16="http://schemas.microsoft.com/office/drawing/2014/main" val="1796080355"/>
                    </a:ext>
                  </a:extLst>
                </a:gridCol>
                <a:gridCol w="1008000">
                  <a:extLst>
                    <a:ext uri="{9D8B030D-6E8A-4147-A177-3AD203B41FA5}">
                      <a16:colId xmlns:a16="http://schemas.microsoft.com/office/drawing/2014/main" val="1612169910"/>
                    </a:ext>
                  </a:extLst>
                </a:gridCol>
                <a:gridCol w="783622">
                  <a:extLst>
                    <a:ext uri="{9D8B030D-6E8A-4147-A177-3AD203B41FA5}">
                      <a16:colId xmlns:a16="http://schemas.microsoft.com/office/drawing/2014/main" val="1328401362"/>
                    </a:ext>
                  </a:extLst>
                </a:gridCol>
                <a:gridCol w="720000">
                  <a:extLst>
                    <a:ext uri="{9D8B030D-6E8A-4147-A177-3AD203B41FA5}">
                      <a16:colId xmlns:a16="http://schemas.microsoft.com/office/drawing/2014/main" val="3332457282"/>
                    </a:ext>
                  </a:extLst>
                </a:gridCol>
                <a:gridCol w="720000">
                  <a:extLst>
                    <a:ext uri="{9D8B030D-6E8A-4147-A177-3AD203B41FA5}">
                      <a16:colId xmlns:a16="http://schemas.microsoft.com/office/drawing/2014/main" val="3819702532"/>
                    </a:ext>
                  </a:extLst>
                </a:gridCol>
                <a:gridCol w="1188000">
                  <a:extLst>
                    <a:ext uri="{9D8B030D-6E8A-4147-A177-3AD203B41FA5}">
                      <a16:colId xmlns:a16="http://schemas.microsoft.com/office/drawing/2014/main" val="2100904333"/>
                    </a:ext>
                  </a:extLst>
                </a:gridCol>
                <a:gridCol w="900000">
                  <a:extLst>
                    <a:ext uri="{9D8B030D-6E8A-4147-A177-3AD203B41FA5}">
                      <a16:colId xmlns:a16="http://schemas.microsoft.com/office/drawing/2014/main" val="3664103627"/>
                    </a:ext>
                  </a:extLst>
                </a:gridCol>
                <a:gridCol w="684000">
                  <a:extLst>
                    <a:ext uri="{9D8B030D-6E8A-4147-A177-3AD203B41FA5}">
                      <a16:colId xmlns:a16="http://schemas.microsoft.com/office/drawing/2014/main" val="2062100034"/>
                    </a:ext>
                  </a:extLst>
                </a:gridCol>
              </a:tblGrid>
              <a:tr h="171450">
                <a:tc gridSpan="7">
                  <a:txBody>
                    <a:bodyPr/>
                    <a:lstStyle/>
                    <a:p>
                      <a:pPr algn="ctr"/>
                      <a:r>
                        <a:rPr lang="pt-BR" sz="800" b="0" dirty="0">
                          <a:solidFill>
                            <a:schemeClr val="bg1"/>
                          </a:solidFill>
                        </a:rPr>
                        <a:t>Recap</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pPr algn="ctr"/>
                      <a:endParaRPr lang="pt-BR" sz="800"/>
                    </a:p>
                  </a:txBody>
                  <a:tcPr anchor="ctr"/>
                </a:tc>
                <a:tc hMerge="1">
                  <a:txBody>
                    <a:bodyPr/>
                    <a:lstStyle/>
                    <a:p>
                      <a:pPr algn="ctr"/>
                      <a:endParaRPr lang="pt-BR" sz="800"/>
                    </a:p>
                  </a:txBody>
                  <a:tcPr anchor="ctr"/>
                </a:tc>
                <a:tc hMerge="1">
                  <a:txBody>
                    <a:bodyPr/>
                    <a:lstStyle/>
                    <a:p>
                      <a:pPr algn="ctr"/>
                      <a:endParaRPr lang="pt-BR" sz="800"/>
                    </a:p>
                  </a:txBody>
                  <a:tcPr anchor="ctr"/>
                </a:tc>
                <a:tc hMerge="1">
                  <a:txBody>
                    <a:bodyPr/>
                    <a:lstStyle/>
                    <a:p>
                      <a:endParaRPr lang="pt-BR"/>
                    </a:p>
                  </a:txBody>
                  <a:tcPr/>
                </a:tc>
                <a:tc hMerge="1">
                  <a:txBody>
                    <a:bodyPr/>
                    <a:lstStyle/>
                    <a:p>
                      <a:pPr algn="ctr"/>
                      <a:endParaRPr lang="pt-BR" sz="800" b="0" dirty="0">
                        <a:solidFill>
                          <a:srgbClr val="1F497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F">
                        <a:alpha val="0"/>
                      </a:srgbClr>
                    </a:solidFill>
                  </a:tcPr>
                </a:tc>
                <a:tc hMerge="1">
                  <a:txBody>
                    <a:bodyPr/>
                    <a:lstStyle/>
                    <a:p>
                      <a:pPr algn="ctr"/>
                      <a:endParaRPr lang="pt-BR" sz="800"/>
                    </a:p>
                  </a:txBody>
                  <a:tcPr anchor="ctr"/>
                </a:tc>
                <a:tc rowSpan="2">
                  <a:txBody>
                    <a:bodyPr/>
                    <a:lstStyle/>
                    <a:p>
                      <a:pPr algn="ctr"/>
                      <a:r>
                        <a:rPr lang="pt-BR" sz="800" b="0" dirty="0">
                          <a:solidFill>
                            <a:schemeClr val="bg1"/>
                          </a:solidFill>
                        </a:rPr>
                        <a:t>J4/J5 Evaluation</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gridSpan="4">
                  <a:txBody>
                    <a:bodyPr/>
                    <a:lstStyle/>
                    <a:p>
                      <a:pPr algn="ctr"/>
                      <a:r>
                        <a:rPr lang="pt-BR" sz="800" b="0" dirty="0">
                          <a:solidFill>
                            <a:schemeClr val="bg1"/>
                          </a:solidFill>
                        </a:rPr>
                        <a:t>Project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hMerge="1">
                  <a:txBody>
                    <a:bodyPr/>
                    <a:lstStyle/>
                    <a:p>
                      <a:endParaRPr lang="pt-BR"/>
                    </a:p>
                  </a:txBody>
                  <a:tcPr/>
                </a:tc>
                <a:tc hMerge="1">
                  <a:txBody>
                    <a:bodyPr/>
                    <a:lstStyle/>
                    <a:p>
                      <a:pPr algn="ctr"/>
                      <a:endParaRPr lang="pt-BR" sz="800"/>
                    </a:p>
                  </a:txBody>
                  <a:tcPr anchor="ctr"/>
                </a:tc>
                <a:tc hMerge="1">
                  <a:txBody>
                    <a:bodyPr/>
                    <a:lstStyle/>
                    <a:p>
                      <a:endParaRPr lang="pt-BR"/>
                    </a:p>
                  </a:txBody>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800" b="0" dirty="0">
                          <a:solidFill>
                            <a:srgbClr val="333399"/>
                          </a:solidFill>
                        </a:rPr>
                        <a:t>Q&amp;A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extLst>
                  <a:ext uri="{0D108BD9-81ED-4DB2-BD59-A6C34878D82A}">
                    <a16:rowId xmlns:a16="http://schemas.microsoft.com/office/drawing/2014/main" val="2192423173"/>
                  </a:ext>
                </a:extLst>
              </a:tr>
              <a:tr h="171450">
                <a:tc>
                  <a:txBody>
                    <a:bodyPr/>
                    <a:lstStyle/>
                    <a:p>
                      <a:pPr marL="0" algn="ctr" defTabSz="914377" rtl="0" eaLnBrk="1" latinLnBrk="0" hangingPunct="1"/>
                      <a:r>
                        <a:rPr lang="pt-BR" sz="800" b="0" kern="1200" dirty="0">
                          <a:solidFill>
                            <a:srgbClr val="FFFFFF"/>
                          </a:solidFill>
                          <a:latin typeface="+mn-lt"/>
                          <a:ea typeface="+mn-ea"/>
                          <a:cs typeface="+mn-cs"/>
                        </a:rPr>
                        <a:t>Project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Objective and Goals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AS 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TO 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Solution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chemeClr val="bg1"/>
                          </a:solidFill>
                        </a:rPr>
                        <a:t>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vMerge="1">
                  <a:txBody>
                    <a:bodyPr/>
                    <a:lstStyle/>
                    <a:p>
                      <a:pPr algn="ctr"/>
                      <a:endParaRPr lang="pt-BR" sz="800"/>
                    </a:p>
                  </a:txBody>
                  <a:tcPr/>
                </a:tc>
                <a:tc>
                  <a:txBody>
                    <a:bodyPr/>
                    <a:lstStyle/>
                    <a:p>
                      <a:pPr algn="ctr"/>
                      <a:r>
                        <a:rPr lang="pt-BR" sz="800" b="0" dirty="0">
                          <a:solidFill>
                            <a:schemeClr val="bg1"/>
                          </a:solidFill>
                        </a:rPr>
                        <a:t>Schedule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solidFill>
                  </a:tcPr>
                </a:tc>
                <a:tc>
                  <a:txBody>
                    <a:bodyPr/>
                    <a:lstStyle/>
                    <a:p>
                      <a:pPr algn="ctr"/>
                      <a:r>
                        <a:rPr lang="pt-BR" sz="800" b="0" dirty="0">
                          <a:solidFill>
                            <a:srgbClr val="333399"/>
                          </a:solidFill>
                        </a:rPr>
                        <a:t>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a:txBody>
                    <a:bodyPr/>
                    <a:lstStyle/>
                    <a:p>
                      <a:pPr algn="ctr"/>
                      <a:r>
                        <a:rPr lang="pt-BR" sz="800" b="0" dirty="0">
                          <a:solidFill>
                            <a:srgbClr val="333399"/>
                          </a:solidFill>
                        </a:rPr>
                        <a:t>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a:txBody>
                    <a:bodyPr/>
                    <a:lstStyle/>
                    <a:p>
                      <a:pPr algn="ctr"/>
                      <a:r>
                        <a:rPr lang="pt-BR" sz="800" b="0" dirty="0">
                          <a:solidFill>
                            <a:srgbClr val="333399"/>
                          </a:solidFill>
                        </a:rPr>
                        <a:t>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F497F">
                        <a:alpha val="0"/>
                      </a:srgbClr>
                    </a:solidFill>
                  </a:tcPr>
                </a:tc>
                <a:tc vMerge="1">
                  <a:txBody>
                    <a:bodyPr/>
                    <a:lstStyle/>
                    <a:p>
                      <a:pPr algn="ctr"/>
                      <a:endParaRPr lang="pt-BR" sz="800"/>
                    </a:p>
                  </a:txBody>
                  <a:tcPr/>
                </a:tc>
                <a:extLst>
                  <a:ext uri="{0D108BD9-81ED-4DB2-BD59-A6C34878D82A}">
                    <a16:rowId xmlns:a16="http://schemas.microsoft.com/office/drawing/2014/main" val="881599590"/>
                  </a:ext>
                </a:extLst>
              </a:tr>
            </a:tbl>
          </a:graphicData>
        </a:graphic>
      </p:graphicFrame>
      <p:pic>
        <p:nvPicPr>
          <p:cNvPr id="33" name="hspLogo" descr="selo B">
            <a:extLst>
              <a:ext uri="{FF2B5EF4-FFF2-40B4-BE49-F238E27FC236}">
                <a16:creationId xmlns:a16="http://schemas.microsoft.com/office/drawing/2014/main" id="{1AEAE9BF-4E27-23E6-4FF9-4F98CE7CD0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13">
            <a:extLst>
              <a:ext uri="{FF2B5EF4-FFF2-40B4-BE49-F238E27FC236}">
                <a16:creationId xmlns:a16="http://schemas.microsoft.com/office/drawing/2014/main" id="{0E3221FC-17C8-031F-5D7F-FF00AEE1687C}"/>
              </a:ext>
            </a:extLst>
          </p:cNvPr>
          <p:cNvSpPr txBox="1"/>
          <p:nvPr/>
        </p:nvSpPr>
        <p:spPr>
          <a:xfrm>
            <a:off x="0" y="6486707"/>
            <a:ext cx="12192000" cy="398677"/>
          </a:xfrm>
          <a:prstGeom prst="rect">
            <a:avLst/>
          </a:prstGeom>
          <a:solidFill>
            <a:srgbClr val="FFFF00"/>
          </a:solidFill>
        </p:spPr>
        <p:txBody>
          <a:bodyPr wrap="square" rtlCol="0" anchor="ctr" anchorCtr="0">
            <a:noAutofit/>
          </a:bodyPr>
          <a:lstStyle/>
          <a:p>
            <a:pPr algn="ctr"/>
            <a:r>
              <a:rPr lang="pt-BR" sz="1200" dirty="0">
                <a:cs typeface="Arial" panose="020B0604020202020204" pitchFamily="34" charset="0"/>
              </a:rPr>
              <a:t>A implantação das configurações e ajustes nos sistemas em ambiente de produção está prevista para o dia</a:t>
            </a:r>
            <a:r>
              <a:rPr lang="pt-BR" sz="1200" dirty="0">
                <a:solidFill>
                  <a:srgbClr val="FF0000"/>
                </a:solidFill>
                <a:cs typeface="Arial" panose="020B0604020202020204" pitchFamily="34" charset="0"/>
              </a:rPr>
              <a:t> XX/XX/XXXX</a:t>
            </a:r>
            <a:endParaRPr lang="pt-BR" sz="1100" b="1" dirty="0">
              <a:solidFill>
                <a:srgbClr val="FF0000"/>
              </a:solidFill>
              <a:latin typeface="Arial" panose="020B0604020202020204" pitchFamily="34" charset="0"/>
              <a:cs typeface="Arial" panose="020B0604020202020204" pitchFamily="34" charset="0"/>
            </a:endParaRPr>
          </a:p>
        </p:txBody>
      </p:sp>
      <p:grpSp>
        <p:nvGrpSpPr>
          <p:cNvPr id="38" name="Agrupar 37">
            <a:extLst>
              <a:ext uri="{FF2B5EF4-FFF2-40B4-BE49-F238E27FC236}">
                <a16:creationId xmlns:a16="http://schemas.microsoft.com/office/drawing/2014/main" id="{802C68D5-ECCF-1CE2-169E-00FEB5B62393}"/>
              </a:ext>
            </a:extLst>
          </p:cNvPr>
          <p:cNvGrpSpPr/>
          <p:nvPr/>
        </p:nvGrpSpPr>
        <p:grpSpPr>
          <a:xfrm>
            <a:off x="9578028" y="582051"/>
            <a:ext cx="398834" cy="5719871"/>
            <a:chOff x="3441202" y="3969422"/>
            <a:chExt cx="303526" cy="4853541"/>
          </a:xfrm>
          <a:solidFill>
            <a:srgbClr val="FF0000"/>
          </a:solidFill>
        </p:grpSpPr>
        <p:sp>
          <p:nvSpPr>
            <p:cNvPr id="39" name="Triângulo isósceles 38">
              <a:extLst>
                <a:ext uri="{FF2B5EF4-FFF2-40B4-BE49-F238E27FC236}">
                  <a16:creationId xmlns:a16="http://schemas.microsoft.com/office/drawing/2014/main" id="{05D3B5AB-7A56-A333-5AC7-0B0D29CF777B}"/>
                </a:ext>
              </a:extLst>
            </p:cNvPr>
            <p:cNvSpPr/>
            <p:nvPr/>
          </p:nvSpPr>
          <p:spPr>
            <a:xfrm rot="10800000">
              <a:off x="3441202" y="3969422"/>
              <a:ext cx="303526" cy="180000"/>
            </a:xfrm>
            <a:prstGeom prst="triangle">
              <a:avLst/>
            </a:prstGeom>
            <a:grpFill/>
            <a:ln w="12700" cap="flat" cmpd="sng" algn="ctr">
              <a:solidFill>
                <a:srgbClr val="FF0000"/>
              </a:solidFill>
              <a:prstDash val="solid"/>
            </a:ln>
            <a:effectLst/>
          </p:spPr>
          <p:txBody>
            <a:bodyPr rtlCol="0" anchor="ctr"/>
            <a:lstStyle/>
            <a:p>
              <a:pPr algn="ctr" defTabSz="457200">
                <a:defRPr/>
              </a:pPr>
              <a:endParaRPr lang="pt-BR" kern="0">
                <a:solidFill>
                  <a:schemeClr val="bg1"/>
                </a:solidFill>
                <a:latin typeface="Calibri"/>
              </a:endParaRPr>
            </a:p>
          </p:txBody>
        </p:sp>
        <p:cxnSp>
          <p:nvCxnSpPr>
            <p:cNvPr id="40" name="Conector reto 39">
              <a:extLst>
                <a:ext uri="{FF2B5EF4-FFF2-40B4-BE49-F238E27FC236}">
                  <a16:creationId xmlns:a16="http://schemas.microsoft.com/office/drawing/2014/main" id="{A2139361-57AA-39A9-041B-59389C4A0F81}"/>
                </a:ext>
              </a:extLst>
            </p:cNvPr>
            <p:cNvCxnSpPr>
              <a:cxnSpLocks/>
              <a:stCxn id="39" idx="0"/>
            </p:cNvCxnSpPr>
            <p:nvPr/>
          </p:nvCxnSpPr>
          <p:spPr>
            <a:xfrm>
              <a:off x="3592974" y="4149422"/>
              <a:ext cx="1060" cy="4673541"/>
            </a:xfrm>
            <a:prstGeom prst="line">
              <a:avLst/>
            </a:prstGeom>
            <a:grpFill/>
            <a:ln w="12700" cap="flat" cmpd="sng" algn="ctr">
              <a:solidFill>
                <a:srgbClr val="FF0000"/>
              </a:solidFill>
              <a:prstDash val="sysDot"/>
            </a:ln>
            <a:effectLst/>
          </p:spPr>
        </p:cxnSp>
        <p:sp>
          <p:nvSpPr>
            <p:cNvPr id="41" name="CaixaDeTexto 40">
              <a:extLst>
                <a:ext uri="{FF2B5EF4-FFF2-40B4-BE49-F238E27FC236}">
                  <a16:creationId xmlns:a16="http://schemas.microsoft.com/office/drawing/2014/main" id="{206E0B74-F069-20A4-80FF-06792F0A1576}"/>
                </a:ext>
              </a:extLst>
            </p:cNvPr>
            <p:cNvSpPr txBox="1">
              <a:spLocks noChangeArrowheads="1"/>
            </p:cNvSpPr>
            <p:nvPr/>
          </p:nvSpPr>
          <p:spPr bwMode="auto">
            <a:xfrm>
              <a:off x="3484298" y="3975013"/>
              <a:ext cx="215525" cy="79777"/>
            </a:xfrm>
            <a:prstGeom prst="rect">
              <a:avLst/>
            </a:prstGeom>
            <a:grpFill/>
            <a:ln>
              <a:solidFill>
                <a:srgbClr val="FF0000"/>
              </a:solidFill>
            </a:ln>
            <a:effectLst>
              <a:softEdge rad="31750"/>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457200">
                <a:spcBef>
                  <a:spcPct val="0"/>
                </a:spcBef>
                <a:buNone/>
                <a:defRPr/>
              </a:pPr>
              <a:r>
                <a:rPr lang="en-US" altLang="pt-BR" sz="600" b="1" kern="0" dirty="0">
                  <a:solidFill>
                    <a:schemeClr val="bg1"/>
                  </a:solidFill>
                </a:rPr>
                <a:t>Dez</a:t>
              </a:r>
            </a:p>
          </p:txBody>
        </p:sp>
      </p:grpSp>
      <p:sp>
        <p:nvSpPr>
          <p:cNvPr id="42" name="Paralelogramo 34">
            <a:extLst>
              <a:ext uri="{FF2B5EF4-FFF2-40B4-BE49-F238E27FC236}">
                <a16:creationId xmlns:a16="http://schemas.microsoft.com/office/drawing/2014/main" id="{788F0F8A-5610-F01C-B013-8E184E221F78}"/>
              </a:ext>
            </a:extLst>
          </p:cNvPr>
          <p:cNvSpPr/>
          <p:nvPr/>
        </p:nvSpPr>
        <p:spPr>
          <a:xfrm>
            <a:off x="1742371" y="1446147"/>
            <a:ext cx="386224" cy="144016"/>
          </a:xfrm>
          <a:prstGeom prst="parallelogram">
            <a:avLst/>
          </a:prstGeom>
          <a:solidFill>
            <a:srgbClr val="9BBB59"/>
          </a:solidFill>
          <a:ln w="3175" cap="flat" cmpd="sng" algn="ctr">
            <a:noFill/>
            <a:prstDash val="solid"/>
            <a:miter lim="800000"/>
          </a:ln>
          <a:effectLst/>
        </p:spPr>
        <p:txBody>
          <a:bodyPr rtlCol="0" anchor="ctr"/>
          <a:lstStyle/>
          <a:p>
            <a:pPr algn="ctr">
              <a:defRPr/>
            </a:pPr>
            <a:endParaRPr lang="pt-BR" kern="0">
              <a:solidFill>
                <a:prstClr val="white"/>
              </a:solidFill>
              <a:latin typeface="Arial"/>
            </a:endParaRPr>
          </a:p>
        </p:txBody>
      </p:sp>
      <p:sp>
        <p:nvSpPr>
          <p:cNvPr id="59" name="Paralelogramo 34">
            <a:extLst>
              <a:ext uri="{FF2B5EF4-FFF2-40B4-BE49-F238E27FC236}">
                <a16:creationId xmlns:a16="http://schemas.microsoft.com/office/drawing/2014/main" id="{92F019C1-D563-6E44-3C28-6A5BF5570729}"/>
              </a:ext>
            </a:extLst>
          </p:cNvPr>
          <p:cNvSpPr/>
          <p:nvPr/>
        </p:nvSpPr>
        <p:spPr>
          <a:xfrm>
            <a:off x="1749336" y="1656752"/>
            <a:ext cx="386224" cy="144016"/>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65" name="Paralelogramo 34">
            <a:extLst>
              <a:ext uri="{FF2B5EF4-FFF2-40B4-BE49-F238E27FC236}">
                <a16:creationId xmlns:a16="http://schemas.microsoft.com/office/drawing/2014/main" id="{A7535C42-0B09-1C57-96ED-8EF58C11B921}"/>
              </a:ext>
            </a:extLst>
          </p:cNvPr>
          <p:cNvSpPr/>
          <p:nvPr/>
        </p:nvSpPr>
        <p:spPr>
          <a:xfrm>
            <a:off x="2067732" y="1807325"/>
            <a:ext cx="1359796" cy="162000"/>
          </a:xfrm>
          <a:prstGeom prst="parallelogram">
            <a:avLst/>
          </a:prstGeom>
          <a:solidFill>
            <a:srgbClr val="9BBB59"/>
          </a:solidFill>
          <a:ln w="3175" cap="flat" cmpd="sng" algn="ctr">
            <a:noFill/>
            <a:prstDash val="solid"/>
            <a:miter lim="800000"/>
          </a:ln>
          <a:effectLst/>
        </p:spPr>
        <p:txBody>
          <a:bodyPr rtlCol="0" anchor="ctr"/>
          <a:lstStyle/>
          <a:p>
            <a:pPr algn="ctr">
              <a:defRPr/>
            </a:pPr>
            <a:endParaRPr lang="pt-BR" kern="0">
              <a:solidFill>
                <a:prstClr val="white"/>
              </a:solidFill>
              <a:latin typeface="Arial"/>
            </a:endParaRPr>
          </a:p>
        </p:txBody>
      </p:sp>
      <p:sp>
        <p:nvSpPr>
          <p:cNvPr id="66" name="Paralelogramo 34">
            <a:extLst>
              <a:ext uri="{FF2B5EF4-FFF2-40B4-BE49-F238E27FC236}">
                <a16:creationId xmlns:a16="http://schemas.microsoft.com/office/drawing/2014/main" id="{4E79DF16-2EE0-E399-E1FE-21393F9D233D}"/>
              </a:ext>
            </a:extLst>
          </p:cNvPr>
          <p:cNvSpPr/>
          <p:nvPr/>
        </p:nvSpPr>
        <p:spPr>
          <a:xfrm>
            <a:off x="2067732" y="2002990"/>
            <a:ext cx="1321826"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67" name="Paralelogramo 34">
            <a:extLst>
              <a:ext uri="{FF2B5EF4-FFF2-40B4-BE49-F238E27FC236}">
                <a16:creationId xmlns:a16="http://schemas.microsoft.com/office/drawing/2014/main" id="{22DCD764-77B6-BCB2-6088-2C3C8E9ADFB7}"/>
              </a:ext>
            </a:extLst>
          </p:cNvPr>
          <p:cNvSpPr/>
          <p:nvPr/>
        </p:nvSpPr>
        <p:spPr>
          <a:xfrm>
            <a:off x="3686096" y="2564903"/>
            <a:ext cx="1721646" cy="1422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defRPr/>
            </a:pPr>
            <a:endParaRPr lang="pt-BR" kern="0">
              <a:solidFill>
                <a:prstClr val="white"/>
              </a:solidFill>
              <a:latin typeface="Arial"/>
            </a:endParaRPr>
          </a:p>
        </p:txBody>
      </p:sp>
      <p:sp>
        <p:nvSpPr>
          <p:cNvPr id="68" name="Paralelogramo 34">
            <a:extLst>
              <a:ext uri="{FF2B5EF4-FFF2-40B4-BE49-F238E27FC236}">
                <a16:creationId xmlns:a16="http://schemas.microsoft.com/office/drawing/2014/main" id="{03D4300A-8CA9-DB11-09D7-3EABD46099EB}"/>
              </a:ext>
            </a:extLst>
          </p:cNvPr>
          <p:cNvSpPr/>
          <p:nvPr/>
        </p:nvSpPr>
        <p:spPr>
          <a:xfrm>
            <a:off x="3649121" y="2572163"/>
            <a:ext cx="877336" cy="15474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69" name="Paralelogramo 34">
            <a:extLst>
              <a:ext uri="{FF2B5EF4-FFF2-40B4-BE49-F238E27FC236}">
                <a16:creationId xmlns:a16="http://schemas.microsoft.com/office/drawing/2014/main" id="{F9C2784D-1AE9-3779-0390-E71072EB45B8}"/>
              </a:ext>
            </a:extLst>
          </p:cNvPr>
          <p:cNvSpPr/>
          <p:nvPr/>
        </p:nvSpPr>
        <p:spPr>
          <a:xfrm>
            <a:off x="2930436" y="2208447"/>
            <a:ext cx="857130" cy="162000"/>
          </a:xfrm>
          <a:prstGeom prst="parallelogram">
            <a:avLst/>
          </a:prstGeom>
          <a:solidFill>
            <a:srgbClr val="9BBB59"/>
          </a:solidFill>
          <a:ln w="3175" cap="flat" cmpd="sng" algn="ctr">
            <a:noFill/>
            <a:prstDash val="solid"/>
            <a:miter lim="800000"/>
          </a:ln>
          <a:effectLst/>
        </p:spPr>
        <p:txBody>
          <a:bodyPr rtlCol="0" anchor="ctr"/>
          <a:lstStyle/>
          <a:p>
            <a:pPr algn="ctr">
              <a:defRPr/>
            </a:pPr>
            <a:endParaRPr lang="pt-BR" kern="0">
              <a:solidFill>
                <a:prstClr val="white"/>
              </a:solidFill>
              <a:latin typeface="Arial"/>
            </a:endParaRPr>
          </a:p>
        </p:txBody>
      </p:sp>
      <p:sp>
        <p:nvSpPr>
          <p:cNvPr id="70" name="Paralelogramo 34">
            <a:extLst>
              <a:ext uri="{FF2B5EF4-FFF2-40B4-BE49-F238E27FC236}">
                <a16:creationId xmlns:a16="http://schemas.microsoft.com/office/drawing/2014/main" id="{1C8929F2-2449-3E20-B6FD-403F4E2079A2}"/>
              </a:ext>
            </a:extLst>
          </p:cNvPr>
          <p:cNvSpPr/>
          <p:nvPr/>
        </p:nvSpPr>
        <p:spPr>
          <a:xfrm>
            <a:off x="2923432" y="2428010"/>
            <a:ext cx="855737"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72" name="Paralelogramo 34">
            <a:extLst>
              <a:ext uri="{FF2B5EF4-FFF2-40B4-BE49-F238E27FC236}">
                <a16:creationId xmlns:a16="http://schemas.microsoft.com/office/drawing/2014/main" id="{C46768CC-0F42-D65D-D7E1-7FF85A5DD052}"/>
              </a:ext>
            </a:extLst>
          </p:cNvPr>
          <p:cNvSpPr/>
          <p:nvPr/>
        </p:nvSpPr>
        <p:spPr>
          <a:xfrm>
            <a:off x="3649121" y="2776089"/>
            <a:ext cx="1738030"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75" name="Paralelogramo 34">
            <a:extLst>
              <a:ext uri="{FF2B5EF4-FFF2-40B4-BE49-F238E27FC236}">
                <a16:creationId xmlns:a16="http://schemas.microsoft.com/office/drawing/2014/main" id="{C93A9208-69CA-4870-B6D9-DED9A8478EB0}"/>
              </a:ext>
            </a:extLst>
          </p:cNvPr>
          <p:cNvSpPr/>
          <p:nvPr/>
        </p:nvSpPr>
        <p:spPr>
          <a:xfrm>
            <a:off x="5591037" y="2957535"/>
            <a:ext cx="355375" cy="152576"/>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defRPr/>
            </a:pPr>
            <a:endParaRPr lang="pt-BR" kern="0">
              <a:solidFill>
                <a:prstClr val="white"/>
              </a:solidFill>
              <a:latin typeface="Arial"/>
            </a:endParaRPr>
          </a:p>
        </p:txBody>
      </p:sp>
      <p:sp>
        <p:nvSpPr>
          <p:cNvPr id="79" name="Paralelogramo 34">
            <a:extLst>
              <a:ext uri="{FF2B5EF4-FFF2-40B4-BE49-F238E27FC236}">
                <a16:creationId xmlns:a16="http://schemas.microsoft.com/office/drawing/2014/main" id="{0D746728-043E-6249-7334-6F4B5F2D3C1F}"/>
              </a:ext>
            </a:extLst>
          </p:cNvPr>
          <p:cNvSpPr/>
          <p:nvPr/>
        </p:nvSpPr>
        <p:spPr>
          <a:xfrm>
            <a:off x="4340448" y="2967615"/>
            <a:ext cx="355375"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80" name="Paralelogramo 34">
            <a:extLst>
              <a:ext uri="{FF2B5EF4-FFF2-40B4-BE49-F238E27FC236}">
                <a16:creationId xmlns:a16="http://schemas.microsoft.com/office/drawing/2014/main" id="{24A8472C-1F97-68DE-1301-BEF1CC795867}"/>
              </a:ext>
            </a:extLst>
          </p:cNvPr>
          <p:cNvSpPr/>
          <p:nvPr/>
        </p:nvSpPr>
        <p:spPr>
          <a:xfrm>
            <a:off x="6523383" y="3158597"/>
            <a:ext cx="355375"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82" name="Paralelogramo 34">
            <a:extLst>
              <a:ext uri="{FF2B5EF4-FFF2-40B4-BE49-F238E27FC236}">
                <a16:creationId xmlns:a16="http://schemas.microsoft.com/office/drawing/2014/main" id="{56C376DC-EB78-1365-4529-80286416AB20}"/>
              </a:ext>
            </a:extLst>
          </p:cNvPr>
          <p:cNvSpPr/>
          <p:nvPr/>
        </p:nvSpPr>
        <p:spPr>
          <a:xfrm>
            <a:off x="4695823" y="3355576"/>
            <a:ext cx="534690"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84" name="Paralelogramo 34">
            <a:extLst>
              <a:ext uri="{FF2B5EF4-FFF2-40B4-BE49-F238E27FC236}">
                <a16:creationId xmlns:a16="http://schemas.microsoft.com/office/drawing/2014/main" id="{D9FE2E94-4EC3-D5CB-9FA0-BC1093AAF2E7}"/>
              </a:ext>
            </a:extLst>
          </p:cNvPr>
          <p:cNvSpPr/>
          <p:nvPr/>
        </p:nvSpPr>
        <p:spPr>
          <a:xfrm>
            <a:off x="5617366" y="3369035"/>
            <a:ext cx="471742" cy="131973"/>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85" name="Paralelogramo 34">
            <a:extLst>
              <a:ext uri="{FF2B5EF4-FFF2-40B4-BE49-F238E27FC236}">
                <a16:creationId xmlns:a16="http://schemas.microsoft.com/office/drawing/2014/main" id="{A2E14079-F9FD-DA26-47D5-7CA2A1609F78}"/>
              </a:ext>
            </a:extLst>
          </p:cNvPr>
          <p:cNvSpPr/>
          <p:nvPr/>
        </p:nvSpPr>
        <p:spPr>
          <a:xfrm>
            <a:off x="6596205" y="3551552"/>
            <a:ext cx="4398533"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86" name="Paralelogramo 34">
            <a:extLst>
              <a:ext uri="{FF2B5EF4-FFF2-40B4-BE49-F238E27FC236}">
                <a16:creationId xmlns:a16="http://schemas.microsoft.com/office/drawing/2014/main" id="{A9AFAFE8-9DDF-B96D-07D6-939F9F6DD5B1}"/>
              </a:ext>
            </a:extLst>
          </p:cNvPr>
          <p:cNvSpPr/>
          <p:nvPr/>
        </p:nvSpPr>
        <p:spPr>
          <a:xfrm>
            <a:off x="5047417" y="3745959"/>
            <a:ext cx="543134"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87" name="Paralelogramo 34">
            <a:extLst>
              <a:ext uri="{FF2B5EF4-FFF2-40B4-BE49-F238E27FC236}">
                <a16:creationId xmlns:a16="http://schemas.microsoft.com/office/drawing/2014/main" id="{D1B57234-0406-BC55-EECA-ABBE12515FB5}"/>
              </a:ext>
            </a:extLst>
          </p:cNvPr>
          <p:cNvSpPr/>
          <p:nvPr/>
        </p:nvSpPr>
        <p:spPr>
          <a:xfrm>
            <a:off x="5984298" y="3759099"/>
            <a:ext cx="471742" cy="120162"/>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88" name="Paralelogramo 34">
            <a:extLst>
              <a:ext uri="{FF2B5EF4-FFF2-40B4-BE49-F238E27FC236}">
                <a16:creationId xmlns:a16="http://schemas.microsoft.com/office/drawing/2014/main" id="{5F434550-0AB5-1AD1-C57B-36823933EAF1}"/>
              </a:ext>
            </a:extLst>
          </p:cNvPr>
          <p:cNvSpPr/>
          <p:nvPr/>
        </p:nvSpPr>
        <p:spPr>
          <a:xfrm>
            <a:off x="6644057" y="3944320"/>
            <a:ext cx="1578371"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89" name="Paralelogramo 34">
            <a:extLst>
              <a:ext uri="{FF2B5EF4-FFF2-40B4-BE49-F238E27FC236}">
                <a16:creationId xmlns:a16="http://schemas.microsoft.com/office/drawing/2014/main" id="{96A49C90-5512-0F95-41DB-87BBFFC0A5DC}"/>
              </a:ext>
            </a:extLst>
          </p:cNvPr>
          <p:cNvSpPr/>
          <p:nvPr/>
        </p:nvSpPr>
        <p:spPr>
          <a:xfrm>
            <a:off x="5233299" y="4136342"/>
            <a:ext cx="183600"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90" name="Paralelogramo 34">
            <a:extLst>
              <a:ext uri="{FF2B5EF4-FFF2-40B4-BE49-F238E27FC236}">
                <a16:creationId xmlns:a16="http://schemas.microsoft.com/office/drawing/2014/main" id="{91383D2E-75A0-2F03-9050-EC5CDC45DF6F}"/>
              </a:ext>
            </a:extLst>
          </p:cNvPr>
          <p:cNvSpPr/>
          <p:nvPr/>
        </p:nvSpPr>
        <p:spPr>
          <a:xfrm>
            <a:off x="6142074" y="4130774"/>
            <a:ext cx="183600" cy="1620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91" name="Paralelogramo 34">
            <a:extLst>
              <a:ext uri="{FF2B5EF4-FFF2-40B4-BE49-F238E27FC236}">
                <a16:creationId xmlns:a16="http://schemas.microsoft.com/office/drawing/2014/main" id="{6E96E875-7778-0BBE-2D88-5F098E01CC94}"/>
              </a:ext>
            </a:extLst>
          </p:cNvPr>
          <p:cNvSpPr/>
          <p:nvPr/>
        </p:nvSpPr>
        <p:spPr>
          <a:xfrm>
            <a:off x="8832304" y="4325032"/>
            <a:ext cx="360040"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95" name="Paralelogramo 34">
            <a:extLst>
              <a:ext uri="{FF2B5EF4-FFF2-40B4-BE49-F238E27FC236}">
                <a16:creationId xmlns:a16="http://schemas.microsoft.com/office/drawing/2014/main" id="{4AFFA85F-4F5D-1D93-0190-297A2CE94D99}"/>
              </a:ext>
            </a:extLst>
          </p:cNvPr>
          <p:cNvSpPr/>
          <p:nvPr/>
        </p:nvSpPr>
        <p:spPr>
          <a:xfrm>
            <a:off x="5419965" y="4513585"/>
            <a:ext cx="183600"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99" name="Paralelogramo 34">
            <a:extLst>
              <a:ext uri="{FF2B5EF4-FFF2-40B4-BE49-F238E27FC236}">
                <a16:creationId xmlns:a16="http://schemas.microsoft.com/office/drawing/2014/main" id="{7E1988EA-E9F7-08C5-6CC5-B0A1A05994D9}"/>
              </a:ext>
            </a:extLst>
          </p:cNvPr>
          <p:cNvSpPr/>
          <p:nvPr/>
        </p:nvSpPr>
        <p:spPr>
          <a:xfrm>
            <a:off x="6330086" y="4513585"/>
            <a:ext cx="183600" cy="1620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100" name="Paralelogramo 34">
            <a:extLst>
              <a:ext uri="{FF2B5EF4-FFF2-40B4-BE49-F238E27FC236}">
                <a16:creationId xmlns:a16="http://schemas.microsoft.com/office/drawing/2014/main" id="{D50CE805-4A69-CCDC-ACB4-A7CDAA4F4252}"/>
              </a:ext>
            </a:extLst>
          </p:cNvPr>
          <p:cNvSpPr/>
          <p:nvPr/>
        </p:nvSpPr>
        <p:spPr>
          <a:xfrm>
            <a:off x="9552384" y="4711734"/>
            <a:ext cx="360040"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101" name="Paralelogramo 34">
            <a:extLst>
              <a:ext uri="{FF2B5EF4-FFF2-40B4-BE49-F238E27FC236}">
                <a16:creationId xmlns:a16="http://schemas.microsoft.com/office/drawing/2014/main" id="{94439017-0473-1B6A-56E2-8904E2D14857}"/>
              </a:ext>
            </a:extLst>
          </p:cNvPr>
          <p:cNvSpPr/>
          <p:nvPr/>
        </p:nvSpPr>
        <p:spPr>
          <a:xfrm>
            <a:off x="5593607" y="4903968"/>
            <a:ext cx="183600"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102" name="Paralelogramo 34">
            <a:extLst>
              <a:ext uri="{FF2B5EF4-FFF2-40B4-BE49-F238E27FC236}">
                <a16:creationId xmlns:a16="http://schemas.microsoft.com/office/drawing/2014/main" id="{0D5978F2-070D-3406-AD0D-F28598D16348}"/>
              </a:ext>
            </a:extLst>
          </p:cNvPr>
          <p:cNvSpPr/>
          <p:nvPr/>
        </p:nvSpPr>
        <p:spPr>
          <a:xfrm>
            <a:off x="6325674" y="4904129"/>
            <a:ext cx="184546" cy="1620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103" name="Paralelogramo 34">
            <a:extLst>
              <a:ext uri="{FF2B5EF4-FFF2-40B4-BE49-F238E27FC236}">
                <a16:creationId xmlns:a16="http://schemas.microsoft.com/office/drawing/2014/main" id="{2EAF9155-6A84-4B5C-F805-597BA21CFF54}"/>
              </a:ext>
            </a:extLst>
          </p:cNvPr>
          <p:cNvSpPr/>
          <p:nvPr/>
        </p:nvSpPr>
        <p:spPr>
          <a:xfrm>
            <a:off x="9953649" y="5109226"/>
            <a:ext cx="360040"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
        <p:nvSpPr>
          <p:cNvPr id="104" name="Paralelogramo 34">
            <a:extLst>
              <a:ext uri="{FF2B5EF4-FFF2-40B4-BE49-F238E27FC236}">
                <a16:creationId xmlns:a16="http://schemas.microsoft.com/office/drawing/2014/main" id="{E0FC6E86-0601-EC33-7BCA-086BF9C3EA1E}"/>
              </a:ext>
            </a:extLst>
          </p:cNvPr>
          <p:cNvSpPr/>
          <p:nvPr/>
        </p:nvSpPr>
        <p:spPr>
          <a:xfrm>
            <a:off x="5777207" y="5292201"/>
            <a:ext cx="183600"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105" name="Paralelogramo 34">
            <a:extLst>
              <a:ext uri="{FF2B5EF4-FFF2-40B4-BE49-F238E27FC236}">
                <a16:creationId xmlns:a16="http://schemas.microsoft.com/office/drawing/2014/main" id="{45744C03-66A3-FFFD-92B4-DC2212AB8C82}"/>
              </a:ext>
            </a:extLst>
          </p:cNvPr>
          <p:cNvSpPr/>
          <p:nvPr/>
        </p:nvSpPr>
        <p:spPr>
          <a:xfrm>
            <a:off x="6523383" y="5325062"/>
            <a:ext cx="144016" cy="120162"/>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107" name="Paralelogramo 34">
            <a:extLst>
              <a:ext uri="{FF2B5EF4-FFF2-40B4-BE49-F238E27FC236}">
                <a16:creationId xmlns:a16="http://schemas.microsoft.com/office/drawing/2014/main" id="{E9124AF6-9304-3B71-CDB9-4390842E4AD9}"/>
              </a:ext>
            </a:extLst>
          </p:cNvPr>
          <p:cNvSpPr/>
          <p:nvPr/>
        </p:nvSpPr>
        <p:spPr>
          <a:xfrm>
            <a:off x="5955199" y="5867471"/>
            <a:ext cx="548743" cy="162000"/>
          </a:xfrm>
          <a:prstGeom prst="parallelogram">
            <a:avLst/>
          </a:prstGeom>
          <a:solidFill>
            <a:srgbClr val="9BBB59"/>
          </a:solidFill>
          <a:ln w="3175" cap="flat" cmpd="sng" algn="ctr">
            <a:noFill/>
            <a:prstDash val="solid"/>
            <a:miter lim="800000"/>
          </a:ln>
          <a:effectLst/>
        </p:spPr>
        <p:txBody>
          <a:bodyPr rtlCol="0" anchor="ctr"/>
          <a:lstStyle/>
          <a:p>
            <a:pPr algn="ctr"/>
            <a:endParaRPr lang="pt-BR" kern="0" dirty="0">
              <a:solidFill>
                <a:prstClr val="white"/>
              </a:solidFill>
              <a:latin typeface="Arial"/>
            </a:endParaRPr>
          </a:p>
        </p:txBody>
      </p:sp>
      <p:sp>
        <p:nvSpPr>
          <p:cNvPr id="108" name="Paralelogramo 34">
            <a:extLst>
              <a:ext uri="{FF2B5EF4-FFF2-40B4-BE49-F238E27FC236}">
                <a16:creationId xmlns:a16="http://schemas.microsoft.com/office/drawing/2014/main" id="{1F245FBF-715F-ACBB-49FF-A08ECB325320}"/>
              </a:ext>
            </a:extLst>
          </p:cNvPr>
          <p:cNvSpPr/>
          <p:nvPr/>
        </p:nvSpPr>
        <p:spPr>
          <a:xfrm>
            <a:off x="7392144" y="5901126"/>
            <a:ext cx="569099" cy="162000"/>
          </a:xfrm>
          <a:prstGeom prst="parallelogram">
            <a:avLst/>
          </a:prstGeom>
          <a:pattFill prst="wdDnDiag">
            <a:fgClr>
              <a:schemeClr val="accent3"/>
            </a:fgClr>
            <a:bgClr>
              <a:schemeClr val="bg1"/>
            </a:bgClr>
          </a:pattFill>
          <a:ln w="3175" cap="flat" cmpd="sng" algn="ctr">
            <a:solidFill>
              <a:schemeClr val="accent3"/>
            </a:solidFill>
            <a:prstDash val="solid"/>
            <a:miter lim="800000"/>
          </a:ln>
          <a:effectLst/>
        </p:spPr>
        <p:txBody>
          <a:bodyPr rtlCol="0" anchor="ctr"/>
          <a:lstStyle/>
          <a:p>
            <a:pPr algn="ctr"/>
            <a:endParaRPr lang="pt-BR" kern="0" dirty="0">
              <a:solidFill>
                <a:prstClr val="white"/>
              </a:solidFill>
              <a:latin typeface="Arial"/>
            </a:endParaRPr>
          </a:p>
        </p:txBody>
      </p:sp>
      <p:sp>
        <p:nvSpPr>
          <p:cNvPr id="109" name="Paralelogramo 34">
            <a:extLst>
              <a:ext uri="{FF2B5EF4-FFF2-40B4-BE49-F238E27FC236}">
                <a16:creationId xmlns:a16="http://schemas.microsoft.com/office/drawing/2014/main" id="{288FEC00-FC7F-091C-2CD0-1AC34D2BEE9A}"/>
              </a:ext>
            </a:extLst>
          </p:cNvPr>
          <p:cNvSpPr/>
          <p:nvPr/>
        </p:nvSpPr>
        <p:spPr>
          <a:xfrm>
            <a:off x="10488488" y="5863862"/>
            <a:ext cx="506250" cy="162000"/>
          </a:xfrm>
          <a:prstGeom prst="parallelogram">
            <a:avLst/>
          </a:prstGeom>
          <a:solidFill>
            <a:srgbClr val="8064A2"/>
          </a:solidFill>
          <a:ln w="3175" cap="flat" cmpd="sng" algn="ctr">
            <a:noFill/>
            <a:prstDash val="solid"/>
            <a:miter lim="800000"/>
          </a:ln>
          <a:effectLst/>
        </p:spPr>
        <p:txBody>
          <a:bodyPr rtlCol="0" anchor="ctr"/>
          <a:lstStyle/>
          <a:p>
            <a:pPr algn="ctr"/>
            <a:endParaRPr lang="pt-BR" kern="0">
              <a:solidFill>
                <a:prstClr val="white"/>
              </a:solidFill>
              <a:latin typeface="Arial"/>
            </a:endParaRPr>
          </a:p>
        </p:txBody>
      </p:sp>
    </p:spTree>
    <p:extLst>
      <p:ext uri="{BB962C8B-B14F-4D97-AF65-F5344CB8AC3E}">
        <p14:creationId xmlns:p14="http://schemas.microsoft.com/office/powerpoint/2010/main" val="3098057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7520223-562E-80B2-20B7-E2F8ED6DF142}"/>
              </a:ext>
            </a:extLst>
          </p:cNvPr>
          <p:cNvPicPr>
            <a:picLocks noChangeAspect="1"/>
          </p:cNvPicPr>
          <p:nvPr/>
        </p:nvPicPr>
        <p:blipFill>
          <a:blip r:embed="rId2"/>
          <a:srcRect l="745" t="1659" r="1" b="13873"/>
          <a:stretch/>
        </p:blipFill>
        <p:spPr>
          <a:xfrm>
            <a:off x="104722" y="778838"/>
            <a:ext cx="11992395" cy="4576280"/>
          </a:xfrm>
          <a:prstGeom prst="rect">
            <a:avLst/>
          </a:prstGeom>
        </p:spPr>
      </p:pic>
      <p:grpSp>
        <p:nvGrpSpPr>
          <p:cNvPr id="118" name="Agrupar 117">
            <a:extLst>
              <a:ext uri="{FF2B5EF4-FFF2-40B4-BE49-F238E27FC236}">
                <a16:creationId xmlns:a16="http://schemas.microsoft.com/office/drawing/2014/main" id="{F2DB6BEB-E0BB-2374-6807-662538CEF15B}"/>
              </a:ext>
            </a:extLst>
          </p:cNvPr>
          <p:cNvGrpSpPr/>
          <p:nvPr/>
        </p:nvGrpSpPr>
        <p:grpSpPr>
          <a:xfrm>
            <a:off x="-31325" y="7300117"/>
            <a:ext cx="3837718" cy="430887"/>
            <a:chOff x="284570" y="4767535"/>
            <a:chExt cx="3837718" cy="516101"/>
          </a:xfrm>
        </p:grpSpPr>
        <p:sp>
          <p:nvSpPr>
            <p:cNvPr id="119" name="CaixaDeTexto 118">
              <a:extLst>
                <a:ext uri="{FF2B5EF4-FFF2-40B4-BE49-F238E27FC236}">
                  <a16:creationId xmlns:a16="http://schemas.microsoft.com/office/drawing/2014/main" id="{A217035D-CFFF-5A65-C0FA-CD17C877D148}"/>
                </a:ext>
              </a:extLst>
            </p:cNvPr>
            <p:cNvSpPr txBox="1"/>
            <p:nvPr/>
          </p:nvSpPr>
          <p:spPr>
            <a:xfrm>
              <a:off x="631556" y="4767535"/>
              <a:ext cx="3490732" cy="516101"/>
            </a:xfrm>
            <a:prstGeom prst="rect">
              <a:avLst/>
            </a:prstGeom>
            <a:noFill/>
          </p:spPr>
          <p:txBody>
            <a:bodyPr wrap="square" rtlCol="0">
              <a:spAutoFit/>
            </a:bodyPr>
            <a:lstStyle/>
            <a:p>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manutenções</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20" name="Fluxograma: Conector 119">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21" name="Agrupar 120">
            <a:extLst>
              <a:ext uri="{FF2B5EF4-FFF2-40B4-BE49-F238E27FC236}">
                <a16:creationId xmlns:a16="http://schemas.microsoft.com/office/drawing/2014/main" id="{935A104D-671B-028B-7F09-0A2ED9E2F0C8}"/>
              </a:ext>
            </a:extLst>
          </p:cNvPr>
          <p:cNvGrpSpPr/>
          <p:nvPr/>
        </p:nvGrpSpPr>
        <p:grpSpPr>
          <a:xfrm>
            <a:off x="-32163" y="7715611"/>
            <a:ext cx="3765987" cy="450004"/>
            <a:chOff x="2157746" y="4767535"/>
            <a:chExt cx="3031562" cy="450004"/>
          </a:xfrm>
        </p:grpSpPr>
        <p:sp>
          <p:nvSpPr>
            <p:cNvPr id="122" name="CaixaDeTexto 121">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Somente integrantes do comitê possuirão acesso a credenciais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p>
          </p:txBody>
        </p:sp>
        <p:sp>
          <p:nvSpPr>
            <p:cNvPr id="123" name="Fluxograma: Conector 122">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124" name="Agrupar 123">
            <a:extLst>
              <a:ext uri="{FF2B5EF4-FFF2-40B4-BE49-F238E27FC236}">
                <a16:creationId xmlns:a16="http://schemas.microsoft.com/office/drawing/2014/main" id="{601051AB-5D2D-11FD-76BB-06B699F60DAD}"/>
              </a:ext>
            </a:extLst>
          </p:cNvPr>
          <p:cNvGrpSpPr/>
          <p:nvPr/>
        </p:nvGrpSpPr>
        <p:grpSpPr>
          <a:xfrm>
            <a:off x="8220370" y="7258805"/>
            <a:ext cx="3622128" cy="430887"/>
            <a:chOff x="3918961" y="4891446"/>
            <a:chExt cx="3820817" cy="430887"/>
          </a:xfrm>
        </p:grpSpPr>
        <p:sp>
          <p:nvSpPr>
            <p:cNvPr id="125" name="CaixaDeTexto 124">
              <a:extLst>
                <a:ext uri="{FF2B5EF4-FFF2-40B4-BE49-F238E27FC236}">
                  <a16:creationId xmlns:a16="http://schemas.microsoft.com/office/drawing/2014/main" id="{44173EEF-5ADF-7AB8-33BB-68867B819F34}"/>
                </a:ext>
              </a:extLst>
            </p:cNvPr>
            <p:cNvSpPr txBox="1"/>
            <p:nvPr/>
          </p:nvSpPr>
          <p:spPr>
            <a:xfrm>
              <a:off x="4288098" y="4891446"/>
              <a:ext cx="345168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de </a:t>
              </a:r>
              <a:r>
                <a:rPr lang="en-US" sz="1100" err="1"/>
                <a:t>acordo</a:t>
              </a:r>
              <a:r>
                <a:rPr lang="en-US" sz="1100"/>
                <a:t> com </a:t>
              </a:r>
              <a:r>
                <a:rPr lang="en-US" sz="1100" err="1"/>
                <a:t>os</a:t>
              </a:r>
              <a:r>
                <a:rPr lang="en-US" sz="1100"/>
                <a:t> </a:t>
              </a:r>
              <a:r>
                <a:rPr lang="en-US" sz="1100" err="1"/>
                <a:t>padrões</a:t>
              </a:r>
              <a:r>
                <a:rPr lang="en-US" sz="1100"/>
                <a:t> </a:t>
              </a:r>
              <a:r>
                <a:rPr lang="en-US" sz="1100" err="1"/>
                <a:t>estabelecidos</a:t>
              </a:r>
              <a:endParaRPr lang="en-US" sz="1100"/>
            </a:p>
            <a:p>
              <a:r>
                <a:rPr lang="en-US" sz="1000" b="0"/>
                <a:t> (</a:t>
              </a:r>
              <a:r>
                <a:rPr lang="en-US" sz="1000" b="0" err="1"/>
                <a:t>organização</a:t>
              </a:r>
              <a:r>
                <a:rPr lang="en-US" sz="1000" b="0"/>
                <a:t> do </a:t>
              </a:r>
              <a:r>
                <a:rPr lang="en-US" sz="1000" b="0" err="1"/>
                <a:t>ambiente</a:t>
              </a:r>
              <a:r>
                <a:rPr lang="en-US" sz="1000" b="0"/>
                <a:t> </a:t>
              </a:r>
              <a:r>
                <a:rPr lang="en-US" sz="1000" b="0" err="1"/>
                <a:t>tecnológico</a:t>
              </a:r>
              <a:r>
                <a:rPr lang="en-US" sz="1000" b="0"/>
                <a:t>)</a:t>
              </a:r>
            </a:p>
          </p:txBody>
        </p:sp>
        <p:sp>
          <p:nvSpPr>
            <p:cNvPr id="126" name="Fluxograma: Conector 125">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73" name="Retângulo 1072">
            <a:extLst>
              <a:ext uri="{FF2B5EF4-FFF2-40B4-BE49-F238E27FC236}">
                <a16:creationId xmlns:a16="http://schemas.microsoft.com/office/drawing/2014/main" id="{41561439-250C-E806-BCD3-765EBA9BD90F}"/>
              </a:ext>
            </a:extLst>
          </p:cNvPr>
          <p:cNvSpPr/>
          <p:nvPr/>
        </p:nvSpPr>
        <p:spPr>
          <a:xfrm>
            <a:off x="47315" y="740054"/>
            <a:ext cx="12097369" cy="46778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sp>
        <p:nvSpPr>
          <p:cNvPr id="23" name="txtPage">
            <a:extLst>
              <a:ext uri="{FF2B5EF4-FFF2-40B4-BE49-F238E27FC236}">
                <a16:creationId xmlns:a16="http://schemas.microsoft.com/office/drawing/2014/main" id="{0B1CC2B9-117C-DA7C-85F1-48060C502B55}"/>
              </a:ext>
            </a:extLst>
          </p:cNvPr>
          <p:cNvSpPr txBox="1"/>
          <p:nvPr/>
        </p:nvSpPr>
        <p:spPr>
          <a:xfrm>
            <a:off x="11430000" y="444500"/>
            <a:ext cx="762000" cy="215444"/>
          </a:xfrm>
          <a:prstGeom prst="rect">
            <a:avLst/>
          </a:prstGeom>
          <a:noFill/>
        </p:spPr>
        <p:txBody>
          <a:bodyPr vert="horz" rtlCol="0">
            <a:spAutoFit/>
          </a:bodyPr>
          <a:lstStyle/>
          <a:p>
            <a:pPr algn="r"/>
            <a:r>
              <a:rPr lang="pt-BR" sz="800">
                <a:solidFill>
                  <a:srgbClr val="1F497F"/>
                </a:solidFill>
              </a:rPr>
              <a:t>Page: 2 / 7</a:t>
            </a:r>
          </a:p>
        </p:txBody>
      </p:sp>
      <p:grpSp>
        <p:nvGrpSpPr>
          <p:cNvPr id="17" name="Agrupar 16">
            <a:extLst>
              <a:ext uri="{FF2B5EF4-FFF2-40B4-BE49-F238E27FC236}">
                <a16:creationId xmlns:a16="http://schemas.microsoft.com/office/drawing/2014/main" id="{0ADD4986-A6AE-11C5-F8F1-FAB9C5D418F4}"/>
              </a:ext>
            </a:extLst>
          </p:cNvPr>
          <p:cNvGrpSpPr/>
          <p:nvPr/>
        </p:nvGrpSpPr>
        <p:grpSpPr>
          <a:xfrm>
            <a:off x="3872663" y="7262123"/>
            <a:ext cx="4248615" cy="430887"/>
            <a:chOff x="3918961" y="4825830"/>
            <a:chExt cx="4481668" cy="430887"/>
          </a:xfrm>
        </p:grpSpPr>
        <p:sp>
          <p:nvSpPr>
            <p:cNvPr id="18" name="CaixaDeTexto 17">
              <a:extLst>
                <a:ext uri="{FF2B5EF4-FFF2-40B4-BE49-F238E27FC236}">
                  <a16:creationId xmlns:a16="http://schemas.microsoft.com/office/drawing/2014/main" id="{8860ED32-129B-A375-31D4-7007302197F9}"/>
                </a:ext>
              </a:extLst>
            </p:cNvPr>
            <p:cNvSpPr txBox="1"/>
            <p:nvPr/>
          </p:nvSpPr>
          <p:spPr>
            <a:xfrm>
              <a:off x="4243284" y="4825830"/>
              <a:ext cx="4157345"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Retorno </a:t>
              </a:r>
              <a:r>
                <a:rPr lang="en-US" sz="1100" b="1">
                  <a:solidFill>
                    <a:schemeClr val="tx1">
                      <a:lumMod val="85000"/>
                      <a:lumOff val="15000"/>
                    </a:schemeClr>
                  </a:solidFill>
                </a:rPr>
                <a:t>do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t>
              </a:r>
              <a:r>
                <a:rPr lang="en-US" sz="1100" b="1" err="1">
                  <a:solidFill>
                    <a:schemeClr val="tx1">
                      <a:lumMod val="85000"/>
                      <a:lumOff val="15000"/>
                    </a:schemeClr>
                  </a:solidFill>
                </a:rPr>
                <a:t>ao</a:t>
              </a:r>
              <a:r>
                <a:rPr lang="en-US" sz="1100" b="1">
                  <a:solidFill>
                    <a:schemeClr val="tx1">
                      <a:lumMod val="85000"/>
                      <a:lumOff val="15000"/>
                    </a:schemeClr>
                  </a:solidFill>
                </a:rPr>
                <a:t>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implantação</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pt-BR" sz="1000" b="0"/>
                <a:t>(HML para  PRD)</a:t>
              </a:r>
              <a:endParaRPr lang="en-US" sz="1100"/>
            </a:p>
          </p:txBody>
        </p:sp>
        <p:sp>
          <p:nvSpPr>
            <p:cNvPr id="19" name="Fluxograma: Conector 1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grpSp>
        <p:nvGrpSpPr>
          <p:cNvPr id="39" name="Agrupar 38">
            <a:extLst>
              <a:ext uri="{FF2B5EF4-FFF2-40B4-BE49-F238E27FC236}">
                <a16:creationId xmlns:a16="http://schemas.microsoft.com/office/drawing/2014/main" id="{F1195B15-FC26-AEAD-3D8C-112BA84900A9}"/>
              </a:ext>
            </a:extLst>
          </p:cNvPr>
          <p:cNvGrpSpPr/>
          <p:nvPr/>
        </p:nvGrpSpPr>
        <p:grpSpPr>
          <a:xfrm>
            <a:off x="3860989" y="7765728"/>
            <a:ext cx="4179763" cy="377573"/>
            <a:chOff x="3976549" y="4825830"/>
            <a:chExt cx="4409039" cy="377573"/>
          </a:xfrm>
        </p:grpSpPr>
        <p:sp>
          <p:nvSpPr>
            <p:cNvPr id="40" name="CaixaDeTexto 39">
              <a:extLst>
                <a:ext uri="{FF2B5EF4-FFF2-40B4-BE49-F238E27FC236}">
                  <a16:creationId xmlns:a16="http://schemas.microsoft.com/office/drawing/2014/main" id="{3F46AE52-10F8-9502-F624-5B9EEF35900B}"/>
                </a:ext>
              </a:extLst>
            </p:cNvPr>
            <p:cNvSpPr txBox="1"/>
            <p:nvPr/>
          </p:nvSpPr>
          <p:spPr>
            <a:xfrm>
              <a:off x="4315268" y="4825830"/>
              <a:ext cx="4070320" cy="261610"/>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feita</a:t>
              </a:r>
              <a:r>
                <a:rPr lang="en-US" sz="1100"/>
                <a:t> </a:t>
              </a:r>
              <a:r>
                <a:rPr lang="en-US" sz="1100" err="1"/>
                <a:t>por</a:t>
              </a:r>
              <a:r>
                <a:rPr lang="en-US" sz="1100"/>
                <a:t> </a:t>
              </a:r>
              <a:r>
                <a:rPr lang="en-US" sz="1100" err="1"/>
                <a:t>integrantes</a:t>
              </a:r>
              <a:r>
                <a:rPr lang="en-US" sz="1100"/>
                <a:t> do </a:t>
              </a:r>
              <a:r>
                <a:rPr lang="en-US" sz="1100" err="1"/>
                <a:t>comitê</a:t>
              </a:r>
              <a:endParaRPr lang="en-US" sz="1100"/>
            </a:p>
          </p:txBody>
        </p:sp>
        <p:sp>
          <p:nvSpPr>
            <p:cNvPr id="41" name="Fluxograma: Conector 40">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sp>
        <p:nvSpPr>
          <p:cNvPr id="30" name="Fluxograma: Conector 29">
            <a:extLst>
              <a:ext uri="{FF2B5EF4-FFF2-40B4-BE49-F238E27FC236}">
                <a16:creationId xmlns:a16="http://schemas.microsoft.com/office/drawing/2014/main" id="{A5912D05-FA78-FCD8-39BC-E1F9F1C3A990}"/>
              </a:ext>
            </a:extLst>
          </p:cNvPr>
          <p:cNvSpPr/>
          <p:nvPr/>
        </p:nvSpPr>
        <p:spPr>
          <a:xfrm>
            <a:off x="1842661" y="3390515"/>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sp>
        <p:nvSpPr>
          <p:cNvPr id="10" name="Fluxograma: Conector 9">
            <a:extLst>
              <a:ext uri="{FF2B5EF4-FFF2-40B4-BE49-F238E27FC236}">
                <a16:creationId xmlns:a16="http://schemas.microsoft.com/office/drawing/2014/main" id="{DA70512D-5FC1-5FAA-031C-7DF4060DAF3F}"/>
              </a:ext>
            </a:extLst>
          </p:cNvPr>
          <p:cNvSpPr/>
          <p:nvPr/>
        </p:nvSpPr>
        <p:spPr>
          <a:xfrm>
            <a:off x="8004270" y="2619780"/>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sp>
        <p:nvSpPr>
          <p:cNvPr id="12" name="Fluxograma: Conector 11">
            <a:extLst>
              <a:ext uri="{FF2B5EF4-FFF2-40B4-BE49-F238E27FC236}">
                <a16:creationId xmlns:a16="http://schemas.microsoft.com/office/drawing/2014/main" id="{4E385318-DEA2-E912-D305-70A727DED1F4}"/>
              </a:ext>
            </a:extLst>
          </p:cNvPr>
          <p:cNvSpPr/>
          <p:nvPr/>
        </p:nvSpPr>
        <p:spPr>
          <a:xfrm>
            <a:off x="11048325" y="2634388"/>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5</a:t>
            </a:r>
          </a:p>
        </p:txBody>
      </p:sp>
      <p:sp>
        <p:nvSpPr>
          <p:cNvPr id="15" name="Fluxograma: Conector 14">
            <a:extLst>
              <a:ext uri="{FF2B5EF4-FFF2-40B4-BE49-F238E27FC236}">
                <a16:creationId xmlns:a16="http://schemas.microsoft.com/office/drawing/2014/main" id="{ACF0B4C1-F5D1-2AE1-CCAA-CAFC1C0DD706}"/>
              </a:ext>
            </a:extLst>
          </p:cNvPr>
          <p:cNvSpPr/>
          <p:nvPr/>
        </p:nvSpPr>
        <p:spPr>
          <a:xfrm>
            <a:off x="10065071" y="2619780"/>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4</a:t>
            </a:r>
          </a:p>
        </p:txBody>
      </p:sp>
      <p:sp>
        <p:nvSpPr>
          <p:cNvPr id="33" name="Fluxograma: Conector 32">
            <a:extLst>
              <a:ext uri="{FF2B5EF4-FFF2-40B4-BE49-F238E27FC236}">
                <a16:creationId xmlns:a16="http://schemas.microsoft.com/office/drawing/2014/main" id="{A3C1C243-51D6-0AD3-BF23-74B6B1172EBE}"/>
              </a:ext>
            </a:extLst>
          </p:cNvPr>
          <p:cNvSpPr/>
          <p:nvPr/>
        </p:nvSpPr>
        <p:spPr>
          <a:xfrm>
            <a:off x="1583342" y="1049757"/>
            <a:ext cx="223807" cy="21547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sp>
        <p:nvSpPr>
          <p:cNvPr id="3" name="Google Shape;239;p38">
            <a:extLst>
              <a:ext uri="{FF2B5EF4-FFF2-40B4-BE49-F238E27FC236}">
                <a16:creationId xmlns:a16="http://schemas.microsoft.com/office/drawing/2014/main" id="{E5B47FD6-D4EC-78E2-42BB-DB9C67721976}"/>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7" name="CaixaDeTexto 6">
            <a:extLst>
              <a:ext uri="{FF2B5EF4-FFF2-40B4-BE49-F238E27FC236}">
                <a16:creationId xmlns:a16="http://schemas.microsoft.com/office/drawing/2014/main" id="{ABF80759-8FFC-9348-927D-064BB063E351}"/>
              </a:ext>
            </a:extLst>
          </p:cNvPr>
          <p:cNvSpPr txBox="1"/>
          <p:nvPr/>
        </p:nvSpPr>
        <p:spPr>
          <a:xfrm>
            <a:off x="5543933" y="-1761966"/>
            <a:ext cx="1730521" cy="267811"/>
          </a:xfrm>
          <a:prstGeom prst="rect">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pt-BR"/>
            </a:defPPr>
            <a:lvl1pPr algn="ctr">
              <a:defRPr sz="1400" b="1">
                <a:solidFill>
                  <a:srgbClr val="2F528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200"/>
              <a:t>Comitê de Implantação</a:t>
            </a:r>
            <a:endParaRPr lang="en-US" sz="1200"/>
          </a:p>
        </p:txBody>
      </p:sp>
      <p:sp>
        <p:nvSpPr>
          <p:cNvPr id="14" name="CaixaDeTexto 13">
            <a:extLst>
              <a:ext uri="{FF2B5EF4-FFF2-40B4-BE49-F238E27FC236}">
                <a16:creationId xmlns:a16="http://schemas.microsoft.com/office/drawing/2014/main" id="{C7A8A5E2-0394-9895-B14B-93C07BAFE10C}"/>
              </a:ext>
            </a:extLst>
          </p:cNvPr>
          <p:cNvSpPr txBox="1"/>
          <p:nvPr/>
        </p:nvSpPr>
        <p:spPr>
          <a:xfrm>
            <a:off x="33299" y="6524381"/>
            <a:ext cx="10709839" cy="334313"/>
          </a:xfrm>
          <a:prstGeom prst="rect">
            <a:avLst/>
          </a:prstGeom>
          <a:noFill/>
        </p:spPr>
        <p:txBody>
          <a:bodyPr wrap="square" lIns="36000" tIns="36000" rIns="36000" bIns="36000" anchor="b">
            <a:spAutoFit/>
          </a:bodyPr>
          <a:lstStyle/>
          <a:p>
            <a:pPr algn="ctr">
              <a:lnSpc>
                <a:spcPct val="85000"/>
              </a:lnSpc>
              <a:spcAft>
                <a:spcPts val="600"/>
              </a:spcAft>
              <a:defRPr/>
            </a:pPr>
            <a:r>
              <a:rPr lang="en-US" sz="1000" b="1">
                <a:latin typeface="Segoe UI" panose="020B0502040204020203" pitchFamily="34" charset="0"/>
                <a:cs typeface="Segoe UI" panose="020B0502040204020203" pitchFamily="34" charset="0"/>
              </a:rPr>
              <a:t>A </a:t>
            </a:r>
            <a:r>
              <a:rPr lang="en-US" sz="1000" b="1" err="1">
                <a:latin typeface="Segoe UI" panose="020B0502040204020203" pitchFamily="34" charset="0"/>
                <a:cs typeface="Segoe UI" panose="020B0502040204020203" pitchFamily="34" charset="0"/>
              </a:rPr>
              <a:t>proposta</a:t>
            </a:r>
            <a:r>
              <a:rPr lang="en-US" sz="1000" b="1">
                <a:latin typeface="Segoe UI" panose="020B0502040204020203" pitchFamily="34" charset="0"/>
                <a:cs typeface="Segoe UI" panose="020B0502040204020203" pitchFamily="34" charset="0"/>
              </a:rPr>
              <a:t> é </a:t>
            </a:r>
            <a:r>
              <a:rPr lang="en-US" sz="1000" b="1" err="1">
                <a:latin typeface="Segoe UI" panose="020B0502040204020203" pitchFamily="34" charset="0"/>
                <a:cs typeface="Segoe UI" panose="020B0502040204020203" pitchFamily="34" charset="0"/>
              </a:rPr>
              <a:t>fortalecer</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da HDA com um </a:t>
            </a:r>
            <a:r>
              <a:rPr lang="en-US" sz="1000" b="1" err="1">
                <a:latin typeface="Segoe UI" panose="020B0502040204020203" pitchFamily="34" charset="0"/>
                <a:cs typeface="Segoe UI" panose="020B0502040204020203" pitchFamily="34" charset="0"/>
              </a:rPr>
              <a:t>comitê</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gerenciando</a:t>
            </a:r>
            <a:r>
              <a:rPr lang="en-US" sz="1000" b="1">
                <a:latin typeface="Segoe UI" panose="020B0502040204020203" pitchFamily="34" charset="0"/>
                <a:cs typeface="Segoe UI" panose="020B0502040204020203" pitchFamily="34" charset="0"/>
              </a:rPr>
              <a:t> o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e o </a:t>
            </a:r>
            <a:r>
              <a:rPr lang="en-US" sz="1000" b="1" err="1">
                <a:latin typeface="Segoe UI" panose="020B0502040204020203" pitchFamily="34" charset="0"/>
                <a:cs typeface="Segoe UI" panose="020B0502040204020203" pitchFamily="34" charset="0"/>
              </a:rPr>
              <a:t>acesso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credenciais</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produção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aumentando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garantia</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complice</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padrões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estabelecidos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repositório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fontes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acesso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credenciais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etc</a:t>
            </a:r>
            <a:r>
              <a:rPr lang="en-US" sz="1000" b="1">
                <a:latin typeface="Segoe UI" panose="020B0502040204020203" pitchFamily="34" charset="0"/>
                <a:cs typeface="Segoe UI" panose="020B0502040204020203" pitchFamily="34" charset="0"/>
              </a:rPr>
              <a:t>)</a:t>
            </a:r>
          </a:p>
        </p:txBody>
      </p:sp>
      <p:pic>
        <p:nvPicPr>
          <p:cNvPr id="27" name="Gráfico 26" descr="Marca de seleção">
            <a:extLst>
              <a:ext uri="{FF2B5EF4-FFF2-40B4-BE49-F238E27FC236}">
                <a16:creationId xmlns:a16="http://schemas.microsoft.com/office/drawing/2014/main" id="{5E9DB141-B1E2-704F-75E7-4E104B7AF9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5114" y="1030555"/>
            <a:ext cx="260559" cy="260559"/>
          </a:xfrm>
          <a:prstGeom prst="rect">
            <a:avLst/>
          </a:prstGeom>
        </p:spPr>
      </p:pic>
      <p:pic>
        <p:nvPicPr>
          <p:cNvPr id="28" name="Gráfico 27" descr="Marca de seleção">
            <a:extLst>
              <a:ext uri="{FF2B5EF4-FFF2-40B4-BE49-F238E27FC236}">
                <a16:creationId xmlns:a16="http://schemas.microsoft.com/office/drawing/2014/main" id="{BFE70A82-5FF0-DD27-5B96-525F4E40E38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5673" y="3385421"/>
            <a:ext cx="260559" cy="260559"/>
          </a:xfrm>
          <a:prstGeom prst="rect">
            <a:avLst/>
          </a:prstGeom>
        </p:spPr>
      </p:pic>
      <p:pic>
        <p:nvPicPr>
          <p:cNvPr id="32" name="Gráfico 31" descr="Marca de seleção">
            <a:extLst>
              <a:ext uri="{FF2B5EF4-FFF2-40B4-BE49-F238E27FC236}">
                <a16:creationId xmlns:a16="http://schemas.microsoft.com/office/drawing/2014/main" id="{CA20B485-9457-88CB-0B70-376A7A66C7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8077" y="2587043"/>
            <a:ext cx="260559" cy="260559"/>
          </a:xfrm>
          <a:prstGeom prst="rect">
            <a:avLst/>
          </a:prstGeom>
        </p:spPr>
      </p:pic>
      <p:pic>
        <p:nvPicPr>
          <p:cNvPr id="35" name="Gráfico 34" descr="Marca de seleção">
            <a:extLst>
              <a:ext uri="{FF2B5EF4-FFF2-40B4-BE49-F238E27FC236}">
                <a16:creationId xmlns:a16="http://schemas.microsoft.com/office/drawing/2014/main" id="{7D323CC6-FD88-33DF-10A5-ACF09621C2E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07690" y="2634388"/>
            <a:ext cx="260559" cy="260559"/>
          </a:xfrm>
          <a:prstGeom prst="rect">
            <a:avLst/>
          </a:prstGeom>
        </p:spPr>
      </p:pic>
      <p:pic>
        <p:nvPicPr>
          <p:cNvPr id="36" name="Gráfico 35" descr="Marca de seleção">
            <a:extLst>
              <a:ext uri="{FF2B5EF4-FFF2-40B4-BE49-F238E27FC236}">
                <a16:creationId xmlns:a16="http://schemas.microsoft.com/office/drawing/2014/main" id="{4EAB8ED2-0E1D-3E6E-96E1-F965D26F0A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9720" y="2634388"/>
            <a:ext cx="260559" cy="260559"/>
          </a:xfrm>
          <a:prstGeom prst="rect">
            <a:avLst/>
          </a:prstGeom>
        </p:spPr>
      </p:pic>
      <p:sp>
        <p:nvSpPr>
          <p:cNvPr id="2" name="Botão de Ação: Obter Informações 1">
            <a:hlinkClick r:id="" action="ppaction://customshow?id=5&amp;return=true" highlightClick="1"/>
            <a:extLst>
              <a:ext uri="{FF2B5EF4-FFF2-40B4-BE49-F238E27FC236}">
                <a16:creationId xmlns:a16="http://schemas.microsoft.com/office/drawing/2014/main" id="{3CB47532-A937-27FA-F61D-9498BB00A67E}"/>
              </a:ext>
            </a:extLst>
          </p:cNvPr>
          <p:cNvSpPr/>
          <p:nvPr/>
        </p:nvSpPr>
        <p:spPr>
          <a:xfrm>
            <a:off x="11566556" y="929163"/>
            <a:ext cx="244444" cy="199176"/>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F1358FDD-ECBB-0928-47DF-23BBD4036F00}"/>
              </a:ext>
            </a:extLst>
          </p:cNvPr>
          <p:cNvSpPr txBox="1"/>
          <p:nvPr/>
        </p:nvSpPr>
        <p:spPr>
          <a:xfrm>
            <a:off x="9890234" y="920622"/>
            <a:ext cx="1683731" cy="276999"/>
          </a:xfrm>
          <a:prstGeom prst="rect">
            <a:avLst/>
          </a:prstGeom>
          <a:noFill/>
        </p:spPr>
        <p:txBody>
          <a:bodyPr wrap="none" rtlCol="0">
            <a:spAutoFit/>
          </a:bodyPr>
          <a:lstStyle/>
          <a:p>
            <a:r>
              <a:rPr lang="pt-BR" sz="1200" b="1" u="sng">
                <a:solidFill>
                  <a:schemeClr val="bg1">
                    <a:lumMod val="50000"/>
                  </a:schemeClr>
                </a:solidFill>
                <a:latin typeface="Arial" panose="020B0604020202020204" pitchFamily="34" charset="0"/>
                <a:cs typeface="Arial" panose="020B0604020202020204" pitchFamily="34" charset="0"/>
              </a:rPr>
              <a:t>DETALHAMENTO =&gt;</a:t>
            </a:r>
            <a:endParaRPr lang="pt-BR" sz="1200" b="1" i="1" u="sng">
              <a:solidFill>
                <a:schemeClr val="bg1">
                  <a:lumMod val="50000"/>
                </a:schemeClr>
              </a:solidFill>
              <a:latin typeface="Arial" panose="020B0604020202020204" pitchFamily="34" charset="0"/>
              <a:cs typeface="Arial" panose="020B0604020202020204" pitchFamily="34" charset="0"/>
            </a:endParaRPr>
          </a:p>
        </p:txBody>
      </p:sp>
      <p:grpSp>
        <p:nvGrpSpPr>
          <p:cNvPr id="8" name="Agrupar 7">
            <a:extLst>
              <a:ext uri="{FF2B5EF4-FFF2-40B4-BE49-F238E27FC236}">
                <a16:creationId xmlns:a16="http://schemas.microsoft.com/office/drawing/2014/main" id="{F2DB6BEB-E0BB-2374-6807-662538CEF15B}"/>
              </a:ext>
            </a:extLst>
          </p:cNvPr>
          <p:cNvGrpSpPr/>
          <p:nvPr/>
        </p:nvGrpSpPr>
        <p:grpSpPr>
          <a:xfrm>
            <a:off x="223294" y="5516932"/>
            <a:ext cx="3837718" cy="430887"/>
            <a:chOff x="284570" y="4767535"/>
            <a:chExt cx="3837718" cy="516101"/>
          </a:xfrm>
        </p:grpSpPr>
        <p:sp>
          <p:nvSpPr>
            <p:cNvPr id="9" name="CaixaDeTexto 8">
              <a:extLst>
                <a:ext uri="{FF2B5EF4-FFF2-40B4-BE49-F238E27FC236}">
                  <a16:creationId xmlns:a16="http://schemas.microsoft.com/office/drawing/2014/main" id="{A217035D-CFFF-5A65-C0FA-CD17C877D148}"/>
                </a:ext>
              </a:extLst>
            </p:cNvPr>
            <p:cNvSpPr txBox="1"/>
            <p:nvPr/>
          </p:nvSpPr>
          <p:spPr>
            <a:xfrm>
              <a:off x="631556" y="4767535"/>
              <a:ext cx="3490732" cy="516101"/>
            </a:xfrm>
            <a:prstGeom prst="rect">
              <a:avLst/>
            </a:prstGeom>
            <a:noFill/>
          </p:spPr>
          <p:txBody>
            <a:bodyPr wrap="square" rtlCol="0">
              <a:spAutoFit/>
            </a:bodyPr>
            <a:lstStyle/>
            <a:p>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manutenções</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1" name="Fluxograma: Conector 10">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3" name="Agrupar 12">
            <a:extLst>
              <a:ext uri="{FF2B5EF4-FFF2-40B4-BE49-F238E27FC236}">
                <a16:creationId xmlns:a16="http://schemas.microsoft.com/office/drawing/2014/main" id="{935A104D-671B-028B-7F09-0A2ED9E2F0C8}"/>
              </a:ext>
            </a:extLst>
          </p:cNvPr>
          <p:cNvGrpSpPr/>
          <p:nvPr/>
        </p:nvGrpSpPr>
        <p:grpSpPr>
          <a:xfrm>
            <a:off x="222456" y="5932426"/>
            <a:ext cx="3765987" cy="450004"/>
            <a:chOff x="2157746" y="4767535"/>
            <a:chExt cx="3031562" cy="450004"/>
          </a:xfrm>
        </p:grpSpPr>
        <p:sp>
          <p:nvSpPr>
            <p:cNvPr id="16" name="CaixaDeTexto 15">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Somente integrantes do comitê possuirão acesso a credenciais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p>
          </p:txBody>
        </p:sp>
        <p:sp>
          <p:nvSpPr>
            <p:cNvPr id="20" name="Fluxograma: Conector 19">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21" name="Agrupar 20">
            <a:extLst>
              <a:ext uri="{FF2B5EF4-FFF2-40B4-BE49-F238E27FC236}">
                <a16:creationId xmlns:a16="http://schemas.microsoft.com/office/drawing/2014/main" id="{601051AB-5D2D-11FD-76BB-06B699F60DAD}"/>
              </a:ext>
            </a:extLst>
          </p:cNvPr>
          <p:cNvGrpSpPr/>
          <p:nvPr/>
        </p:nvGrpSpPr>
        <p:grpSpPr>
          <a:xfrm>
            <a:off x="8474989" y="5475620"/>
            <a:ext cx="3622128" cy="430887"/>
            <a:chOff x="3918961" y="4891446"/>
            <a:chExt cx="3820817" cy="430887"/>
          </a:xfrm>
        </p:grpSpPr>
        <p:sp>
          <p:nvSpPr>
            <p:cNvPr id="22" name="CaixaDeTexto 21">
              <a:extLst>
                <a:ext uri="{FF2B5EF4-FFF2-40B4-BE49-F238E27FC236}">
                  <a16:creationId xmlns:a16="http://schemas.microsoft.com/office/drawing/2014/main" id="{44173EEF-5ADF-7AB8-33BB-68867B819F34}"/>
                </a:ext>
              </a:extLst>
            </p:cNvPr>
            <p:cNvSpPr txBox="1"/>
            <p:nvPr/>
          </p:nvSpPr>
          <p:spPr>
            <a:xfrm>
              <a:off x="4288098" y="4891446"/>
              <a:ext cx="345168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feita</a:t>
              </a:r>
              <a:r>
                <a:rPr lang="en-US" sz="1100"/>
                <a:t> </a:t>
              </a:r>
              <a:r>
                <a:rPr lang="en-US" sz="1100" err="1"/>
                <a:t>por</a:t>
              </a:r>
              <a:r>
                <a:rPr lang="en-US" sz="1100"/>
                <a:t> </a:t>
              </a:r>
              <a:r>
                <a:rPr lang="en-US" sz="1100" err="1"/>
                <a:t>integrantes</a:t>
              </a:r>
              <a:r>
                <a:rPr lang="en-US" sz="1100"/>
                <a:t> do </a:t>
              </a:r>
              <a:r>
                <a:rPr lang="en-US" sz="1100" err="1"/>
                <a:t>comitê</a:t>
              </a:r>
              <a:endParaRPr lang="en-US" sz="1100"/>
            </a:p>
          </p:txBody>
        </p:sp>
        <p:sp>
          <p:nvSpPr>
            <p:cNvPr id="24" name="Fluxograma: Conector 23">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grpSp>
        <p:nvGrpSpPr>
          <p:cNvPr id="25" name="Agrupar 24">
            <a:extLst>
              <a:ext uri="{FF2B5EF4-FFF2-40B4-BE49-F238E27FC236}">
                <a16:creationId xmlns:a16="http://schemas.microsoft.com/office/drawing/2014/main" id="{0ADD4986-A6AE-11C5-F8F1-FAB9C5D418F4}"/>
              </a:ext>
            </a:extLst>
          </p:cNvPr>
          <p:cNvGrpSpPr/>
          <p:nvPr/>
        </p:nvGrpSpPr>
        <p:grpSpPr>
          <a:xfrm>
            <a:off x="4127282" y="5478938"/>
            <a:ext cx="4248615" cy="415498"/>
            <a:chOff x="3918961" y="4825830"/>
            <a:chExt cx="4481668" cy="415498"/>
          </a:xfrm>
        </p:grpSpPr>
        <p:sp>
          <p:nvSpPr>
            <p:cNvPr id="26" name="CaixaDeTexto 25">
              <a:extLst>
                <a:ext uri="{FF2B5EF4-FFF2-40B4-BE49-F238E27FC236}">
                  <a16:creationId xmlns:a16="http://schemas.microsoft.com/office/drawing/2014/main" id="{8860ED32-129B-A375-31D4-7007302197F9}"/>
                </a:ext>
              </a:extLst>
            </p:cNvPr>
            <p:cNvSpPr txBox="1"/>
            <p:nvPr/>
          </p:nvSpPr>
          <p:spPr>
            <a:xfrm>
              <a:off x="4243284" y="4825830"/>
              <a:ext cx="4157345"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Implementação de Processo de controle de padrões de código</a:t>
              </a:r>
            </a:p>
            <a:p>
              <a:r>
                <a:rPr lang="pt-BR" sz="1000" b="0"/>
                <a:t>(melhores práticas, </a:t>
              </a:r>
              <a:r>
                <a:rPr lang="pt-BR" sz="1000" b="0" err="1"/>
                <a:t>etc</a:t>
              </a:r>
              <a:r>
                <a:rPr lang="pt-BR" sz="1000" b="0"/>
                <a:t>)</a:t>
              </a:r>
              <a:endParaRPr lang="en-US" sz="1100"/>
            </a:p>
          </p:txBody>
        </p:sp>
        <p:sp>
          <p:nvSpPr>
            <p:cNvPr id="29" name="Fluxograma: Conector 2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grpSp>
        <p:nvGrpSpPr>
          <p:cNvPr id="31" name="Agrupar 30">
            <a:extLst>
              <a:ext uri="{FF2B5EF4-FFF2-40B4-BE49-F238E27FC236}">
                <a16:creationId xmlns:a16="http://schemas.microsoft.com/office/drawing/2014/main" id="{59BB69B0-A1BA-942A-E963-02E9A4D48886}"/>
              </a:ext>
            </a:extLst>
          </p:cNvPr>
          <p:cNvGrpSpPr/>
          <p:nvPr/>
        </p:nvGrpSpPr>
        <p:grpSpPr>
          <a:xfrm>
            <a:off x="8488636" y="5919041"/>
            <a:ext cx="3341414" cy="415498"/>
            <a:chOff x="3904564" y="4809157"/>
            <a:chExt cx="3524704" cy="415498"/>
          </a:xfrm>
        </p:grpSpPr>
        <p:sp>
          <p:nvSpPr>
            <p:cNvPr id="34" name="CaixaDeTexto 33">
              <a:extLst>
                <a:ext uri="{FF2B5EF4-FFF2-40B4-BE49-F238E27FC236}">
                  <a16:creationId xmlns:a16="http://schemas.microsoft.com/office/drawing/2014/main" id="{251253E1-2DC5-7496-778B-30891EA69541}"/>
                </a:ext>
              </a:extLst>
            </p:cNvPr>
            <p:cNvSpPr txBox="1"/>
            <p:nvPr/>
          </p:nvSpPr>
          <p:spPr>
            <a:xfrm>
              <a:off x="4246302" y="4809157"/>
              <a:ext cx="3182966"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de </a:t>
              </a:r>
              <a:r>
                <a:rPr lang="en-US" sz="1100" err="1"/>
                <a:t>acordo</a:t>
              </a:r>
              <a:r>
                <a:rPr lang="en-US" sz="1100"/>
                <a:t> com </a:t>
              </a:r>
              <a:r>
                <a:rPr lang="en-US" sz="1100" err="1"/>
                <a:t>os</a:t>
              </a:r>
              <a:r>
                <a:rPr lang="en-US" sz="1100"/>
                <a:t> </a:t>
              </a:r>
              <a:r>
                <a:rPr lang="en-US" sz="1100" err="1"/>
                <a:t>padrões</a:t>
              </a:r>
              <a:r>
                <a:rPr lang="en-US" sz="1100"/>
                <a:t> </a:t>
              </a:r>
              <a:r>
                <a:rPr lang="en-US" sz="1100" err="1"/>
                <a:t>estabelecidos</a:t>
              </a:r>
              <a:endParaRPr lang="en-US" sz="1100"/>
            </a:p>
            <a:p>
              <a:r>
                <a:rPr lang="en-US" sz="1000" b="0"/>
                <a:t> (</a:t>
              </a:r>
              <a:r>
                <a:rPr lang="en-US" sz="1000" b="0" err="1"/>
                <a:t>organização</a:t>
              </a:r>
              <a:r>
                <a:rPr lang="en-US" sz="1000" b="0"/>
                <a:t> do </a:t>
              </a:r>
              <a:r>
                <a:rPr lang="en-US" sz="1000" b="0" err="1"/>
                <a:t>ambiente</a:t>
              </a:r>
              <a:r>
                <a:rPr lang="en-US" sz="1000" b="0"/>
                <a:t> </a:t>
              </a:r>
              <a:r>
                <a:rPr lang="en-US" sz="1000" b="0" err="1"/>
                <a:t>tecnológico</a:t>
              </a:r>
              <a:r>
                <a:rPr lang="en-US" sz="1000" b="0"/>
                <a:t>)</a:t>
              </a:r>
            </a:p>
          </p:txBody>
        </p:sp>
        <p:sp>
          <p:nvSpPr>
            <p:cNvPr id="37" name="Fluxograma: Conector 36">
              <a:extLst>
                <a:ext uri="{FF2B5EF4-FFF2-40B4-BE49-F238E27FC236}">
                  <a16:creationId xmlns:a16="http://schemas.microsoft.com/office/drawing/2014/main" id="{A34FC8DF-4BE2-7516-689B-B2EBA919E13A}"/>
                </a:ext>
              </a:extLst>
            </p:cNvPr>
            <p:cNvSpPr/>
            <p:nvPr/>
          </p:nvSpPr>
          <p:spPr>
            <a:xfrm>
              <a:off x="3904564" y="4860651"/>
              <a:ext cx="379748"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6</a:t>
              </a:r>
            </a:p>
          </p:txBody>
        </p:sp>
      </p:grpSp>
      <p:grpSp>
        <p:nvGrpSpPr>
          <p:cNvPr id="38" name="Agrupar 37">
            <a:extLst>
              <a:ext uri="{FF2B5EF4-FFF2-40B4-BE49-F238E27FC236}">
                <a16:creationId xmlns:a16="http://schemas.microsoft.com/office/drawing/2014/main" id="{F1195B15-FC26-AEAD-3D8C-112BA84900A9}"/>
              </a:ext>
            </a:extLst>
          </p:cNvPr>
          <p:cNvGrpSpPr/>
          <p:nvPr/>
        </p:nvGrpSpPr>
        <p:grpSpPr>
          <a:xfrm>
            <a:off x="4115608" y="5982543"/>
            <a:ext cx="4179763" cy="430887"/>
            <a:chOff x="3976549" y="4825830"/>
            <a:chExt cx="4409039" cy="430887"/>
          </a:xfrm>
        </p:grpSpPr>
        <p:sp>
          <p:nvSpPr>
            <p:cNvPr id="42" name="CaixaDeTexto 41">
              <a:extLst>
                <a:ext uri="{FF2B5EF4-FFF2-40B4-BE49-F238E27FC236}">
                  <a16:creationId xmlns:a16="http://schemas.microsoft.com/office/drawing/2014/main" id="{3F46AE52-10F8-9502-F624-5B9EEF35900B}"/>
                </a:ext>
              </a:extLst>
            </p:cNvPr>
            <p:cNvSpPr txBox="1"/>
            <p:nvPr/>
          </p:nvSpPr>
          <p:spPr>
            <a:xfrm>
              <a:off x="4315268" y="4825830"/>
              <a:ext cx="4070320"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Retorno </a:t>
              </a:r>
              <a:r>
                <a:rPr lang="en-US" sz="1100" b="1">
                  <a:solidFill>
                    <a:schemeClr val="tx1">
                      <a:lumMod val="85000"/>
                      <a:lumOff val="15000"/>
                    </a:schemeClr>
                  </a:solidFill>
                </a:rPr>
                <a:t>do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r>
                <a:rPr lang="en-US" sz="1100" b="1">
                  <a:solidFill>
                    <a:schemeClr val="tx1">
                      <a:lumMod val="85000"/>
                      <a:lumOff val="15000"/>
                    </a:schemeClr>
                  </a:solidFill>
                </a:rPr>
                <a:t> </a:t>
              </a:r>
              <a:r>
                <a:rPr lang="en-US" sz="1100" b="1" err="1">
                  <a:solidFill>
                    <a:schemeClr val="tx1">
                      <a:lumMod val="85000"/>
                      <a:lumOff val="15000"/>
                    </a:schemeClr>
                  </a:solidFill>
                </a:rPr>
                <a:t>integrado</a:t>
              </a:r>
              <a:r>
                <a:rPr lang="en-US" sz="1100" b="1">
                  <a:solidFill>
                    <a:schemeClr val="tx1">
                      <a:lumMod val="85000"/>
                      <a:lumOff val="15000"/>
                    </a:schemeClr>
                  </a:solidFill>
                </a:rPr>
                <a:t> </a:t>
              </a:r>
              <a:r>
                <a:rPr lang="en-US" sz="1100" b="1" err="1">
                  <a:solidFill>
                    <a:schemeClr val="tx1">
                      <a:lumMod val="85000"/>
                      <a:lumOff val="15000"/>
                    </a:schemeClr>
                  </a:solidFill>
                </a:rPr>
                <a:t>ao</a:t>
              </a:r>
              <a:r>
                <a:rPr lang="en-US" sz="1100" b="1">
                  <a:solidFill>
                    <a:schemeClr val="tx1">
                      <a:lumMod val="85000"/>
                      <a:lumOff val="15000"/>
                    </a:schemeClr>
                  </a:solidFill>
                </a:rPr>
                <a:t>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implantação</a:t>
              </a:r>
              <a:r>
                <a:rPr lang="en-US" sz="1100" b="1">
                  <a:solidFill>
                    <a:schemeClr val="tx1">
                      <a:lumMod val="85000"/>
                      <a:lumOff val="15000"/>
                    </a:schemeClr>
                  </a:solidFill>
                </a:rPr>
                <a:t> das </a:t>
              </a:r>
              <a:r>
                <a:rPr lang="en-US" sz="1100" b="1" err="1">
                  <a:solidFill>
                    <a:schemeClr val="tx1">
                      <a:lumMod val="85000"/>
                      <a:lumOff val="15000"/>
                    </a:schemeClr>
                  </a:solidFill>
                </a:rPr>
                <a:t>aplicações</a:t>
              </a:r>
              <a:r>
                <a:rPr lang="en-US" sz="1100" b="1">
                  <a:solidFill>
                    <a:schemeClr val="tx1">
                      <a:lumMod val="85000"/>
                      <a:lumOff val="15000"/>
                    </a:schemeClr>
                  </a:solidFill>
                </a:rPr>
                <a:t> </a:t>
              </a:r>
              <a:r>
                <a:rPr lang="pt-BR" sz="1000" b="0"/>
                <a:t>(HML para  PRD)</a:t>
              </a:r>
              <a:endParaRPr lang="en-US" sz="1100"/>
            </a:p>
          </p:txBody>
        </p:sp>
        <p:sp>
          <p:nvSpPr>
            <p:cNvPr id="43" name="Fluxograma: Conector 42">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sp>
        <p:nvSpPr>
          <p:cNvPr id="44" name="CaixaDeTexto 43">
            <a:extLst>
              <a:ext uri="{FF2B5EF4-FFF2-40B4-BE49-F238E27FC236}">
                <a16:creationId xmlns:a16="http://schemas.microsoft.com/office/drawing/2014/main" id="{8BC45507-0030-42F7-0ED7-65450868ACFF}"/>
              </a:ext>
            </a:extLst>
          </p:cNvPr>
          <p:cNvSpPr txBox="1"/>
          <p:nvPr/>
        </p:nvSpPr>
        <p:spPr>
          <a:xfrm rot="19153999">
            <a:off x="4090613" y="2354729"/>
            <a:ext cx="3244991" cy="1446550"/>
          </a:xfrm>
          <a:prstGeom prst="rect">
            <a:avLst/>
          </a:prstGeom>
          <a:solidFill>
            <a:schemeClr val="accent4">
              <a:lumMod val="60000"/>
              <a:lumOff val="40000"/>
            </a:schemeClr>
          </a:solidFill>
        </p:spPr>
        <p:txBody>
          <a:bodyPr wrap="none" rtlCol="0">
            <a:spAutoFit/>
          </a:bodyPr>
          <a:lstStyle/>
          <a:p>
            <a:r>
              <a:rPr lang="pt-BR" sz="8800" b="1">
                <a:solidFill>
                  <a:srgbClr val="002060"/>
                </a:solidFill>
              </a:rPr>
              <a:t>STEP 1</a:t>
            </a:r>
          </a:p>
        </p:txBody>
      </p:sp>
    </p:spTree>
    <p:extLst>
      <p:ext uri="{BB962C8B-B14F-4D97-AF65-F5344CB8AC3E}">
        <p14:creationId xmlns:p14="http://schemas.microsoft.com/office/powerpoint/2010/main" val="37568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sp>
        <p:nvSpPr>
          <p:cNvPr id="3" name="Google Shape;239;p38">
            <a:extLst>
              <a:ext uri="{FF2B5EF4-FFF2-40B4-BE49-F238E27FC236}">
                <a16:creationId xmlns:a16="http://schemas.microsoft.com/office/drawing/2014/main" id="{E5B47FD6-D4EC-78E2-42BB-DB9C67721976}"/>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7" name="CaixaDeTexto 6">
            <a:extLst>
              <a:ext uri="{FF2B5EF4-FFF2-40B4-BE49-F238E27FC236}">
                <a16:creationId xmlns:a16="http://schemas.microsoft.com/office/drawing/2014/main" id="{ABF80759-8FFC-9348-927D-064BB063E351}"/>
              </a:ext>
            </a:extLst>
          </p:cNvPr>
          <p:cNvSpPr txBox="1"/>
          <p:nvPr/>
        </p:nvSpPr>
        <p:spPr>
          <a:xfrm>
            <a:off x="5543933" y="-1761966"/>
            <a:ext cx="1730521" cy="267811"/>
          </a:xfrm>
          <a:prstGeom prst="rect">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pt-BR"/>
            </a:defPPr>
            <a:lvl1pPr algn="ctr">
              <a:defRPr sz="1400" b="1">
                <a:solidFill>
                  <a:srgbClr val="2F528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200"/>
              <a:t>Comitê de Implantação</a:t>
            </a:r>
            <a:endParaRPr lang="en-US" sz="1200"/>
          </a:p>
        </p:txBody>
      </p:sp>
      <p:pic>
        <p:nvPicPr>
          <p:cNvPr id="9" name="Imagem 8">
            <a:extLst>
              <a:ext uri="{FF2B5EF4-FFF2-40B4-BE49-F238E27FC236}">
                <a16:creationId xmlns:a16="http://schemas.microsoft.com/office/drawing/2014/main" id="{F4367730-CE16-1F08-44E1-D2644173EC48}"/>
              </a:ext>
            </a:extLst>
          </p:cNvPr>
          <p:cNvPicPr>
            <a:picLocks noChangeAspect="1"/>
          </p:cNvPicPr>
          <p:nvPr/>
        </p:nvPicPr>
        <p:blipFill>
          <a:blip r:embed="rId4"/>
          <a:srcRect t="762" r="17320" b="49370"/>
          <a:stretch/>
        </p:blipFill>
        <p:spPr>
          <a:xfrm>
            <a:off x="12356200" y="759418"/>
            <a:ext cx="3963546" cy="5660114"/>
          </a:xfrm>
          <a:prstGeom prst="rect">
            <a:avLst/>
          </a:prstGeom>
        </p:spPr>
      </p:pic>
      <p:sp>
        <p:nvSpPr>
          <p:cNvPr id="2" name="Retângulo 1">
            <a:extLst>
              <a:ext uri="{FF2B5EF4-FFF2-40B4-BE49-F238E27FC236}">
                <a16:creationId xmlns:a16="http://schemas.microsoft.com/office/drawing/2014/main" id="{04DC6079-122F-C914-42FA-34442F8A859D}"/>
              </a:ext>
            </a:extLst>
          </p:cNvPr>
          <p:cNvSpPr/>
          <p:nvPr/>
        </p:nvSpPr>
        <p:spPr>
          <a:xfrm>
            <a:off x="12791106" y="1527460"/>
            <a:ext cx="1059994" cy="9341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ela 7">
            <a:extLst>
              <a:ext uri="{FF2B5EF4-FFF2-40B4-BE49-F238E27FC236}">
                <a16:creationId xmlns:a16="http://schemas.microsoft.com/office/drawing/2014/main" id="{E1A907D8-7C3F-9680-67B8-485286555EFC}"/>
              </a:ext>
            </a:extLst>
          </p:cNvPr>
          <p:cNvGraphicFramePr>
            <a:graphicFrameLocks noGrp="1"/>
          </p:cNvGraphicFramePr>
          <p:nvPr/>
        </p:nvGraphicFramePr>
        <p:xfrm>
          <a:off x="140038" y="820557"/>
          <a:ext cx="11833426" cy="4999622"/>
        </p:xfrm>
        <a:graphic>
          <a:graphicData uri="http://schemas.openxmlformats.org/drawingml/2006/table">
            <a:tbl>
              <a:tblPr>
                <a:tableStyleId>{BDBED569-4797-4DF1-A0F4-6AAB3CD982D8}</a:tableStyleId>
              </a:tblPr>
              <a:tblGrid>
                <a:gridCol w="514497">
                  <a:extLst>
                    <a:ext uri="{9D8B030D-6E8A-4147-A177-3AD203B41FA5}">
                      <a16:colId xmlns:a16="http://schemas.microsoft.com/office/drawing/2014/main" val="288737692"/>
                    </a:ext>
                  </a:extLst>
                </a:gridCol>
                <a:gridCol w="2650976">
                  <a:extLst>
                    <a:ext uri="{9D8B030D-6E8A-4147-A177-3AD203B41FA5}">
                      <a16:colId xmlns:a16="http://schemas.microsoft.com/office/drawing/2014/main" val="1264000026"/>
                    </a:ext>
                  </a:extLst>
                </a:gridCol>
                <a:gridCol w="1421989">
                  <a:extLst>
                    <a:ext uri="{9D8B030D-6E8A-4147-A177-3AD203B41FA5}">
                      <a16:colId xmlns:a16="http://schemas.microsoft.com/office/drawing/2014/main" val="1039532646"/>
                    </a:ext>
                  </a:extLst>
                </a:gridCol>
                <a:gridCol w="7245964">
                  <a:extLst>
                    <a:ext uri="{9D8B030D-6E8A-4147-A177-3AD203B41FA5}">
                      <a16:colId xmlns:a16="http://schemas.microsoft.com/office/drawing/2014/main" val="2510654014"/>
                    </a:ext>
                  </a:extLst>
                </a:gridCol>
              </a:tblGrid>
              <a:tr h="169098">
                <a:tc>
                  <a:txBody>
                    <a:bodyPr/>
                    <a:lstStyle/>
                    <a:p>
                      <a:pPr algn="ctr" fontAlgn="b"/>
                      <a:r>
                        <a:rPr lang="pt-BR" sz="1200" b="1" u="none" strike="noStrike">
                          <a:solidFill>
                            <a:schemeClr val="bg1"/>
                          </a:solidFill>
                          <a:effectLst/>
                        </a:rPr>
                        <a:t>IT</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tc>
                  <a:txBody>
                    <a:bodyPr/>
                    <a:lstStyle/>
                    <a:p>
                      <a:pPr algn="ctr" fontAlgn="b"/>
                      <a:r>
                        <a:rPr lang="pt-BR" sz="1200" b="1" u="none" strike="noStrike">
                          <a:solidFill>
                            <a:schemeClr val="bg1"/>
                          </a:solidFill>
                          <a:effectLst/>
                        </a:rPr>
                        <a:t>PROCESSO</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tc>
                  <a:txBody>
                    <a:bodyPr/>
                    <a:lstStyle/>
                    <a:p>
                      <a:pPr algn="ctr" fontAlgn="b"/>
                      <a:r>
                        <a:rPr lang="pt-BR" sz="1200" b="1" u="none" strike="noStrike">
                          <a:solidFill>
                            <a:schemeClr val="bg1"/>
                          </a:solidFill>
                          <a:effectLst/>
                        </a:rPr>
                        <a:t>RESP.</a:t>
                      </a:r>
                    </a:p>
                  </a:txBody>
                  <a:tcPr marL="0" marR="0" marT="0" marB="0" anchor="b">
                    <a:solidFill>
                      <a:schemeClr val="accent5"/>
                    </a:solidFill>
                  </a:tcPr>
                </a:tc>
                <a:tc>
                  <a:txBody>
                    <a:bodyPr/>
                    <a:lstStyle/>
                    <a:p>
                      <a:pPr algn="ctr" fontAlgn="b"/>
                      <a:r>
                        <a:rPr lang="pt-BR" sz="1200" b="1" u="none" strike="noStrike">
                          <a:solidFill>
                            <a:schemeClr val="bg1"/>
                          </a:solidFill>
                          <a:effectLst/>
                        </a:rPr>
                        <a:t>DESCRIÇÃO</a:t>
                      </a:r>
                      <a:endParaRPr lang="pt-BR" sz="1200" b="1" i="0" u="none" strike="noStrike">
                        <a:solidFill>
                          <a:schemeClr val="bg1"/>
                        </a:solidFill>
                        <a:effectLst/>
                        <a:latin typeface="Calibri" panose="020F0502020204030204" pitchFamily="34" charset="0"/>
                      </a:endParaRPr>
                    </a:p>
                  </a:txBody>
                  <a:tcPr marL="0" marR="0" marT="0" marB="0" anchor="b">
                    <a:solidFill>
                      <a:schemeClr val="accent5"/>
                    </a:solidFill>
                  </a:tcPr>
                </a:tc>
                <a:extLst>
                  <a:ext uri="{0D108BD9-81ED-4DB2-BD59-A6C34878D82A}">
                    <a16:rowId xmlns:a16="http://schemas.microsoft.com/office/drawing/2014/main" val="3566536746"/>
                  </a:ext>
                </a:extLst>
              </a:tr>
              <a:tr h="362354">
                <a:tc>
                  <a:txBody>
                    <a:bodyPr/>
                    <a:lstStyle/>
                    <a:p>
                      <a:pPr algn="ctr" fontAlgn="ctr"/>
                      <a:r>
                        <a:rPr lang="pt-BR" sz="1000" u="none" strike="noStrike">
                          <a:effectLst/>
                        </a:rPr>
                        <a:t>P01</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 cópia Fonte PRD para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via nova oferta no </a:t>
                      </a:r>
                      <a:r>
                        <a:rPr lang="pt-BR" sz="1000" u="none" strike="noStrike" err="1">
                          <a:effectLst/>
                        </a:rPr>
                        <a:t>pitstop</a:t>
                      </a: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86265256"/>
                  </a:ext>
                </a:extLst>
              </a:tr>
              <a:tr h="362354">
                <a:tc>
                  <a:txBody>
                    <a:bodyPr/>
                    <a:lstStyle/>
                    <a:p>
                      <a:pPr algn="ctr" fontAlgn="ctr"/>
                      <a:r>
                        <a:rPr lang="pt-BR" sz="1000" u="none" strike="noStrike">
                          <a:effectLst/>
                        </a:rPr>
                        <a:t>P02</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Copia cód. fonte de PRD para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Os representantes do time de Infra - servidores irão realizar essa atividade gerando uma cópia do fonte de PRD no repositório de HML da aplicação. </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85394134"/>
                  </a:ext>
                </a:extLst>
              </a:tr>
              <a:tr h="362354">
                <a:tc>
                  <a:txBody>
                    <a:bodyPr/>
                    <a:lstStyle/>
                    <a:p>
                      <a:pPr algn="ctr" fontAlgn="ctr"/>
                      <a:r>
                        <a:rPr lang="pt-BR" sz="1000" u="none" strike="noStrike">
                          <a:effectLst/>
                        </a:rPr>
                        <a:t>P03</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Retira credenciais PRD do fonte de HML</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 (Arquitetura)</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Essa atividade consiste na retirada manual das credenciais de produção do código fonte gerado em HML. O representante do time de infra pode acionar o representante do time de arquitetura para apoiá-lo. Após a conclusão, deve finalizar o chamado de cópia de fonte.</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26725239"/>
                  </a:ext>
                </a:extLst>
              </a:tr>
              <a:tr h="362354">
                <a:tc>
                  <a:txBody>
                    <a:bodyPr/>
                    <a:lstStyle/>
                    <a:p>
                      <a:pPr algn="ctr" fontAlgn="ctr"/>
                      <a:r>
                        <a:rPr lang="pt-BR" sz="1000" u="none" strike="noStrike">
                          <a:effectLst/>
                        </a:rPr>
                        <a:t>P04</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Altera cód. fonte em HML (J3/J4)</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84933131"/>
                  </a:ext>
                </a:extLst>
              </a:tr>
              <a:tr h="362354">
                <a:tc>
                  <a:txBody>
                    <a:bodyPr/>
                    <a:lstStyle/>
                    <a:p>
                      <a:pPr algn="ctr" fontAlgn="ctr"/>
                      <a:r>
                        <a:rPr lang="pt-BR" sz="1000" u="none" strike="noStrike">
                          <a:effectLst/>
                        </a:rPr>
                        <a:t>P05</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Testa solução no servidor de HML (J4/J5)</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16594944"/>
                  </a:ext>
                </a:extLst>
              </a:tr>
              <a:tr h="362354">
                <a:tc>
                  <a:txBody>
                    <a:bodyPr/>
                    <a:lstStyle/>
                    <a:p>
                      <a:pPr algn="ctr" fontAlgn="ctr"/>
                      <a:r>
                        <a:rPr lang="pt-BR" sz="1000" u="none" strike="noStrike">
                          <a:effectLst/>
                        </a:rPr>
                        <a:t>P06</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Cria GMUD e submete para aprovação na CAB</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76778512"/>
                  </a:ext>
                </a:extLst>
              </a:tr>
              <a:tr h="362354">
                <a:tc>
                  <a:txBody>
                    <a:bodyPr/>
                    <a:lstStyle/>
                    <a:p>
                      <a:pPr algn="ctr" fontAlgn="ctr"/>
                      <a:r>
                        <a:rPr lang="pt-BR" sz="1000" u="none" strike="noStrike">
                          <a:effectLst/>
                        </a:rPr>
                        <a:t>P07</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a:t>
                      </a:r>
                      <a:r>
                        <a:rPr lang="pt-BR" sz="1000" u="none" strike="noStrike" err="1">
                          <a:effectLst/>
                        </a:rPr>
                        <a:t>Deploy</a:t>
                      </a:r>
                      <a:r>
                        <a:rPr lang="pt-BR" sz="1000" u="none" strike="noStrike">
                          <a:effectLst/>
                        </a:rPr>
                        <a:t> </a:t>
                      </a:r>
                      <a:br>
                        <a:rPr lang="pt-BR" sz="1000" u="none" strike="noStrike">
                          <a:effectLst/>
                        </a:rPr>
                      </a:br>
                      <a:r>
                        <a:rPr lang="pt-BR" sz="1000" u="none" strike="noStrike">
                          <a:effectLst/>
                        </a:rPr>
                        <a:t>(Retorno de HML para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BP/Sustentação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Solicitação via nova oferta no </a:t>
                      </a:r>
                      <a:r>
                        <a:rPr lang="pt-BR" sz="1000" u="none" strike="noStrike" err="1">
                          <a:effectLst/>
                        </a:rPr>
                        <a:t>pitstop</a:t>
                      </a:r>
                      <a:r>
                        <a:rPr lang="pt-BR" sz="1000" u="none" strike="noStrike">
                          <a:effectLst/>
                        </a:rPr>
                        <a:t>: haverá um campo para sinalizar se deve ocorrer ou não o retorno dos fontes do repositório de HML para PRD (default é sim. </a:t>
                      </a:r>
                      <a:r>
                        <a:rPr lang="pt-BR" sz="1000" u="none" strike="noStrike" err="1">
                          <a:effectLst/>
                        </a:rPr>
                        <a:t>Excessão</a:t>
                      </a:r>
                      <a:r>
                        <a:rPr lang="pt-BR" sz="1000" u="none" strike="noStrike">
                          <a:effectLst/>
                        </a:rPr>
                        <a:t> deve ser justificada);</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36122105"/>
                  </a:ext>
                </a:extLst>
              </a:tr>
              <a:tr h="1003510">
                <a:tc>
                  <a:txBody>
                    <a:bodyPr/>
                    <a:lstStyle/>
                    <a:p>
                      <a:pPr algn="ctr" fontAlgn="ctr"/>
                      <a:r>
                        <a:rPr lang="pt-BR" sz="1000" u="none" strike="noStrike">
                          <a:effectLst/>
                        </a:rPr>
                        <a:t>P08</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Executa retorno do repositório de HML para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a) se no chamado for marcado que deve ocorrer retorno para PRD:</a:t>
                      </a:r>
                      <a:br>
                        <a:rPr lang="pt-BR" sz="1000" u="none" strike="noStrike">
                          <a:effectLst/>
                        </a:rPr>
                      </a:br>
                      <a:r>
                        <a:rPr lang="pt-BR" sz="1000" u="none" strike="noStrike">
                          <a:effectLst/>
                        </a:rPr>
                        <a:t>     - Representante do time de infra copia os fontes de HML para PRD;</a:t>
                      </a:r>
                      <a:br>
                        <a:rPr lang="pt-BR" sz="1000" u="none" strike="noStrike">
                          <a:effectLst/>
                        </a:rPr>
                      </a:br>
                      <a:r>
                        <a:rPr lang="pt-BR" sz="1000" u="none" strike="noStrike">
                          <a:effectLst/>
                        </a:rPr>
                        <a:t>b) senão (</a:t>
                      </a:r>
                      <a:r>
                        <a:rPr lang="pt-BR" sz="1000" u="none" strike="noStrike" err="1">
                          <a:effectLst/>
                        </a:rPr>
                        <a:t>excessão</a:t>
                      </a:r>
                      <a:r>
                        <a:rPr lang="pt-BR" sz="1000" u="none" strike="noStrike">
                          <a:effectLst/>
                        </a:rPr>
                        <a:t>):</a:t>
                      </a:r>
                      <a:br>
                        <a:rPr lang="pt-BR" sz="1000" u="none" strike="noStrike">
                          <a:effectLst/>
                        </a:rPr>
                      </a:br>
                      <a:r>
                        <a:rPr lang="pt-BR" sz="1000" u="none" strike="noStrike">
                          <a:effectLst/>
                        </a:rPr>
                        <a:t>     - Avaliar a justificativa (Critério é </a:t>
                      </a:r>
                      <a:r>
                        <a:rPr lang="pt-BR" sz="1000" u="none" strike="noStrike" err="1">
                          <a:effectLst/>
                        </a:rPr>
                        <a:t>coerencia</a:t>
                      </a:r>
                      <a:r>
                        <a:rPr lang="pt-BR" sz="1000" u="none" strike="noStrike">
                          <a:effectLst/>
                        </a:rPr>
                        <a:t> do argumento e cenário + acordo com a gestão).      </a:t>
                      </a:r>
                      <a:br>
                        <a:rPr lang="pt-BR" sz="1000" u="none" strike="noStrike">
                          <a:effectLst/>
                        </a:rPr>
                      </a:br>
                      <a:r>
                        <a:rPr lang="pt-BR" sz="1000" u="none" strike="noStrike">
                          <a:effectLst/>
                        </a:rPr>
                        <a:t>               - Caso aprovada:  Aprova o chamado; copia os fontes de HML para ambiente de </a:t>
                      </a:r>
                      <a:r>
                        <a:rPr lang="pt-BR" sz="1000" u="none" strike="noStrike" err="1">
                          <a:effectLst/>
                        </a:rPr>
                        <a:t>Pré</a:t>
                      </a:r>
                      <a:r>
                        <a:rPr lang="pt-BR" sz="1000" u="none" strike="noStrike">
                          <a:effectLst/>
                        </a:rPr>
                        <a:t>-PRD; Finaliza Chamado;</a:t>
                      </a:r>
                      <a:br>
                        <a:rPr lang="pt-BR" sz="1000" u="none" strike="noStrike">
                          <a:effectLst/>
                        </a:rPr>
                      </a:br>
                      <a:r>
                        <a:rPr lang="pt-BR" sz="1000" u="none" strike="noStrike">
                          <a:effectLst/>
                        </a:rPr>
                        <a:t>               - Caso reprovada: Reprova o chamado; Finaliza chamado;</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62948784"/>
                  </a:ext>
                </a:extLst>
              </a:tr>
              <a:tr h="362354">
                <a:tc>
                  <a:txBody>
                    <a:bodyPr/>
                    <a:lstStyle/>
                    <a:p>
                      <a:pPr algn="ctr" fontAlgn="ctr"/>
                      <a:r>
                        <a:rPr lang="pt-BR" sz="1000" u="none" strike="noStrike">
                          <a:effectLst/>
                        </a:rPr>
                        <a:t>P09</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Inclusão de credenciais das </a:t>
                      </a:r>
                      <a:r>
                        <a:rPr lang="pt-BR" sz="1000" u="none" strike="noStrike" err="1">
                          <a:effectLst/>
                        </a:rPr>
                        <a:t>BD's</a:t>
                      </a:r>
                      <a:r>
                        <a:rPr lang="pt-BR" sz="1000" u="none" strike="noStrike">
                          <a:effectLst/>
                        </a:rPr>
                        <a:t> de Produção</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 (Arquitetura)</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Apoio do representante do time de arquitetura (opcional):</a:t>
                      </a:r>
                      <a:br>
                        <a:rPr lang="pt-BR" sz="1000" u="none" strike="noStrike">
                          <a:effectLst/>
                        </a:rPr>
                      </a:br>
                      <a:r>
                        <a:rPr lang="pt-BR" sz="1000" u="none" strike="noStrike">
                          <a:effectLst/>
                        </a:rPr>
                        <a:t>  - o representante do time de infra acessa o repositório onde está o fonte da solicitação (PRD ou </a:t>
                      </a:r>
                      <a:r>
                        <a:rPr lang="pt-BR" sz="1000" u="none" strike="noStrike" err="1">
                          <a:effectLst/>
                        </a:rPr>
                        <a:t>Pré</a:t>
                      </a:r>
                      <a:r>
                        <a:rPr lang="pt-BR" sz="1000" u="none" strike="noStrike">
                          <a:effectLst/>
                        </a:rPr>
                        <a:t>-PRD) e inclui as credencias de PRD da aplicação (código fonte, arquivos textos, </a:t>
                      </a:r>
                      <a:r>
                        <a:rPr lang="pt-BR" sz="1000" u="none" strike="noStrike" err="1">
                          <a:effectLst/>
                        </a:rPr>
                        <a:t>etc</a:t>
                      </a:r>
                      <a:r>
                        <a:rPr lang="pt-BR" sz="1000" u="none" strike="noStrike">
                          <a:effectLst/>
                        </a:rPr>
                        <a:t>);</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05326442"/>
                  </a:ext>
                </a:extLst>
              </a:tr>
              <a:tr h="362354">
                <a:tc>
                  <a:txBody>
                    <a:bodyPr/>
                    <a:lstStyle/>
                    <a:p>
                      <a:pPr algn="ctr" fontAlgn="ctr"/>
                      <a:r>
                        <a:rPr lang="pt-BR" sz="1000" u="none" strike="noStrike">
                          <a:effectLst/>
                        </a:rPr>
                        <a:t>P10</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Geração de Executáveis de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 (Arquitetura)</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Apoio do representante do time de arquitetura (opcional):</a:t>
                      </a:r>
                      <a:br>
                        <a:rPr lang="pt-BR" sz="1000" u="none" strike="noStrike">
                          <a:effectLst/>
                        </a:rPr>
                      </a:br>
                      <a:r>
                        <a:rPr lang="pt-BR" sz="1000" u="none" strike="noStrike">
                          <a:effectLst/>
                        </a:rPr>
                        <a:t>  - o representante do time de infra acessa o repositório onde está o fonte da solicitação (PRD ou </a:t>
                      </a:r>
                      <a:r>
                        <a:rPr lang="pt-BR" sz="1000" u="none" strike="noStrike" err="1">
                          <a:effectLst/>
                        </a:rPr>
                        <a:t>Pré</a:t>
                      </a:r>
                      <a:r>
                        <a:rPr lang="pt-BR" sz="1000" u="none" strike="noStrike">
                          <a:effectLst/>
                        </a:rPr>
                        <a:t>-PRD), gera executáveis de PRD da aplicação;</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60548681"/>
                  </a:ext>
                </a:extLst>
              </a:tr>
              <a:tr h="362354">
                <a:tc>
                  <a:txBody>
                    <a:bodyPr/>
                    <a:lstStyle/>
                    <a:p>
                      <a:pPr algn="ctr" fontAlgn="ctr"/>
                      <a:r>
                        <a:rPr lang="pt-BR" sz="1000" u="none" strike="noStrike">
                          <a:effectLst/>
                        </a:rPr>
                        <a:t>P11</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a:t>
                      </a:r>
                      <a:r>
                        <a:rPr lang="pt-BR" sz="1000" u="none" strike="noStrike" err="1">
                          <a:effectLst/>
                        </a:rPr>
                        <a:t>Deploy</a:t>
                      </a:r>
                      <a:r>
                        <a:rPr lang="pt-BR" sz="1000" u="none" strike="noStrike">
                          <a:effectLst/>
                        </a:rPr>
                        <a:t> da solução no servidor de PRD</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pt-BR" sz="1000" u="none" strike="noStrike">
                          <a:effectLst/>
                        </a:rPr>
                        <a:t>Infra Servidores</a:t>
                      </a:r>
                      <a:endParaRPr lang="pt-BR" sz="10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pt-BR" sz="1000" u="none" strike="noStrike">
                          <a:effectLst/>
                        </a:rPr>
                        <a:t>  - Representante do time de infra obtém os executáveis gerados e realiza o </a:t>
                      </a:r>
                      <a:r>
                        <a:rPr lang="pt-BR" sz="1000" u="none" strike="noStrike" err="1">
                          <a:effectLst/>
                        </a:rPr>
                        <a:t>deploy</a:t>
                      </a:r>
                      <a:r>
                        <a:rPr lang="pt-BR" sz="1000" u="none" strike="noStrike">
                          <a:effectLst/>
                        </a:rPr>
                        <a:t> no ambiente de PRD de acordo com a solicitação;</a:t>
                      </a:r>
                      <a:endParaRPr lang="pt-BR" sz="10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44842845"/>
                  </a:ext>
                </a:extLst>
              </a:tr>
            </a:tbl>
          </a:graphicData>
        </a:graphic>
      </p:graphicFrame>
      <p:pic>
        <p:nvPicPr>
          <p:cNvPr id="10" name="Imagem 9">
            <a:extLst>
              <a:ext uri="{FF2B5EF4-FFF2-40B4-BE49-F238E27FC236}">
                <a16:creationId xmlns:a16="http://schemas.microsoft.com/office/drawing/2014/main" id="{51323DD8-5489-5297-2E44-33438C27981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5" name="CaixaDeTexto 4">
            <a:extLst>
              <a:ext uri="{FF2B5EF4-FFF2-40B4-BE49-F238E27FC236}">
                <a16:creationId xmlns:a16="http://schemas.microsoft.com/office/drawing/2014/main" id="{794B253D-4D63-729D-EBA6-0A2FA602AAE2}"/>
              </a:ext>
            </a:extLst>
          </p:cNvPr>
          <p:cNvSpPr txBox="1"/>
          <p:nvPr/>
        </p:nvSpPr>
        <p:spPr>
          <a:xfrm>
            <a:off x="71399" y="6524381"/>
            <a:ext cx="10709839" cy="334313"/>
          </a:xfrm>
          <a:prstGeom prst="rect">
            <a:avLst/>
          </a:prstGeom>
          <a:noFill/>
        </p:spPr>
        <p:txBody>
          <a:bodyPr wrap="square" lIns="36000" tIns="36000" rIns="36000" bIns="36000" anchor="b">
            <a:spAutoFit/>
          </a:bodyPr>
          <a:lstStyle/>
          <a:p>
            <a:pPr algn="ctr">
              <a:lnSpc>
                <a:spcPct val="85000"/>
              </a:lnSpc>
              <a:spcAft>
                <a:spcPts val="600"/>
              </a:spcAft>
              <a:defRPr/>
            </a:pPr>
            <a:r>
              <a:rPr lang="en-US" sz="1000" b="1">
                <a:latin typeface="Segoe UI" panose="020B0502040204020203" pitchFamily="34" charset="0"/>
                <a:cs typeface="Segoe UI" panose="020B0502040204020203" pitchFamily="34" charset="0"/>
              </a:rPr>
              <a:t>A </a:t>
            </a:r>
            <a:r>
              <a:rPr lang="en-US" sz="1000" b="1" err="1">
                <a:latin typeface="Segoe UI" panose="020B0502040204020203" pitchFamily="34" charset="0"/>
                <a:cs typeface="Segoe UI" panose="020B0502040204020203" pitchFamily="34" charset="0"/>
              </a:rPr>
              <a:t>proposta</a:t>
            </a:r>
            <a:r>
              <a:rPr lang="en-US" sz="1000" b="1">
                <a:latin typeface="Segoe UI" panose="020B0502040204020203" pitchFamily="34" charset="0"/>
                <a:cs typeface="Segoe UI" panose="020B0502040204020203" pitchFamily="34" charset="0"/>
              </a:rPr>
              <a:t> é </a:t>
            </a:r>
            <a:r>
              <a:rPr lang="en-US" sz="1000" b="1" err="1">
                <a:latin typeface="Segoe UI" panose="020B0502040204020203" pitchFamily="34" charset="0"/>
                <a:cs typeface="Segoe UI" panose="020B0502040204020203" pitchFamily="34" charset="0"/>
              </a:rPr>
              <a:t>fortalecer</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da HDA com um </a:t>
            </a:r>
            <a:r>
              <a:rPr lang="en-US" sz="1000" b="1" err="1">
                <a:latin typeface="Segoe UI" panose="020B0502040204020203" pitchFamily="34" charset="0"/>
                <a:cs typeface="Segoe UI" panose="020B0502040204020203" pitchFamily="34" charset="0"/>
              </a:rPr>
              <a:t>comitê</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gerenciando</a:t>
            </a:r>
            <a:r>
              <a:rPr lang="en-US" sz="1000" b="1">
                <a:latin typeface="Segoe UI" panose="020B0502040204020203" pitchFamily="34" charset="0"/>
                <a:cs typeface="Segoe UI" panose="020B0502040204020203" pitchFamily="34" charset="0"/>
              </a:rPr>
              <a:t> o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implantação</a:t>
            </a:r>
            <a:r>
              <a:rPr lang="en-US" sz="1000" b="1">
                <a:latin typeface="Segoe UI" panose="020B0502040204020203" pitchFamily="34" charset="0"/>
                <a:cs typeface="Segoe UI" panose="020B0502040204020203" pitchFamily="34" charset="0"/>
              </a:rPr>
              <a:t> e o </a:t>
            </a:r>
            <a:r>
              <a:rPr lang="en-US" sz="1000" b="1" err="1">
                <a:latin typeface="Segoe UI" panose="020B0502040204020203" pitchFamily="34" charset="0"/>
                <a:cs typeface="Segoe UI" panose="020B0502040204020203" pitchFamily="34" charset="0"/>
              </a:rPr>
              <a:t>acesso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credenciais</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produção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aumentando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garantia</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complice</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padrões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estabelecidos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repositório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fontes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acesso</a:t>
            </a:r>
            <a:r>
              <a:rPr lang="en-US" sz="1000" b="1">
                <a:latin typeface="Segoe UI" panose="020B0502040204020203" pitchFamily="34" charset="0"/>
                <a:cs typeface="Segoe UI" panose="020B0502040204020203" pitchFamily="34" charset="0"/>
              </a:rPr>
              <a:t> a </a:t>
            </a:r>
            <a:r>
              <a:rPr lang="en-US" sz="1000" b="1" err="1">
                <a:latin typeface="Segoe UI" panose="020B0502040204020203" pitchFamily="34" charset="0"/>
                <a:cs typeface="Segoe UI" panose="020B0502040204020203" pitchFamily="34" charset="0"/>
              </a:rPr>
              <a:t>credenciais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etc</a:t>
            </a:r>
            <a:r>
              <a:rPr lang="en-US" sz="1000" b="1">
                <a:latin typeface="Segoe UI" panose="020B0502040204020203" pitchFamily="34" charset="0"/>
                <a:cs typeface="Segoe UI" panose="020B0502040204020203" pitchFamily="34" charset="0"/>
              </a:rPr>
              <a:t>)</a:t>
            </a:r>
          </a:p>
        </p:txBody>
      </p:sp>
      <p:sp>
        <p:nvSpPr>
          <p:cNvPr id="4" name="CaixaDeTexto 3">
            <a:extLst>
              <a:ext uri="{FF2B5EF4-FFF2-40B4-BE49-F238E27FC236}">
                <a16:creationId xmlns:a16="http://schemas.microsoft.com/office/drawing/2014/main" id="{0B056229-C8F2-4C22-5CC0-31100B05D6AB}"/>
              </a:ext>
            </a:extLst>
          </p:cNvPr>
          <p:cNvSpPr txBox="1"/>
          <p:nvPr/>
        </p:nvSpPr>
        <p:spPr>
          <a:xfrm rot="19153999">
            <a:off x="4090613" y="2354729"/>
            <a:ext cx="3244991" cy="1446550"/>
          </a:xfrm>
          <a:prstGeom prst="rect">
            <a:avLst/>
          </a:prstGeom>
          <a:solidFill>
            <a:schemeClr val="accent4">
              <a:lumMod val="60000"/>
              <a:lumOff val="40000"/>
            </a:schemeClr>
          </a:solidFill>
        </p:spPr>
        <p:txBody>
          <a:bodyPr wrap="none" rtlCol="0">
            <a:spAutoFit/>
          </a:bodyPr>
          <a:lstStyle/>
          <a:p>
            <a:r>
              <a:rPr lang="pt-BR" sz="8800" b="1">
                <a:solidFill>
                  <a:srgbClr val="002060"/>
                </a:solidFill>
              </a:rPr>
              <a:t>STEP 1</a:t>
            </a:r>
          </a:p>
        </p:txBody>
      </p:sp>
    </p:spTree>
    <p:extLst>
      <p:ext uri="{BB962C8B-B14F-4D97-AF65-F5344CB8AC3E}">
        <p14:creationId xmlns:p14="http://schemas.microsoft.com/office/powerpoint/2010/main" val="2303607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Imagem 23">
            <a:extLst>
              <a:ext uri="{FF2B5EF4-FFF2-40B4-BE49-F238E27FC236}">
                <a16:creationId xmlns:a16="http://schemas.microsoft.com/office/drawing/2014/main" id="{FCD7AB27-170D-7801-DFA4-DDFFBB250F35}"/>
              </a:ext>
            </a:extLst>
          </p:cNvPr>
          <p:cNvPicPr>
            <a:picLocks noChangeAspect="1"/>
          </p:cNvPicPr>
          <p:nvPr/>
        </p:nvPicPr>
        <p:blipFill>
          <a:blip r:embed="rId2"/>
          <a:srcRect l="1134" t="2181" b="13861"/>
          <a:stretch/>
        </p:blipFill>
        <p:spPr>
          <a:xfrm>
            <a:off x="-2389711" y="7101107"/>
            <a:ext cx="9136282" cy="4208315"/>
          </a:xfrm>
          <a:prstGeom prst="rect">
            <a:avLst/>
          </a:prstGeom>
        </p:spPr>
      </p:pic>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highlight>
                  <a:srgbClr val="FFFF00"/>
                </a:highlight>
                <a:uLnTx/>
                <a:uFillTx/>
                <a:latin typeface="Segoe UI Black" panose="020B0A02040204020203" pitchFamily="34" charset="0"/>
                <a:ea typeface="Segoe UI Black" panose="020B0A02040204020203" pitchFamily="34" charset="0"/>
                <a:cs typeface="Arial"/>
              </a:rPr>
              <a:t>AS IS</a:t>
            </a:r>
          </a:p>
        </p:txBody>
      </p:sp>
      <p:grpSp>
        <p:nvGrpSpPr>
          <p:cNvPr id="118" name="Agrupar 117">
            <a:extLst>
              <a:ext uri="{FF2B5EF4-FFF2-40B4-BE49-F238E27FC236}">
                <a16:creationId xmlns:a16="http://schemas.microsoft.com/office/drawing/2014/main" id="{F2DB6BEB-E0BB-2374-6807-662538CEF15B}"/>
              </a:ext>
            </a:extLst>
          </p:cNvPr>
          <p:cNvGrpSpPr/>
          <p:nvPr/>
        </p:nvGrpSpPr>
        <p:grpSpPr>
          <a:xfrm>
            <a:off x="223294" y="5516931"/>
            <a:ext cx="3837718" cy="385438"/>
            <a:chOff x="284570" y="4767535"/>
            <a:chExt cx="3837718" cy="461664"/>
          </a:xfrm>
        </p:grpSpPr>
        <p:sp>
          <p:nvSpPr>
            <p:cNvPr id="119" name="CaixaDeTexto 118">
              <a:extLst>
                <a:ext uri="{FF2B5EF4-FFF2-40B4-BE49-F238E27FC236}">
                  <a16:creationId xmlns:a16="http://schemas.microsoft.com/office/drawing/2014/main" id="{A217035D-CFFF-5A65-C0FA-CD17C877D148}"/>
                </a:ext>
              </a:extLst>
            </p:cNvPr>
            <p:cNvSpPr txBox="1"/>
            <p:nvPr/>
          </p:nvSpPr>
          <p:spPr>
            <a:xfrm>
              <a:off x="631556" y="4767535"/>
              <a:ext cx="3490732" cy="415498"/>
            </a:xfrm>
            <a:prstGeom prst="rect">
              <a:avLst/>
            </a:prstGeom>
            <a:noFill/>
          </p:spPr>
          <p:txBody>
            <a:bodyPr wrap="square" rtlCol="0">
              <a:spAutoFit/>
            </a:bodyPr>
            <a:lstStyle/>
            <a:p>
              <a:r>
                <a:rPr lang="en-US" sz="1100" b="1">
                  <a:solidFill>
                    <a:schemeClr val="tx1">
                      <a:lumMod val="85000"/>
                      <a:lumOff val="15000"/>
                    </a:schemeClr>
                  </a:solidFill>
                </a:rPr>
                <a:t>Falta do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endParaRPr lang="en-US" sz="1100" b="1">
                <a:solidFill>
                  <a:schemeClr val="tx1">
                    <a:lumMod val="85000"/>
                    <a:lumOff val="15000"/>
                  </a:schemeClr>
                </a:solidFill>
              </a:endParaRPr>
            </a:p>
            <a:p>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120" name="Fluxograma: Conector 119">
              <a:extLst>
                <a:ext uri="{FF2B5EF4-FFF2-40B4-BE49-F238E27FC236}">
                  <a16:creationId xmlns:a16="http://schemas.microsoft.com/office/drawing/2014/main" id="{1527831C-5E06-1950-5E66-5900B5AD4737}"/>
                </a:ext>
              </a:extLst>
            </p:cNvPr>
            <p:cNvSpPr/>
            <p:nvPr/>
          </p:nvSpPr>
          <p:spPr>
            <a:xfrm>
              <a:off x="284570" y="4802316"/>
              <a:ext cx="360000" cy="42688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121" name="Agrupar 120">
            <a:extLst>
              <a:ext uri="{FF2B5EF4-FFF2-40B4-BE49-F238E27FC236}">
                <a16:creationId xmlns:a16="http://schemas.microsoft.com/office/drawing/2014/main" id="{935A104D-671B-028B-7F09-0A2ED9E2F0C8}"/>
              </a:ext>
            </a:extLst>
          </p:cNvPr>
          <p:cNvGrpSpPr/>
          <p:nvPr/>
        </p:nvGrpSpPr>
        <p:grpSpPr>
          <a:xfrm>
            <a:off x="222456" y="5932426"/>
            <a:ext cx="3765987" cy="450004"/>
            <a:chOff x="2157746" y="4767535"/>
            <a:chExt cx="3031562" cy="450004"/>
          </a:xfrm>
        </p:grpSpPr>
        <p:sp>
          <p:nvSpPr>
            <p:cNvPr id="122" name="CaixaDeTexto 121">
              <a:extLst>
                <a:ext uri="{FF2B5EF4-FFF2-40B4-BE49-F238E27FC236}">
                  <a16:creationId xmlns:a16="http://schemas.microsoft.com/office/drawing/2014/main" id="{1E427253-4623-78DE-DCD0-AC9BE2824E20}"/>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Analistas com Acesso direto a </a:t>
              </a:r>
              <a:r>
                <a:rPr lang="pt-BR" sz="1100" b="1" err="1">
                  <a:solidFill>
                    <a:schemeClr val="tx1">
                      <a:lumMod val="85000"/>
                      <a:lumOff val="15000"/>
                    </a:schemeClr>
                  </a:solidFill>
                </a:rPr>
                <a:t>credênciais</a:t>
              </a:r>
              <a:r>
                <a:rPr lang="pt-BR" sz="1100" b="1">
                  <a:solidFill>
                    <a:schemeClr val="tx1">
                      <a:lumMod val="85000"/>
                      <a:lumOff val="15000"/>
                    </a:schemeClr>
                  </a:solidFill>
                </a:rPr>
                <a:t>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r>
                <a:rPr lang="pt-BR" sz="1050">
                  <a:solidFill>
                    <a:schemeClr val="tx1">
                      <a:lumMod val="85000"/>
                      <a:lumOff val="15000"/>
                    </a:schemeClr>
                  </a:solidFill>
                </a:rPr>
                <a:t>(não estão encriptadas)</a:t>
              </a:r>
            </a:p>
          </p:txBody>
        </p:sp>
        <p:sp>
          <p:nvSpPr>
            <p:cNvPr id="123" name="Fluxograma: Conector 122">
              <a:extLst>
                <a:ext uri="{FF2B5EF4-FFF2-40B4-BE49-F238E27FC236}">
                  <a16:creationId xmlns:a16="http://schemas.microsoft.com/office/drawing/2014/main" id="{4DCAE1D7-D246-266C-5F1A-786297180BB8}"/>
                </a:ext>
              </a:extLst>
            </p:cNvPr>
            <p:cNvSpPr/>
            <p:nvPr/>
          </p:nvSpPr>
          <p:spPr>
            <a:xfrm>
              <a:off x="2157746" y="4861083"/>
              <a:ext cx="289795" cy="356456"/>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124" name="Agrupar 123">
            <a:extLst>
              <a:ext uri="{FF2B5EF4-FFF2-40B4-BE49-F238E27FC236}">
                <a16:creationId xmlns:a16="http://schemas.microsoft.com/office/drawing/2014/main" id="{601051AB-5D2D-11FD-76BB-06B699F60DAD}"/>
              </a:ext>
            </a:extLst>
          </p:cNvPr>
          <p:cNvGrpSpPr/>
          <p:nvPr/>
        </p:nvGrpSpPr>
        <p:grpSpPr>
          <a:xfrm>
            <a:off x="8474989" y="5475620"/>
            <a:ext cx="4135542" cy="430887"/>
            <a:chOff x="3918961" y="4891446"/>
            <a:chExt cx="4362394" cy="430887"/>
          </a:xfrm>
        </p:grpSpPr>
        <p:sp>
          <p:nvSpPr>
            <p:cNvPr id="125" name="CaixaDeTexto 124">
              <a:extLst>
                <a:ext uri="{FF2B5EF4-FFF2-40B4-BE49-F238E27FC236}">
                  <a16:creationId xmlns:a16="http://schemas.microsoft.com/office/drawing/2014/main" id="{44173EEF-5ADF-7AB8-33BB-68867B819F34}"/>
                </a:ext>
              </a:extLst>
            </p:cNvPr>
            <p:cNvSpPr txBox="1"/>
            <p:nvPr/>
          </p:nvSpPr>
          <p:spPr>
            <a:xfrm>
              <a:off x="4288098" y="4891446"/>
              <a:ext cx="3993257"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dependente</a:t>
              </a:r>
              <a:r>
                <a:rPr lang="en-US" sz="1100"/>
                <a:t> do </a:t>
              </a:r>
              <a:r>
                <a:rPr lang="en-US" sz="1100" err="1"/>
                <a:t>analista</a:t>
              </a:r>
              <a:r>
                <a:rPr lang="en-US" sz="1100"/>
                <a:t>/</a:t>
              </a:r>
              <a:r>
                <a:rPr lang="en-US" sz="1100" err="1"/>
                <a:t>desenvolvedor</a:t>
              </a:r>
              <a:endParaRPr lang="en-US" sz="1100"/>
            </a:p>
          </p:txBody>
        </p:sp>
        <p:sp>
          <p:nvSpPr>
            <p:cNvPr id="126" name="Fluxograma: Conector 125">
              <a:extLst>
                <a:ext uri="{FF2B5EF4-FFF2-40B4-BE49-F238E27FC236}">
                  <a16:creationId xmlns:a16="http://schemas.microsoft.com/office/drawing/2014/main" id="{6CAB4169-50B0-6A87-55CB-481264A6F2CA}"/>
                </a:ext>
              </a:extLst>
            </p:cNvPr>
            <p:cNvSpPr/>
            <p:nvPr/>
          </p:nvSpPr>
          <p:spPr>
            <a:xfrm>
              <a:off x="3918961" y="4915243"/>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a:latin typeface="Segoe UI" panose="020B0502040204020203" pitchFamily="34" charset="0"/>
                <a:cs typeface="Segoe UI" panose="020B0502040204020203" pitchFamily="34" charset="0"/>
              </a:rPr>
              <a:t>O </a:t>
            </a:r>
            <a:r>
              <a:rPr lang="en-US" sz="1100" b="1" err="1">
                <a:latin typeface="Segoe UI" panose="020B0502040204020203" pitchFamily="34" charset="0"/>
                <a:cs typeface="Segoe UI" panose="020B0502040204020203" pitchFamily="34" charset="0"/>
              </a:rPr>
              <a:t>ciclo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atual</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implantação</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sistemas</a:t>
            </a:r>
            <a:r>
              <a:rPr lang="en-US" sz="1100" b="1">
                <a:latin typeface="Segoe UI" panose="020B0502040204020203" pitchFamily="34" charset="0"/>
                <a:cs typeface="Segoe UI" panose="020B0502040204020203" pitchFamily="34" charset="0"/>
              </a:rPr>
              <a:t> da HDA </a:t>
            </a:r>
            <a:r>
              <a:rPr lang="en-US" sz="1100" b="1" err="1">
                <a:latin typeface="Segoe UI" panose="020B0502040204020203" pitchFamily="34" charset="0"/>
                <a:cs typeface="Segoe UI" panose="020B0502040204020203" pitchFamily="34" charset="0"/>
              </a:rPr>
              <a:t>permite</a:t>
            </a:r>
            <a:r>
              <a:rPr lang="en-US" sz="1100" b="1">
                <a:latin typeface="Segoe UI" panose="020B0502040204020203" pitchFamily="34" charset="0"/>
                <a:cs typeface="Segoe UI" panose="020B0502040204020203" pitchFamily="34" charset="0"/>
              </a:rPr>
              <a:t> que BP’s e </a:t>
            </a:r>
            <a:r>
              <a:rPr lang="en-US" sz="1100" b="1" err="1">
                <a:latin typeface="Segoe UI" panose="020B0502040204020203" pitchFamily="34" charset="0"/>
                <a:cs typeface="Segoe UI" panose="020B0502040204020203" pitchFamily="34" charset="0"/>
              </a:rPr>
              <a:t>desenvolvedores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acessem</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credenciais</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produção</a:t>
            </a:r>
            <a:endParaRPr lang="en-US" sz="1100" b="1">
              <a:latin typeface="Segoe UI" panose="020B0502040204020203" pitchFamily="34" charset="0"/>
              <a:cs typeface="Segoe UI" panose="020B0502040204020203" pitchFamily="34" charset="0"/>
            </a:endParaRPr>
          </a:p>
        </p:txBody>
      </p:sp>
      <p:sp>
        <p:nvSpPr>
          <p:cNvPr id="1073" name="Retângulo 1072">
            <a:extLst>
              <a:ext uri="{FF2B5EF4-FFF2-40B4-BE49-F238E27FC236}">
                <a16:creationId xmlns:a16="http://schemas.microsoft.com/office/drawing/2014/main" id="{41561439-250C-E806-BCD3-765EBA9BD90F}"/>
              </a:ext>
            </a:extLst>
          </p:cNvPr>
          <p:cNvSpPr/>
          <p:nvPr/>
        </p:nvSpPr>
        <p:spPr>
          <a:xfrm>
            <a:off x="47315" y="740054"/>
            <a:ext cx="12097369" cy="46778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4884671" cy="276999"/>
          </a:xfrm>
          <a:prstGeom prst="rect">
            <a:avLst/>
          </a:prstGeom>
          <a:noFill/>
        </p:spPr>
        <p:txBody>
          <a:bodyPr wrap="none" rtlCol="0">
            <a:spAutoFit/>
          </a:bodyPr>
          <a:lstStyle/>
          <a:p>
            <a:r>
              <a:rPr lang="pt-BR" sz="1000">
                <a:solidFill>
                  <a:schemeClr val="bg1">
                    <a:lumMod val="50000"/>
                  </a:schemeClr>
                </a:solidFill>
                <a:latin typeface="Arial" panose="020B0604020202020204" pitchFamily="34" charset="0"/>
                <a:cs typeface="Arial" panose="020B0604020202020204" pitchFamily="34" charset="0"/>
              </a:rPr>
              <a:t>CICLO DE IMPLANTAÇÃO DE PROGRAMAS DELPHI, JAVA E NOTES NA </a:t>
            </a:r>
            <a:r>
              <a:rPr lang="pt-BR" sz="1200" b="1">
                <a:solidFill>
                  <a:schemeClr val="bg1">
                    <a:lumMod val="50000"/>
                  </a:schemeClr>
                </a:solidFill>
                <a:latin typeface="Arial" panose="020B0604020202020204" pitchFamily="34" charset="0"/>
                <a:cs typeface="Arial" panose="020B0604020202020204" pitchFamily="34" charset="0"/>
              </a:rPr>
              <a:t>HDA</a:t>
            </a:r>
            <a:endParaRPr lang="pt-BR" sz="1000" b="1">
              <a:solidFill>
                <a:schemeClr val="bg1">
                  <a:lumMod val="50000"/>
                </a:schemeClr>
              </a:solidFill>
              <a:latin typeface="Arial" panose="020B0604020202020204" pitchFamily="34" charset="0"/>
              <a:cs typeface="Arial" panose="020B0604020202020204" pitchFamily="34" charset="0"/>
            </a:endParaRPr>
          </a:p>
        </p:txBody>
      </p:sp>
      <p:sp>
        <p:nvSpPr>
          <p:cNvPr id="23" name="txtPage">
            <a:extLst>
              <a:ext uri="{FF2B5EF4-FFF2-40B4-BE49-F238E27FC236}">
                <a16:creationId xmlns:a16="http://schemas.microsoft.com/office/drawing/2014/main" id="{0B1CC2B9-117C-DA7C-85F1-48060C502B55}"/>
              </a:ext>
            </a:extLst>
          </p:cNvPr>
          <p:cNvSpPr txBox="1"/>
          <p:nvPr/>
        </p:nvSpPr>
        <p:spPr>
          <a:xfrm>
            <a:off x="11430000" y="444500"/>
            <a:ext cx="762000" cy="215444"/>
          </a:xfrm>
          <a:prstGeom prst="rect">
            <a:avLst/>
          </a:prstGeom>
          <a:noFill/>
        </p:spPr>
        <p:txBody>
          <a:bodyPr vert="horz" rtlCol="0">
            <a:spAutoFit/>
          </a:bodyPr>
          <a:lstStyle/>
          <a:p>
            <a:pPr algn="r"/>
            <a:r>
              <a:rPr lang="pt-BR" sz="800">
                <a:solidFill>
                  <a:srgbClr val="1F497F"/>
                </a:solidFill>
              </a:rPr>
              <a:t>Page: 2 / 7</a:t>
            </a:r>
          </a:p>
        </p:txBody>
      </p:sp>
      <p:pic>
        <p:nvPicPr>
          <p:cNvPr id="26" name="Imagem 25">
            <a:extLst>
              <a:ext uri="{FF2B5EF4-FFF2-40B4-BE49-F238E27FC236}">
                <a16:creationId xmlns:a16="http://schemas.microsoft.com/office/drawing/2014/main" id="{5AD5DE2E-1A13-2289-25D2-DB3230CF5070}"/>
              </a:ext>
            </a:extLst>
          </p:cNvPr>
          <p:cNvPicPr>
            <a:picLocks noChangeAspect="1"/>
          </p:cNvPicPr>
          <p:nvPr/>
        </p:nvPicPr>
        <p:blipFill>
          <a:blip r:embed="rId7"/>
          <a:srcRect l="1134" t="2016" b="13695"/>
          <a:stretch/>
        </p:blipFill>
        <p:spPr>
          <a:xfrm>
            <a:off x="-3361745" y="-5426019"/>
            <a:ext cx="12058789" cy="4652061"/>
          </a:xfrm>
          <a:prstGeom prst="rect">
            <a:avLst/>
          </a:prstGeom>
        </p:spPr>
      </p:pic>
      <p:pic>
        <p:nvPicPr>
          <p:cNvPr id="9" name="Imagem 8">
            <a:extLst>
              <a:ext uri="{FF2B5EF4-FFF2-40B4-BE49-F238E27FC236}">
                <a16:creationId xmlns:a16="http://schemas.microsoft.com/office/drawing/2014/main" id="{36292E5D-395C-DE40-8BE0-802B903B7AA4}"/>
              </a:ext>
            </a:extLst>
          </p:cNvPr>
          <p:cNvPicPr>
            <a:picLocks noChangeAspect="1"/>
          </p:cNvPicPr>
          <p:nvPr/>
        </p:nvPicPr>
        <p:blipFill>
          <a:blip r:embed="rId8"/>
          <a:srcRect l="935" t="2015" b="13672"/>
          <a:stretch/>
        </p:blipFill>
        <p:spPr>
          <a:xfrm>
            <a:off x="10125245" y="-5236013"/>
            <a:ext cx="12058789" cy="4624102"/>
          </a:xfrm>
          <a:prstGeom prst="rect">
            <a:avLst/>
          </a:prstGeom>
        </p:spPr>
      </p:pic>
      <p:grpSp>
        <p:nvGrpSpPr>
          <p:cNvPr id="17" name="Agrupar 16">
            <a:extLst>
              <a:ext uri="{FF2B5EF4-FFF2-40B4-BE49-F238E27FC236}">
                <a16:creationId xmlns:a16="http://schemas.microsoft.com/office/drawing/2014/main" id="{0ADD4986-A6AE-11C5-F8F1-FAB9C5D418F4}"/>
              </a:ext>
            </a:extLst>
          </p:cNvPr>
          <p:cNvGrpSpPr/>
          <p:nvPr/>
        </p:nvGrpSpPr>
        <p:grpSpPr>
          <a:xfrm>
            <a:off x="4127282" y="5478938"/>
            <a:ext cx="4193684" cy="415498"/>
            <a:chOff x="3918961" y="4825830"/>
            <a:chExt cx="4423724" cy="415498"/>
          </a:xfrm>
        </p:grpSpPr>
        <p:sp>
          <p:nvSpPr>
            <p:cNvPr id="18" name="CaixaDeTexto 17">
              <a:extLst>
                <a:ext uri="{FF2B5EF4-FFF2-40B4-BE49-F238E27FC236}">
                  <a16:creationId xmlns:a16="http://schemas.microsoft.com/office/drawing/2014/main" id="{8860ED32-129B-A375-31D4-7007302197F9}"/>
                </a:ext>
              </a:extLst>
            </p:cNvPr>
            <p:cNvSpPr txBox="1"/>
            <p:nvPr/>
          </p:nvSpPr>
          <p:spPr>
            <a:xfrm>
              <a:off x="4243284" y="4825830"/>
              <a:ext cx="4099401"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controle de padrões de código / melhores práticas</a:t>
              </a:r>
            </a:p>
            <a:p>
              <a:r>
                <a:rPr lang="pt-BR" sz="1000" b="0"/>
                <a:t>(Vulnerabilidades, uso ilegal de ferramentas de terceiros, </a:t>
              </a:r>
              <a:r>
                <a:rPr lang="pt-BR" sz="1000" b="0" err="1"/>
                <a:t>etc</a:t>
              </a:r>
              <a:r>
                <a:rPr lang="pt-BR" sz="1000" b="0"/>
                <a:t>)</a:t>
              </a:r>
              <a:endParaRPr lang="en-US" sz="1100"/>
            </a:p>
          </p:txBody>
        </p:sp>
        <p:sp>
          <p:nvSpPr>
            <p:cNvPr id="19" name="Fluxograma: Conector 18">
              <a:extLst>
                <a:ext uri="{FF2B5EF4-FFF2-40B4-BE49-F238E27FC236}">
                  <a16:creationId xmlns:a16="http://schemas.microsoft.com/office/drawing/2014/main" id="{FD91A345-A6AA-C2D0-1547-4C3CC65B7E01}"/>
                </a:ext>
              </a:extLst>
            </p:cNvPr>
            <p:cNvSpPr/>
            <p:nvPr/>
          </p:nvSpPr>
          <p:spPr>
            <a:xfrm>
              <a:off x="3918961" y="4833355"/>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3</a:t>
              </a:r>
            </a:p>
          </p:txBody>
        </p:sp>
      </p:grpSp>
      <p:grpSp>
        <p:nvGrpSpPr>
          <p:cNvPr id="21" name="Agrupar 20">
            <a:extLst>
              <a:ext uri="{FF2B5EF4-FFF2-40B4-BE49-F238E27FC236}">
                <a16:creationId xmlns:a16="http://schemas.microsoft.com/office/drawing/2014/main" id="{59BB69B0-A1BA-942A-E963-02E9A4D48886}"/>
              </a:ext>
            </a:extLst>
          </p:cNvPr>
          <p:cNvGrpSpPr/>
          <p:nvPr/>
        </p:nvGrpSpPr>
        <p:grpSpPr>
          <a:xfrm>
            <a:off x="8488636" y="5919041"/>
            <a:ext cx="3633229" cy="415498"/>
            <a:chOff x="3904564" y="4809157"/>
            <a:chExt cx="3832526" cy="415498"/>
          </a:xfrm>
        </p:grpSpPr>
        <p:sp>
          <p:nvSpPr>
            <p:cNvPr id="22" name="CaixaDeTexto 21">
              <a:extLst>
                <a:ext uri="{FF2B5EF4-FFF2-40B4-BE49-F238E27FC236}">
                  <a16:creationId xmlns:a16="http://schemas.microsoft.com/office/drawing/2014/main" id="{251253E1-2DC5-7496-778B-30891EA69541}"/>
                </a:ext>
              </a:extLst>
            </p:cNvPr>
            <p:cNvSpPr txBox="1"/>
            <p:nvPr/>
          </p:nvSpPr>
          <p:spPr>
            <a:xfrm>
              <a:off x="4246302" y="4809157"/>
              <a:ext cx="3490788"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a:t>
              </a:r>
              <a:r>
                <a:rPr lang="en-US" sz="1100" err="1"/>
                <a:t>sem</a:t>
              </a:r>
              <a:r>
                <a:rPr lang="en-US" sz="1100"/>
                <a:t> </a:t>
              </a:r>
              <a:r>
                <a:rPr lang="en-US" sz="1100" err="1"/>
                <a:t>observar</a:t>
              </a:r>
              <a:r>
                <a:rPr lang="en-US" sz="1100"/>
                <a:t> padronização do </a:t>
              </a:r>
              <a:r>
                <a:rPr lang="en-US" sz="1100" err="1"/>
                <a:t>ambiente</a:t>
              </a:r>
              <a:endParaRPr lang="en-US" sz="1100"/>
            </a:p>
            <a:p>
              <a:r>
                <a:rPr lang="en-US" sz="1000" b="0"/>
                <a:t> (</a:t>
              </a:r>
              <a:r>
                <a:rPr lang="en-US" sz="1000" b="0" err="1"/>
                <a:t>desorganização</a:t>
              </a:r>
              <a:r>
                <a:rPr lang="en-US" sz="1000" b="0"/>
                <a:t> do </a:t>
              </a:r>
              <a:r>
                <a:rPr lang="en-US" sz="1000" b="0" err="1"/>
                <a:t>ambiente</a:t>
              </a:r>
              <a:r>
                <a:rPr lang="en-US" sz="1000" b="0"/>
                <a:t> </a:t>
              </a:r>
              <a:r>
                <a:rPr lang="en-US" sz="1000" b="0" err="1"/>
                <a:t>tecnológico</a:t>
              </a:r>
              <a:r>
                <a:rPr lang="en-US" sz="1000" b="0"/>
                <a:t>)</a:t>
              </a:r>
            </a:p>
          </p:txBody>
        </p:sp>
        <p:sp>
          <p:nvSpPr>
            <p:cNvPr id="25" name="Fluxograma: Conector 24">
              <a:extLst>
                <a:ext uri="{FF2B5EF4-FFF2-40B4-BE49-F238E27FC236}">
                  <a16:creationId xmlns:a16="http://schemas.microsoft.com/office/drawing/2014/main" id="{A34FC8DF-4BE2-7516-689B-B2EBA919E13A}"/>
                </a:ext>
              </a:extLst>
            </p:cNvPr>
            <p:cNvSpPr/>
            <p:nvPr/>
          </p:nvSpPr>
          <p:spPr>
            <a:xfrm>
              <a:off x="3904564" y="4860651"/>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6</a:t>
              </a:r>
            </a:p>
          </p:txBody>
        </p:sp>
      </p:grpSp>
      <p:grpSp>
        <p:nvGrpSpPr>
          <p:cNvPr id="39" name="Agrupar 38">
            <a:extLst>
              <a:ext uri="{FF2B5EF4-FFF2-40B4-BE49-F238E27FC236}">
                <a16:creationId xmlns:a16="http://schemas.microsoft.com/office/drawing/2014/main" id="{F1195B15-FC26-AEAD-3D8C-112BA84900A9}"/>
              </a:ext>
            </a:extLst>
          </p:cNvPr>
          <p:cNvGrpSpPr/>
          <p:nvPr/>
        </p:nvGrpSpPr>
        <p:grpSpPr>
          <a:xfrm>
            <a:off x="4115608" y="5982543"/>
            <a:ext cx="4179763" cy="415498"/>
            <a:chOff x="3976549" y="4825830"/>
            <a:chExt cx="4409039" cy="415498"/>
          </a:xfrm>
        </p:grpSpPr>
        <p:sp>
          <p:nvSpPr>
            <p:cNvPr id="40" name="CaixaDeTexto 39">
              <a:extLst>
                <a:ext uri="{FF2B5EF4-FFF2-40B4-BE49-F238E27FC236}">
                  <a16:creationId xmlns:a16="http://schemas.microsoft.com/office/drawing/2014/main" id="{3F46AE52-10F8-9502-F624-5B9EEF35900B}"/>
                </a:ext>
              </a:extLst>
            </p:cNvPr>
            <p:cNvSpPr txBox="1"/>
            <p:nvPr/>
          </p:nvSpPr>
          <p:spPr>
            <a:xfrm>
              <a:off x="4315268" y="4825830"/>
              <a:ext cx="4070320"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retorno do repositório de HML para  PRD</a:t>
              </a:r>
            </a:p>
            <a:p>
              <a:r>
                <a:rPr lang="pt-BR" sz="1000" b="0"/>
                <a:t>(Credenciais fixadas no Código fonte Acessível em folders na rede)</a:t>
              </a:r>
              <a:endParaRPr lang="en-US" sz="1100"/>
            </a:p>
          </p:txBody>
        </p:sp>
        <p:sp>
          <p:nvSpPr>
            <p:cNvPr id="41" name="Fluxograma: Conector 40">
              <a:extLst>
                <a:ext uri="{FF2B5EF4-FFF2-40B4-BE49-F238E27FC236}">
                  <a16:creationId xmlns:a16="http://schemas.microsoft.com/office/drawing/2014/main" id="{55B3768F-45F9-D7FB-8E11-FEE0BAF98456}"/>
                </a:ext>
              </a:extLst>
            </p:cNvPr>
            <p:cNvSpPr/>
            <p:nvPr/>
          </p:nvSpPr>
          <p:spPr>
            <a:xfrm>
              <a:off x="3976549" y="4847003"/>
              <a:ext cx="379747"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pic>
        <p:nvPicPr>
          <p:cNvPr id="43" name="Imagem 42">
            <a:extLst>
              <a:ext uri="{FF2B5EF4-FFF2-40B4-BE49-F238E27FC236}">
                <a16:creationId xmlns:a16="http://schemas.microsoft.com/office/drawing/2014/main" id="{2754A02A-B67F-2FD1-F634-93D913677B5D}"/>
              </a:ext>
            </a:extLst>
          </p:cNvPr>
          <p:cNvPicPr>
            <a:picLocks noChangeAspect="1"/>
          </p:cNvPicPr>
          <p:nvPr/>
        </p:nvPicPr>
        <p:blipFill>
          <a:blip r:embed="rId9"/>
          <a:srcRect l="1183" t="2150" r="1" b="13134"/>
          <a:stretch/>
        </p:blipFill>
        <p:spPr>
          <a:xfrm>
            <a:off x="70136" y="762096"/>
            <a:ext cx="12051730" cy="4655767"/>
          </a:xfrm>
          <a:prstGeom prst="rect">
            <a:avLst/>
          </a:prstGeom>
        </p:spPr>
      </p:pic>
      <p:sp>
        <p:nvSpPr>
          <p:cNvPr id="30" name="Fluxograma: Conector 29">
            <a:extLst>
              <a:ext uri="{FF2B5EF4-FFF2-40B4-BE49-F238E27FC236}">
                <a16:creationId xmlns:a16="http://schemas.microsoft.com/office/drawing/2014/main" id="{A5912D05-FA78-FCD8-39BC-E1F9F1C3A990}"/>
              </a:ext>
            </a:extLst>
          </p:cNvPr>
          <p:cNvSpPr/>
          <p:nvPr/>
        </p:nvSpPr>
        <p:spPr>
          <a:xfrm>
            <a:off x="1763159" y="165132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pic>
        <p:nvPicPr>
          <p:cNvPr id="31" name="Gráfico 30" descr="Aviso">
            <a:extLst>
              <a:ext uri="{FF2B5EF4-FFF2-40B4-BE49-F238E27FC236}">
                <a16:creationId xmlns:a16="http://schemas.microsoft.com/office/drawing/2014/main" id="{334A9E45-9789-14F1-C233-B7DD456B798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64944" y="1682241"/>
            <a:ext cx="184553" cy="184553"/>
          </a:xfrm>
          <a:prstGeom prst="rect">
            <a:avLst/>
          </a:prstGeom>
        </p:spPr>
      </p:pic>
      <p:sp>
        <p:nvSpPr>
          <p:cNvPr id="10" name="Fluxograma: Conector 9">
            <a:extLst>
              <a:ext uri="{FF2B5EF4-FFF2-40B4-BE49-F238E27FC236}">
                <a16:creationId xmlns:a16="http://schemas.microsoft.com/office/drawing/2014/main" id="{DA70512D-5FC1-5FAA-031C-7DF4060DAF3F}"/>
              </a:ext>
            </a:extLst>
          </p:cNvPr>
          <p:cNvSpPr/>
          <p:nvPr/>
        </p:nvSpPr>
        <p:spPr>
          <a:xfrm>
            <a:off x="9206022" y="1023255"/>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4</a:t>
            </a:r>
          </a:p>
        </p:txBody>
      </p:sp>
      <p:pic>
        <p:nvPicPr>
          <p:cNvPr id="11" name="Gráfico 10" descr="Aviso">
            <a:extLst>
              <a:ext uri="{FF2B5EF4-FFF2-40B4-BE49-F238E27FC236}">
                <a16:creationId xmlns:a16="http://schemas.microsoft.com/office/drawing/2014/main" id="{5E0D590A-71FB-4D85-CB91-16176655D76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269" y="1054175"/>
            <a:ext cx="184553" cy="184553"/>
          </a:xfrm>
          <a:prstGeom prst="rect">
            <a:avLst/>
          </a:prstGeom>
        </p:spPr>
      </p:pic>
      <p:sp>
        <p:nvSpPr>
          <p:cNvPr id="12" name="Fluxograma: Conector 11">
            <a:extLst>
              <a:ext uri="{FF2B5EF4-FFF2-40B4-BE49-F238E27FC236}">
                <a16:creationId xmlns:a16="http://schemas.microsoft.com/office/drawing/2014/main" id="{4E385318-DEA2-E912-D305-70A727DED1F4}"/>
              </a:ext>
            </a:extLst>
          </p:cNvPr>
          <p:cNvSpPr/>
          <p:nvPr/>
        </p:nvSpPr>
        <p:spPr>
          <a:xfrm>
            <a:off x="11318096" y="2673523"/>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6</a:t>
            </a:r>
          </a:p>
        </p:txBody>
      </p:sp>
      <p:pic>
        <p:nvPicPr>
          <p:cNvPr id="13" name="Gráfico 12" descr="Aviso">
            <a:extLst>
              <a:ext uri="{FF2B5EF4-FFF2-40B4-BE49-F238E27FC236}">
                <a16:creationId xmlns:a16="http://schemas.microsoft.com/office/drawing/2014/main" id="{320A2B91-616C-6771-FAD9-A7955A3792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6673" y="2712569"/>
            <a:ext cx="184553" cy="184553"/>
          </a:xfrm>
          <a:prstGeom prst="rect">
            <a:avLst/>
          </a:prstGeom>
        </p:spPr>
      </p:pic>
      <p:sp>
        <p:nvSpPr>
          <p:cNvPr id="15" name="Fluxograma: Conector 14">
            <a:extLst>
              <a:ext uri="{FF2B5EF4-FFF2-40B4-BE49-F238E27FC236}">
                <a16:creationId xmlns:a16="http://schemas.microsoft.com/office/drawing/2014/main" id="{ACF0B4C1-F5D1-2AE1-CCAA-CAFC1C0DD706}"/>
              </a:ext>
            </a:extLst>
          </p:cNvPr>
          <p:cNvSpPr/>
          <p:nvPr/>
        </p:nvSpPr>
        <p:spPr>
          <a:xfrm>
            <a:off x="9209618" y="135697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5</a:t>
            </a:r>
          </a:p>
        </p:txBody>
      </p:sp>
      <p:pic>
        <p:nvPicPr>
          <p:cNvPr id="16" name="Gráfico 15" descr="Aviso">
            <a:extLst>
              <a:ext uri="{FF2B5EF4-FFF2-40B4-BE49-F238E27FC236}">
                <a16:creationId xmlns:a16="http://schemas.microsoft.com/office/drawing/2014/main" id="{431579D3-5396-A556-BEC8-3CEC6423D18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0236" y="1373282"/>
            <a:ext cx="184553" cy="184553"/>
          </a:xfrm>
          <a:prstGeom prst="rect">
            <a:avLst/>
          </a:prstGeom>
        </p:spPr>
      </p:pic>
      <p:sp>
        <p:nvSpPr>
          <p:cNvPr id="33" name="Fluxograma: Conector 32">
            <a:extLst>
              <a:ext uri="{FF2B5EF4-FFF2-40B4-BE49-F238E27FC236}">
                <a16:creationId xmlns:a16="http://schemas.microsoft.com/office/drawing/2014/main" id="{A3C1C243-51D6-0AD3-BF23-74B6B1172EBE}"/>
              </a:ext>
            </a:extLst>
          </p:cNvPr>
          <p:cNvSpPr/>
          <p:nvPr/>
        </p:nvSpPr>
        <p:spPr>
          <a:xfrm>
            <a:off x="1518354" y="943897"/>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pic>
        <p:nvPicPr>
          <p:cNvPr id="34" name="Gráfico 33" descr="Aviso">
            <a:extLst>
              <a:ext uri="{FF2B5EF4-FFF2-40B4-BE49-F238E27FC236}">
                <a16:creationId xmlns:a16="http://schemas.microsoft.com/office/drawing/2014/main" id="{93039A84-7466-0348-1235-C5988DE7077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12776" y="997153"/>
            <a:ext cx="184553" cy="184553"/>
          </a:xfrm>
          <a:prstGeom prst="rect">
            <a:avLst/>
          </a:prstGeom>
        </p:spPr>
      </p:pic>
      <p:sp>
        <p:nvSpPr>
          <p:cNvPr id="37" name="Fluxograma: Conector 36">
            <a:extLst>
              <a:ext uri="{FF2B5EF4-FFF2-40B4-BE49-F238E27FC236}">
                <a16:creationId xmlns:a16="http://schemas.microsoft.com/office/drawing/2014/main" id="{C005D24E-416D-EE70-73AE-F852BB5F6313}"/>
              </a:ext>
            </a:extLst>
          </p:cNvPr>
          <p:cNvSpPr/>
          <p:nvPr/>
        </p:nvSpPr>
        <p:spPr>
          <a:xfrm>
            <a:off x="6023306" y="1610876"/>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pic>
        <p:nvPicPr>
          <p:cNvPr id="38" name="Gráfico 37" descr="Aviso">
            <a:extLst>
              <a:ext uri="{FF2B5EF4-FFF2-40B4-BE49-F238E27FC236}">
                <a16:creationId xmlns:a16="http://schemas.microsoft.com/office/drawing/2014/main" id="{8CBB6337-529E-2B61-D0B5-DAE5810EEE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99928" y="1651321"/>
            <a:ext cx="184553" cy="184553"/>
          </a:xfrm>
          <a:prstGeom prst="rect">
            <a:avLst/>
          </a:prstGeom>
        </p:spPr>
      </p:pic>
      <p:sp>
        <p:nvSpPr>
          <p:cNvPr id="5" name="CaixaDeTexto 4">
            <a:extLst>
              <a:ext uri="{FF2B5EF4-FFF2-40B4-BE49-F238E27FC236}">
                <a16:creationId xmlns:a16="http://schemas.microsoft.com/office/drawing/2014/main" id="{5F0C4249-F04D-24B4-3716-5896812A9DA5}"/>
              </a:ext>
            </a:extLst>
          </p:cNvPr>
          <p:cNvSpPr txBox="1"/>
          <p:nvPr/>
        </p:nvSpPr>
        <p:spPr>
          <a:xfrm rot="19153999">
            <a:off x="1146313" y="2572624"/>
            <a:ext cx="4123436" cy="1446550"/>
          </a:xfrm>
          <a:prstGeom prst="rect">
            <a:avLst/>
          </a:prstGeom>
          <a:solidFill>
            <a:schemeClr val="accent4">
              <a:lumMod val="60000"/>
              <a:lumOff val="40000"/>
            </a:schemeClr>
          </a:solidFill>
        </p:spPr>
        <p:txBody>
          <a:bodyPr wrap="none" rtlCol="0">
            <a:spAutoFit/>
          </a:bodyPr>
          <a:lstStyle/>
          <a:p>
            <a:r>
              <a:rPr lang="pt-BR" sz="8800" b="1">
                <a:solidFill>
                  <a:srgbClr val="002060"/>
                </a:solidFill>
              </a:rPr>
              <a:t>FUTURO</a:t>
            </a:r>
          </a:p>
        </p:txBody>
      </p:sp>
    </p:spTree>
    <p:extLst>
      <p:ext uri="{BB962C8B-B14F-4D97-AF65-F5344CB8AC3E}">
        <p14:creationId xmlns:p14="http://schemas.microsoft.com/office/powerpoint/2010/main" val="39433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500"/>
                                        <p:tgtEl>
                                          <p:spTgt spid="121"/>
                                        </p:tgtEl>
                                      </p:cBhvr>
                                    </p:animEffect>
                                  </p:childTnLst>
                                </p:cTn>
                              </p:par>
                              <p:par>
                                <p:cTn id="15" presetID="10"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33"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58DC7F2F-3D1A-CEE0-3CE6-496D7F601E79}"/>
              </a:ext>
            </a:extLst>
          </p:cNvPr>
          <p:cNvSpPr/>
          <p:nvPr/>
        </p:nvSpPr>
        <p:spPr>
          <a:xfrm>
            <a:off x="9304372" y="912036"/>
            <a:ext cx="5796037" cy="5409301"/>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C71D958D-8B57-FE1C-649E-74347A4AB25C}"/>
              </a:ext>
            </a:extLst>
          </p:cNvPr>
          <p:cNvSpPr txBox="1"/>
          <p:nvPr/>
        </p:nvSpPr>
        <p:spPr>
          <a:xfrm>
            <a:off x="65217" y="835837"/>
            <a:ext cx="10565622" cy="5678478"/>
          </a:xfrm>
          <a:prstGeom prst="rect">
            <a:avLst/>
          </a:prstGeom>
          <a:noFill/>
        </p:spPr>
        <p:txBody>
          <a:bodyPr wrap="square">
            <a:spAutoFit/>
          </a:bodyPr>
          <a:lstStyle/>
          <a:p>
            <a:r>
              <a:rPr lang="pt-BR" sz="1200" b="1" dirty="0"/>
              <a:t>Comitê de “Implantação de Software”</a:t>
            </a:r>
          </a:p>
          <a:p>
            <a:endParaRPr lang="pt-BR" sz="1100" b="1" dirty="0"/>
          </a:p>
          <a:p>
            <a:pPr>
              <a:buFont typeface="+mj-lt"/>
              <a:buAutoNum type="arabicPeriod"/>
            </a:pPr>
            <a:r>
              <a:rPr lang="pt-BR" sz="1000" b="1" dirty="0"/>
              <a:t> Propósito e Objetivos</a:t>
            </a:r>
            <a:endParaRPr lang="pt-BR" sz="1000" dirty="0"/>
          </a:p>
          <a:p>
            <a:pPr lvl="1"/>
            <a:r>
              <a:rPr lang="pt-BR" sz="1000" b="1" dirty="0"/>
              <a:t>a) Propósito</a:t>
            </a:r>
            <a:r>
              <a:rPr lang="pt-BR" sz="1000" dirty="0"/>
              <a:t>: Organizar o processo de entrega e implantação de código no DTI HDA, aprimorando o seu ciclo de implantação de sistemas.</a:t>
            </a:r>
          </a:p>
          <a:p>
            <a:pPr lvl="1"/>
            <a:r>
              <a:rPr lang="pt-BR" sz="1000" b="1" dirty="0"/>
              <a:t>b) Objetivos</a:t>
            </a:r>
            <a:r>
              <a:rPr lang="pt-BR" sz="1000" dirty="0"/>
              <a:t>: </a:t>
            </a:r>
          </a:p>
          <a:p>
            <a:pPr lvl="2"/>
            <a:r>
              <a:rPr lang="en-US" sz="1000" dirty="0">
                <a:latin typeface="Segoe UI" panose="020B0502040204020203" pitchFamily="34" charset="0"/>
                <a:cs typeface="Segoe UI" panose="020B0502040204020203" pitchFamily="34" charset="0"/>
              </a:rPr>
              <a:t>1) </a:t>
            </a:r>
            <a:r>
              <a:rPr lang="en-US" sz="1000" dirty="0" err="1">
                <a:latin typeface="Segoe UI" panose="020B0502040204020203" pitchFamily="34" charset="0"/>
                <a:cs typeface="Segoe UI" panose="020B0502040204020203" pitchFamily="34" charset="0"/>
              </a:rPr>
              <a:t>Gerenciar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 </a:t>
            </a:r>
            <a:r>
              <a:rPr lang="en-US" sz="1000" dirty="0" err="1">
                <a:latin typeface="Segoe UI" panose="020B0502040204020203" pitchFamily="34" charset="0"/>
                <a:cs typeface="Segoe UI" panose="020B0502040204020203" pitchFamily="34" charset="0"/>
              </a:rPr>
              <a:t>senhas</a:t>
            </a:r>
            <a:r>
              <a:rPr lang="en-US" sz="1000" dirty="0">
                <a:latin typeface="Segoe UI" panose="020B0502040204020203" pitchFamily="34" charset="0"/>
                <a:cs typeface="Segoe UI" panose="020B0502040204020203" pitchFamily="34" charset="0"/>
              </a:rPr>
              <a:t> de BD’s de </a:t>
            </a:r>
            <a:r>
              <a:rPr lang="en-US" sz="1000" dirty="0" err="1">
                <a:latin typeface="Segoe UI" panose="020B0502040204020203" pitchFamily="34" charset="0"/>
                <a:cs typeface="Segoe UI" panose="020B0502040204020203" pitchFamily="34" charset="0"/>
              </a:rPr>
              <a:t>produção</a:t>
            </a:r>
            <a:r>
              <a:rPr lang="en-US" sz="1000" dirty="0">
                <a:latin typeface="Segoe UI" panose="020B0502040204020203" pitchFamily="34" charset="0"/>
                <a:cs typeface="Segoe UI" panose="020B0502040204020203" pitchFamily="34" charset="0"/>
              </a:rPr>
              <a:t> e </a:t>
            </a:r>
            <a:r>
              <a:rPr lang="en-US" sz="1000" dirty="0" err="1">
                <a:latin typeface="Segoe UI" panose="020B0502040204020203" pitchFamily="34" charset="0"/>
                <a:cs typeface="Segoe UI" panose="020B0502040204020203" pitchFamily="34" charset="0"/>
              </a:rPr>
              <a:t>evitar</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acesso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direto</a:t>
            </a:r>
            <a:r>
              <a:rPr lang="en-US" sz="1000" dirty="0">
                <a:latin typeface="Segoe UI" panose="020B0502040204020203" pitchFamily="34" charset="0"/>
                <a:cs typeface="Segoe UI" panose="020B0502040204020203" pitchFamily="34" charset="0"/>
              </a:rPr>
              <a:t> de BP’s e </a:t>
            </a:r>
            <a:r>
              <a:rPr lang="en-US" sz="1000" dirty="0" err="1">
                <a:latin typeface="Segoe UI" panose="020B0502040204020203" pitchFamily="34" charset="0"/>
                <a:cs typeface="Segoe UI" panose="020B0502040204020203" pitchFamily="34" charset="0"/>
              </a:rPr>
              <a:t>Desenv</a:t>
            </a:r>
            <a:r>
              <a:rPr lang="en-US" sz="1000" dirty="0">
                <a:latin typeface="Segoe UI" panose="020B0502040204020203" pitchFamily="34" charset="0"/>
                <a:cs typeface="Segoe UI" panose="020B0502040204020203" pitchFamily="34" charset="0"/>
              </a:rPr>
              <a:t>.;</a:t>
            </a:r>
          </a:p>
          <a:p>
            <a:pPr lvl="2"/>
            <a:r>
              <a:rPr lang="en-US" sz="1000" dirty="0">
                <a:latin typeface="Segoe UI" panose="020B0502040204020203" pitchFamily="34" charset="0"/>
                <a:cs typeface="Segoe UI" panose="020B0502040204020203" pitchFamily="34" charset="0"/>
              </a:rPr>
              <a:t>2) </a:t>
            </a:r>
            <a:r>
              <a:rPr lang="en-US" sz="1000" dirty="0" err="1">
                <a:latin typeface="Segoe UI" panose="020B0502040204020203" pitchFamily="34" charset="0"/>
                <a:cs typeface="Segoe UI" panose="020B0502040204020203" pitchFamily="34" charset="0"/>
              </a:rPr>
              <a:t>Revisão</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código</a:t>
            </a:r>
            <a:r>
              <a:rPr lang="en-US" sz="1000" dirty="0">
                <a:latin typeface="Segoe UI" panose="020B0502040204020203" pitchFamily="34" charset="0"/>
                <a:cs typeface="Segoe UI" panose="020B0502040204020203" pitchFamily="34" charset="0"/>
              </a:rPr>
              <a:t> a </a:t>
            </a:r>
            <a:r>
              <a:rPr lang="en-US" sz="1000" dirty="0" err="1">
                <a:latin typeface="Segoe UI" panose="020B0502040204020203" pitchFamily="34" charset="0"/>
                <a:cs typeface="Segoe UI" panose="020B0502040204020203" pitchFamily="34" charset="0"/>
              </a:rPr>
              <a:t>fim</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mitigar</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despadronização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vulnerabilidades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segurança</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uso</a:t>
            </a:r>
            <a:r>
              <a:rPr lang="en-US" sz="1000" dirty="0">
                <a:latin typeface="Segoe UI" panose="020B0502040204020203" pitchFamily="34" charset="0"/>
                <a:cs typeface="Segoe UI" panose="020B0502040204020203" pitchFamily="34" charset="0"/>
              </a:rPr>
              <a:t> illegal de ferramentas de </a:t>
            </a:r>
            <a:r>
              <a:rPr lang="en-US" sz="1000" dirty="0" err="1">
                <a:latin typeface="Segoe UI" panose="020B0502040204020203" pitchFamily="34" charset="0"/>
                <a:cs typeface="Segoe UI" panose="020B0502040204020203" pitchFamily="34" charset="0"/>
              </a:rPr>
              <a:t>terceiros</a:t>
            </a:r>
            <a:r>
              <a:rPr lang="en-US" sz="1000" dirty="0">
                <a:latin typeface="Segoe UI" panose="020B0502040204020203" pitchFamily="34" charset="0"/>
                <a:cs typeface="Segoe UI" panose="020B0502040204020203" pitchFamily="34" charset="0"/>
              </a:rPr>
              <a:t>, entre outros;</a:t>
            </a:r>
          </a:p>
          <a:p>
            <a:pPr lvl="2"/>
            <a:r>
              <a:rPr lang="en-US" sz="1000" dirty="0">
                <a:latin typeface="Segoe UI" panose="020B0502040204020203" pitchFamily="34" charset="0"/>
                <a:cs typeface="Segoe UI" panose="020B0502040204020203" pitchFamily="34" charset="0"/>
              </a:rPr>
              <a:t>3) </a:t>
            </a:r>
            <a:r>
              <a:rPr lang="en-US" sz="1000" dirty="0" err="1">
                <a:latin typeface="Segoe UI" panose="020B0502040204020203" pitchFamily="34" charset="0"/>
                <a:cs typeface="Segoe UI" panose="020B0502040204020203" pitchFamily="34" charset="0"/>
              </a:rPr>
              <a:t>Garantir</a:t>
            </a:r>
            <a:r>
              <a:rPr lang="en-US" sz="1000" dirty="0">
                <a:latin typeface="Segoe UI" panose="020B0502040204020203" pitchFamily="34" charset="0"/>
                <a:cs typeface="Segoe UI" panose="020B0502040204020203" pitchFamily="34" charset="0"/>
              </a:rPr>
              <a:t> o </a:t>
            </a:r>
            <a:r>
              <a:rPr lang="en-US" sz="1000" dirty="0" err="1">
                <a:latin typeface="Segoe UI" panose="020B0502040204020203" pitchFamily="34" charset="0"/>
                <a:cs typeface="Segoe UI" panose="020B0502040204020203" pitchFamily="34" charset="0"/>
              </a:rPr>
              <a:t>complice</a:t>
            </a:r>
            <a:r>
              <a:rPr lang="en-US" sz="1000" dirty="0">
                <a:latin typeface="Segoe UI" panose="020B0502040204020203" pitchFamily="34" charset="0"/>
                <a:cs typeface="Segoe UI" panose="020B0502040204020203" pitchFamily="34" charset="0"/>
              </a:rPr>
              <a:t> com </a:t>
            </a:r>
            <a:r>
              <a:rPr lang="en-US" sz="1000" dirty="0" err="1">
                <a:latin typeface="Segoe UI" panose="020B0502040204020203" pitchFamily="34" charset="0"/>
                <a:cs typeface="Segoe UI" panose="020B0502040204020203" pitchFamily="34" charset="0"/>
              </a:rPr>
              <a:t>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padrões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estabelecidos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pelo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departamento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em</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repositórios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fontes</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servidores</a:t>
            </a:r>
            <a:r>
              <a:rPr lang="en-US" sz="1000" dirty="0">
                <a:latin typeface="Segoe UI" panose="020B0502040204020203" pitchFamily="34" charset="0"/>
                <a:cs typeface="Segoe UI" panose="020B0502040204020203" pitchFamily="34" charset="0"/>
              </a:rPr>
              <a:t> de </a:t>
            </a:r>
            <a:r>
              <a:rPr lang="en-US" sz="1000" dirty="0" err="1">
                <a:latin typeface="Segoe UI" panose="020B0502040204020203" pitchFamily="34" charset="0"/>
                <a:cs typeface="Segoe UI" panose="020B0502040204020203" pitchFamily="34" charset="0"/>
              </a:rPr>
              <a:t>aplicação</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etc</a:t>
            </a:r>
            <a:r>
              <a:rPr lang="en-US" sz="1000" dirty="0">
                <a:latin typeface="Segoe UI" panose="020B0502040204020203" pitchFamily="34" charset="0"/>
                <a:cs typeface="Segoe UI" panose="020B0502040204020203" pitchFamily="34" charset="0"/>
              </a:rPr>
              <a:t>;</a:t>
            </a:r>
          </a:p>
          <a:p>
            <a:pPr lvl="2"/>
            <a:endParaRPr lang="pt-BR" sz="1000" dirty="0"/>
          </a:p>
          <a:p>
            <a:r>
              <a:rPr lang="pt-BR" sz="1000" b="1" dirty="0"/>
              <a:t>2. Membros:</a:t>
            </a:r>
            <a:endParaRPr lang="pt-BR" sz="1000" dirty="0"/>
          </a:p>
          <a:p>
            <a:pPr lvl="1"/>
            <a:r>
              <a:rPr lang="pt-BR" sz="1000" dirty="0"/>
              <a:t>Para garantir uma visão ampla e colaborativa necessário que os membros sejam (inicialmente) das seguintes equipes: </a:t>
            </a:r>
          </a:p>
          <a:p>
            <a:r>
              <a:rPr lang="pt-BR" sz="1000" i="1" dirty="0"/>
              <a:t>	a) Infra (Servidores, Operação);	c) Governança</a:t>
            </a:r>
          </a:p>
          <a:p>
            <a:r>
              <a:rPr lang="pt-BR" sz="1000" dirty="0"/>
              <a:t>	b) </a:t>
            </a:r>
            <a:r>
              <a:rPr lang="pt-BR" sz="1000" i="1" dirty="0"/>
              <a:t>Arquitetura;		d) Segurança</a:t>
            </a:r>
          </a:p>
          <a:p>
            <a:r>
              <a:rPr lang="pt-BR" sz="1000" i="1" dirty="0"/>
              <a:t> </a:t>
            </a:r>
          </a:p>
          <a:p>
            <a:r>
              <a:rPr lang="pt-BR" sz="1000" b="1" dirty="0"/>
              <a:t>3. Estrutura de Papeis / Responsabilidades:</a:t>
            </a:r>
            <a:endParaRPr lang="pt-BR" sz="1000" dirty="0"/>
          </a:p>
          <a:p>
            <a:pPr marL="685800" lvl="1" indent="-228600">
              <a:buAutoNum type="alphaLcParenR"/>
            </a:pPr>
            <a:r>
              <a:rPr lang="pt-BR" sz="1000" b="1" dirty="0"/>
              <a:t>Lider do comitê: </a:t>
            </a:r>
            <a:r>
              <a:rPr lang="pt-BR" sz="1000" dirty="0"/>
              <a:t>(Cláudio Spindola)</a:t>
            </a:r>
          </a:p>
          <a:p>
            <a:pPr marL="685800" lvl="1" indent="-228600">
              <a:buAutoNum type="alphaLcParenR"/>
            </a:pPr>
            <a:r>
              <a:rPr lang="pt-BR" sz="1000" b="1" dirty="0"/>
              <a:t>Revisor de Código de </a:t>
            </a:r>
            <a:r>
              <a:rPr lang="pt-BR" sz="1000" b="1" dirty="0" err="1"/>
              <a:t>Deploy</a:t>
            </a:r>
            <a:r>
              <a:rPr lang="pt-BR" sz="1000" b="1" dirty="0"/>
              <a:t>:</a:t>
            </a:r>
            <a:r>
              <a:rPr lang="pt-BR" sz="1000" dirty="0"/>
              <a:t> Arquitetura;</a:t>
            </a:r>
          </a:p>
          <a:p>
            <a:pPr marL="685800" lvl="1" indent="-228600">
              <a:buFontTx/>
              <a:buAutoNum type="alphaLcParenR"/>
            </a:pPr>
            <a:r>
              <a:rPr lang="pt-BR" sz="1000" b="1" dirty="0"/>
              <a:t>Controlador de Credenciais de </a:t>
            </a:r>
            <a:r>
              <a:rPr lang="pt-BR" sz="1000" b="1" dirty="0" err="1"/>
              <a:t>BD’s</a:t>
            </a:r>
            <a:r>
              <a:rPr lang="pt-BR" sz="1000" b="1" dirty="0"/>
              <a:t> de Produção:</a:t>
            </a:r>
            <a:r>
              <a:rPr lang="pt-BR" sz="1000" dirty="0"/>
              <a:t> Infra e Arquitetura;</a:t>
            </a:r>
          </a:p>
          <a:p>
            <a:pPr marL="685800" lvl="1" indent="-228600">
              <a:buFontTx/>
              <a:buAutoNum type="alphaLcParenR"/>
            </a:pPr>
            <a:r>
              <a:rPr lang="pt-BR" sz="1000" b="1" dirty="0"/>
              <a:t>Controlador de Repositórios de Fontes:</a:t>
            </a:r>
            <a:r>
              <a:rPr lang="pt-BR" sz="1000" dirty="0"/>
              <a:t> Infra e Arquitetura;</a:t>
            </a:r>
          </a:p>
          <a:p>
            <a:pPr marL="685800" lvl="1" indent="-228600">
              <a:buFontTx/>
              <a:buAutoNum type="alphaLcParenR"/>
            </a:pPr>
            <a:r>
              <a:rPr lang="pt-BR" sz="1000" b="1" dirty="0"/>
              <a:t>Organizador de Servidores:</a:t>
            </a:r>
            <a:r>
              <a:rPr lang="pt-BR" sz="1000" dirty="0"/>
              <a:t> Arquitetura e Infra;</a:t>
            </a:r>
          </a:p>
          <a:p>
            <a:pPr marL="685800" lvl="1" indent="-228600">
              <a:buAutoNum type="alphaLcParenR"/>
            </a:pPr>
            <a:r>
              <a:rPr lang="pt-BR" sz="1000" b="1" dirty="0"/>
              <a:t>Responsável pela Atualização de Senha e Compilação do Código de Produção:</a:t>
            </a:r>
            <a:r>
              <a:rPr lang="pt-BR" sz="1000" dirty="0"/>
              <a:t> Infra e Arquitetura;</a:t>
            </a:r>
          </a:p>
          <a:p>
            <a:pPr marL="685800" lvl="1" indent="-228600">
              <a:buAutoNum type="alphaLcParenR"/>
            </a:pPr>
            <a:r>
              <a:rPr lang="pt-BR" sz="1000" b="1" dirty="0"/>
              <a:t>Responsável pela Implantação em Produção:</a:t>
            </a:r>
            <a:r>
              <a:rPr lang="pt-BR" sz="1000" dirty="0"/>
              <a:t> Infra;</a:t>
            </a:r>
          </a:p>
          <a:p>
            <a:pPr lvl="1"/>
            <a:endParaRPr lang="pt-BR" sz="1000" dirty="0"/>
          </a:p>
          <a:p>
            <a:r>
              <a:rPr lang="pt-BR" sz="1000" b="1" dirty="0"/>
              <a:t>4. Plano de Ação :</a:t>
            </a:r>
          </a:p>
          <a:p>
            <a:pPr marL="685800" lvl="1" indent="-228600">
              <a:buAutoNum type="alphaLcParenR"/>
            </a:pPr>
            <a:r>
              <a:rPr lang="pt-BR" sz="1000" dirty="0"/>
              <a:t>Definir e documentar as funções de cada membro das equipes envolvidas para evitar ambiguidades; </a:t>
            </a:r>
          </a:p>
          <a:p>
            <a:pPr marL="685800" lvl="1" indent="-228600">
              <a:buAutoNum type="alphaLcParenR"/>
            </a:pPr>
            <a:r>
              <a:rPr lang="pt-BR" sz="1000" dirty="0"/>
              <a:t>Documentar os fluxos de trabalho do comitê para garantir consistência;</a:t>
            </a:r>
          </a:p>
          <a:p>
            <a:pPr marL="685800" lvl="1" indent="-228600">
              <a:buAutoNum type="alphaLcParenR"/>
            </a:pPr>
            <a:r>
              <a:rPr lang="pt-BR" sz="1000" dirty="0"/>
              <a:t>Obter aprovação da gestão TI HDA;</a:t>
            </a:r>
          </a:p>
          <a:p>
            <a:pPr marL="685800" lvl="1" indent="-228600">
              <a:buFontTx/>
              <a:buAutoNum type="alphaLcParenR"/>
            </a:pPr>
            <a:r>
              <a:rPr lang="pt-BR" sz="1000" kern="0" dirty="0">
                <a:solidFill>
                  <a:prstClr val="black"/>
                </a:solidFill>
              </a:rPr>
              <a:t>Regularizar retorno de repositórios das 17 aplicações;</a:t>
            </a:r>
          </a:p>
          <a:p>
            <a:pPr marL="685800" lvl="1" indent="-228600">
              <a:buFontTx/>
              <a:buAutoNum type="alphaLcParenR"/>
            </a:pPr>
            <a:r>
              <a:rPr lang="pt-BR" sz="1000" kern="0" dirty="0">
                <a:solidFill>
                  <a:prstClr val="black"/>
                </a:solidFill>
              </a:rPr>
              <a:t>Revisão de permissões de acesso aos repositórios de código fonte de produção;</a:t>
            </a:r>
          </a:p>
          <a:p>
            <a:pPr marL="685800" lvl="1" indent="-228600">
              <a:buFontTx/>
              <a:buAutoNum type="alphaLcParenR"/>
            </a:pPr>
            <a:r>
              <a:rPr kumimoji="0" lang="pt-BR" sz="1000" b="0" i="0" u="none" strike="noStrike" kern="0" cap="none" spc="0" normalizeH="0" baseline="0" noProof="0" dirty="0">
                <a:ln>
                  <a:noFill/>
                </a:ln>
                <a:solidFill>
                  <a:prstClr val="black"/>
                </a:solidFill>
                <a:effectLst/>
                <a:uLnTx/>
                <a:uFillTx/>
              </a:rPr>
              <a:t>Revisão e alteração de senhas de </a:t>
            </a:r>
            <a:r>
              <a:rPr kumimoji="0" lang="pt-BR" sz="1000" b="0" i="0" u="none" strike="noStrike" kern="0" cap="none" spc="0" normalizeH="0" baseline="0" noProof="0" dirty="0" err="1">
                <a:ln>
                  <a:noFill/>
                </a:ln>
                <a:solidFill>
                  <a:prstClr val="black"/>
                </a:solidFill>
                <a:effectLst/>
                <a:uLnTx/>
                <a:uFillTx/>
              </a:rPr>
              <a:t>BD’s</a:t>
            </a:r>
            <a:r>
              <a:rPr kumimoji="0" lang="pt-BR" sz="1000" b="0" i="0" u="none" strike="noStrike" kern="0" cap="none" spc="0" normalizeH="0" baseline="0" noProof="0" dirty="0">
                <a:ln>
                  <a:noFill/>
                </a:ln>
                <a:solidFill>
                  <a:prstClr val="black"/>
                </a:solidFill>
                <a:effectLst/>
                <a:uLnTx/>
                <a:uFillTx/>
              </a:rPr>
              <a:t> de Produção + Alteração nos fontes das 17 aplicações + </a:t>
            </a:r>
            <a:r>
              <a:rPr kumimoji="0" lang="pt-BR" sz="1000" b="0" i="0" u="none" strike="noStrike" kern="0" cap="none" spc="0" normalizeH="0" baseline="0" noProof="0" dirty="0" err="1">
                <a:ln>
                  <a:noFill/>
                </a:ln>
                <a:solidFill>
                  <a:prstClr val="black"/>
                </a:solidFill>
                <a:effectLst/>
                <a:uLnTx/>
                <a:uFillTx/>
              </a:rPr>
              <a:t>deploy</a:t>
            </a:r>
            <a:r>
              <a:rPr kumimoji="0" lang="pt-BR" sz="1000" b="0" i="0" u="none" strike="noStrike" kern="0" cap="none" spc="0" normalizeH="0" baseline="0" noProof="0" dirty="0">
                <a:ln>
                  <a:noFill/>
                </a:ln>
                <a:solidFill>
                  <a:prstClr val="black"/>
                </a:solidFill>
                <a:effectLst/>
                <a:uLnTx/>
                <a:uFillTx/>
              </a:rPr>
              <a:t>;</a:t>
            </a:r>
          </a:p>
          <a:p>
            <a:pPr marL="685800" lvl="1" indent="-228600">
              <a:buFontTx/>
              <a:buAutoNum type="alphaLcParenR"/>
            </a:pPr>
            <a:r>
              <a:rPr lang="pt-BR" sz="1000" kern="0" dirty="0">
                <a:solidFill>
                  <a:prstClr val="black"/>
                </a:solidFill>
              </a:rPr>
              <a:t>Instalação / configuração de </a:t>
            </a:r>
            <a:r>
              <a:rPr lang="pt-BR" sz="1000" kern="0" dirty="0" err="1">
                <a:solidFill>
                  <a:prstClr val="black"/>
                </a:solidFill>
              </a:rPr>
              <a:t>IDE’s</a:t>
            </a:r>
            <a:r>
              <a:rPr lang="pt-BR" sz="1000" kern="0" dirty="0">
                <a:solidFill>
                  <a:prstClr val="black"/>
                </a:solidFill>
              </a:rPr>
              <a:t> nas maquinas dos membros do comitê estabelecido;</a:t>
            </a:r>
            <a:endParaRPr lang="pt-BR" sz="1000" dirty="0"/>
          </a:p>
          <a:p>
            <a:pPr marL="742950" lvl="1" indent="-285750">
              <a:buFont typeface="+mj-lt"/>
              <a:buAutoNum type="arabicPeriod"/>
            </a:pPr>
            <a:endParaRPr lang="pt-BR" sz="1000" dirty="0"/>
          </a:p>
          <a:p>
            <a:r>
              <a:rPr lang="pt-BR" sz="1000" b="1" dirty="0"/>
              <a:t>5. Alteração em Processos e Políticas</a:t>
            </a:r>
            <a:endParaRPr lang="pt-BR" sz="1000" dirty="0"/>
          </a:p>
          <a:p>
            <a:pPr lvl="1"/>
            <a:r>
              <a:rPr lang="pt-BR" sz="1000" b="1" dirty="0"/>
              <a:t>a) GMUD: </a:t>
            </a:r>
            <a:r>
              <a:rPr lang="pt-BR" sz="1000" dirty="0"/>
              <a:t>A revisão e avaliação do comitê deve ser incluída como critério de Aprovação das implantações das </a:t>
            </a:r>
            <a:r>
              <a:rPr lang="pt-BR" sz="1000" dirty="0" err="1"/>
              <a:t>GMUD’s</a:t>
            </a:r>
            <a:r>
              <a:rPr lang="pt-BR" sz="1000" dirty="0"/>
              <a:t>, além dos testes, revisões de código, </a:t>
            </a:r>
            <a:r>
              <a:rPr lang="pt-BR" sz="1000" dirty="0" err="1"/>
              <a:t>etc</a:t>
            </a:r>
            <a:r>
              <a:rPr lang="pt-BR" sz="1000" dirty="0"/>
              <a:t>; </a:t>
            </a:r>
          </a:p>
          <a:p>
            <a:pPr lvl="1"/>
            <a:r>
              <a:rPr lang="pt-BR" sz="1000" b="1" dirty="0"/>
              <a:t>b) Checklists e Auditorias (Opcional)</a:t>
            </a:r>
            <a:r>
              <a:rPr lang="pt-BR" sz="1000" dirty="0"/>
              <a:t>: Criar checklists detalhados e processos de auditoria interna para garantir que todas as etapas sejam seguidas.</a:t>
            </a:r>
          </a:p>
          <a:p>
            <a:pPr lvl="1"/>
            <a:endParaRPr lang="pt-BR" sz="1000" dirty="0"/>
          </a:p>
        </p:txBody>
      </p:sp>
      <p:sp>
        <p:nvSpPr>
          <p:cNvPr id="5" name="Google Shape;239;p38">
            <a:extLst>
              <a:ext uri="{FF2B5EF4-FFF2-40B4-BE49-F238E27FC236}">
                <a16:creationId xmlns:a16="http://schemas.microsoft.com/office/drawing/2014/main" id="{0B919167-60CA-0F0D-BA7D-0B8433401626}"/>
              </a:ext>
            </a:extLst>
          </p:cNvPr>
          <p:cNvSpPr txBox="1">
            <a:spLocks/>
          </p:cNvSpPr>
          <p:nvPr/>
        </p:nvSpPr>
        <p:spPr>
          <a:xfrm>
            <a:off x="10216630" y="3133666"/>
            <a:ext cx="1645593" cy="48820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lang="en-US" sz="1800">
                <a:solidFill>
                  <a:schemeClr val="tx1">
                    <a:lumMod val="75000"/>
                    <a:lumOff val="25000"/>
                  </a:schemeClr>
                </a:solidFill>
                <a:latin typeface="Segoe UI Black" panose="020B0A02040204020203" pitchFamily="34" charset="0"/>
              </a:rPr>
              <a:t>RESUMO DA PROPOSTA</a:t>
            </a:r>
            <a:endPar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endParaRPr>
          </a:p>
        </p:txBody>
      </p:sp>
      <p:sp>
        <p:nvSpPr>
          <p:cNvPr id="6" name="CaixaDeTexto 5">
            <a:extLst>
              <a:ext uri="{FF2B5EF4-FFF2-40B4-BE49-F238E27FC236}">
                <a16:creationId xmlns:a16="http://schemas.microsoft.com/office/drawing/2014/main" id="{912B1848-649D-D926-CC28-54E8837C19CE}"/>
              </a:ext>
            </a:extLst>
          </p:cNvPr>
          <p:cNvSpPr txBox="1"/>
          <p:nvPr/>
        </p:nvSpPr>
        <p:spPr>
          <a:xfrm>
            <a:off x="6489522" y="4728536"/>
            <a:ext cx="1255472" cy="4154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a:ln>
                  <a:noFill/>
                </a:ln>
                <a:solidFill>
                  <a:schemeClr val="tx1">
                    <a:lumMod val="65000"/>
                    <a:lumOff val="35000"/>
                  </a:schemeClr>
                </a:solidFill>
                <a:effectLst/>
                <a:uLnTx/>
                <a:uFillTx/>
              </a:rPr>
              <a:t>Jan/</a:t>
            </a:r>
            <a:r>
              <a:rPr kumimoji="0" lang="pt-BR" sz="1200" b="0" i="0" u="none" strike="noStrike" kern="0" cap="none" spc="0" normalizeH="0" baseline="0" noProof="0" err="1">
                <a:ln>
                  <a:noFill/>
                </a:ln>
                <a:solidFill>
                  <a:schemeClr val="tx1">
                    <a:lumMod val="65000"/>
                    <a:lumOff val="35000"/>
                  </a:schemeClr>
                </a:solidFill>
                <a:effectLst/>
                <a:uLnTx/>
                <a:uFillTx/>
              </a:rPr>
              <a:t>Feb</a:t>
            </a:r>
            <a:r>
              <a:rPr lang="pt-BR" sz="1200" kern="0">
                <a:solidFill>
                  <a:schemeClr val="tx1">
                    <a:lumMod val="65000"/>
                    <a:lumOff val="35000"/>
                  </a:schemeClr>
                </a:solidFill>
              </a:rPr>
              <a:t>/Mar </a:t>
            </a:r>
            <a:r>
              <a:rPr kumimoji="0" lang="pt-BR" sz="1200" b="0" i="0" u="none" strike="noStrike" kern="0" cap="none" spc="0" normalizeH="0" baseline="0" noProof="0">
                <a:ln>
                  <a:noFill/>
                </a:ln>
                <a:solidFill>
                  <a:schemeClr val="tx1">
                    <a:lumMod val="65000"/>
                    <a:lumOff val="35000"/>
                  </a:schemeClr>
                </a:solidFill>
                <a:effectLst/>
                <a:uLnTx/>
                <a:uFillTx/>
              </a:rPr>
              <a:t>25</a:t>
            </a:r>
          </a:p>
          <a:p>
            <a:pPr marL="0" marR="0" lvl="0" indent="0" algn="ctr" defTabSz="914400" eaLnBrk="1" fontAlgn="auto" latinLnBrk="0" hangingPunct="1">
              <a:lnSpc>
                <a:spcPct val="100000"/>
              </a:lnSpc>
              <a:spcBef>
                <a:spcPts val="0"/>
              </a:spcBef>
              <a:spcAft>
                <a:spcPts val="0"/>
              </a:spcAft>
              <a:buClrTx/>
              <a:buSzTx/>
              <a:buFontTx/>
              <a:buNone/>
              <a:tabLst/>
              <a:defRPr/>
            </a:pPr>
            <a:r>
              <a:rPr lang="pt-BR" sz="900" i="1" kern="0">
                <a:solidFill>
                  <a:schemeClr val="tx1">
                    <a:lumMod val="65000"/>
                    <a:lumOff val="35000"/>
                  </a:schemeClr>
                </a:solidFill>
              </a:rPr>
              <a:t>(Foco: Atender </a:t>
            </a:r>
            <a:r>
              <a:rPr lang="pt-BR" sz="900" i="1" kern="0" err="1">
                <a:solidFill>
                  <a:schemeClr val="tx1">
                    <a:lumMod val="65000"/>
                    <a:lumOff val="35000"/>
                  </a:schemeClr>
                </a:solidFill>
              </a:rPr>
              <a:t>Shinrai</a:t>
            </a:r>
            <a:r>
              <a:rPr lang="pt-BR" sz="900" i="1" kern="0">
                <a:solidFill>
                  <a:schemeClr val="tx1">
                    <a:lumMod val="65000"/>
                    <a:lumOff val="35000"/>
                  </a:schemeClr>
                </a:solidFill>
              </a:rPr>
              <a:t>)</a:t>
            </a:r>
            <a:endParaRPr kumimoji="0" lang="pt-BR" sz="900" b="0" i="1" u="none" strike="noStrike" kern="0" cap="none" spc="0" normalizeH="0" baseline="0" noProof="0">
              <a:ln>
                <a:noFill/>
              </a:ln>
              <a:solidFill>
                <a:schemeClr val="tx1">
                  <a:lumMod val="65000"/>
                  <a:lumOff val="35000"/>
                </a:schemeClr>
              </a:solidFill>
              <a:effectLst/>
              <a:uLnTx/>
              <a:uFillTx/>
            </a:endParaRPr>
          </a:p>
        </p:txBody>
      </p:sp>
      <p:sp>
        <p:nvSpPr>
          <p:cNvPr id="7" name="Estrela de 5 Pontas 41">
            <a:extLst>
              <a:ext uri="{FF2B5EF4-FFF2-40B4-BE49-F238E27FC236}">
                <a16:creationId xmlns:a16="http://schemas.microsoft.com/office/drawing/2014/main" id="{AEA11227-2192-ADD8-D124-8015068397D7}"/>
              </a:ext>
            </a:extLst>
          </p:cNvPr>
          <p:cNvSpPr>
            <a:spLocks noChangeAspect="1"/>
          </p:cNvSpPr>
          <p:nvPr/>
        </p:nvSpPr>
        <p:spPr>
          <a:xfrm>
            <a:off x="6362564" y="4690436"/>
            <a:ext cx="264484" cy="252035"/>
          </a:xfrm>
          <a:prstGeom prst="star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tângulo 7">
            <a:extLst>
              <a:ext uri="{FF2B5EF4-FFF2-40B4-BE49-F238E27FC236}">
                <a16:creationId xmlns:a16="http://schemas.microsoft.com/office/drawing/2014/main" id="{D9CDB824-8E77-67E4-1311-2241A9385EAC}"/>
              </a:ext>
            </a:extLst>
          </p:cNvPr>
          <p:cNvSpPr/>
          <p:nvPr/>
        </p:nvSpPr>
        <p:spPr>
          <a:xfrm>
            <a:off x="47315" y="821801"/>
            <a:ext cx="12097369" cy="5573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1142943" y="6584324"/>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pic>
        <p:nvPicPr>
          <p:cNvPr id="1100" name="hspLogo" descr="selo B">
            <a:extLst>
              <a:ext uri="{FF2B5EF4-FFF2-40B4-BE49-F238E27FC236}">
                <a16:creationId xmlns:a16="http://schemas.microsoft.com/office/drawing/2014/main" id="{44F012DD-8262-154B-B6B6-73662E24C3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102" name="Retângulo 1101">
            <a:extLst>
              <a:ext uri="{FF2B5EF4-FFF2-40B4-BE49-F238E27FC236}">
                <a16:creationId xmlns:a16="http://schemas.microsoft.com/office/drawing/2014/main" id="{2D28BB82-3D6C-4D7C-50E5-7E075DADCF2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grpSp>
        <p:nvGrpSpPr>
          <p:cNvPr id="10" name="Agrupar 9">
            <a:extLst>
              <a:ext uri="{FF2B5EF4-FFF2-40B4-BE49-F238E27FC236}">
                <a16:creationId xmlns:a16="http://schemas.microsoft.com/office/drawing/2014/main" id="{894B019E-5E42-0E1C-D1E8-AA76D05BBB7C}"/>
              </a:ext>
            </a:extLst>
          </p:cNvPr>
          <p:cNvGrpSpPr/>
          <p:nvPr/>
        </p:nvGrpSpPr>
        <p:grpSpPr>
          <a:xfrm>
            <a:off x="145527" y="477084"/>
            <a:ext cx="4664597" cy="324051"/>
            <a:chOff x="2291984" y="4718131"/>
            <a:chExt cx="4664597" cy="324051"/>
          </a:xfrm>
        </p:grpSpPr>
        <p:sp>
          <p:nvSpPr>
            <p:cNvPr id="14" name="CaixaDeTexto 13">
              <a:extLst>
                <a:ext uri="{FF2B5EF4-FFF2-40B4-BE49-F238E27FC236}">
                  <a16:creationId xmlns:a16="http://schemas.microsoft.com/office/drawing/2014/main" id="{8B0AE516-72A0-B7AB-5BFC-2B0906D6D836}"/>
                </a:ext>
              </a:extLst>
            </p:cNvPr>
            <p:cNvSpPr txBox="1"/>
            <p:nvPr/>
          </p:nvSpPr>
          <p:spPr>
            <a:xfrm>
              <a:off x="2563886" y="4746251"/>
              <a:ext cx="4392695" cy="267811"/>
            </a:xfrm>
            <a:prstGeom prst="rect">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pt-BR"/>
              </a:defPPr>
              <a:lvl1pPr algn="ctr">
                <a:defRPr sz="1400" b="1">
                  <a:solidFill>
                    <a:srgbClr val="2F528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200"/>
                <a:t>Criação de Comitê e de Processo de Revisão e Entrega de Código.</a:t>
              </a:r>
              <a:endParaRPr lang="en-US" sz="1200"/>
            </a:p>
          </p:txBody>
        </p:sp>
        <p:sp>
          <p:nvSpPr>
            <p:cNvPr id="15" name="Fluxograma: Conector 14">
              <a:extLst>
                <a:ext uri="{FF2B5EF4-FFF2-40B4-BE49-F238E27FC236}">
                  <a16:creationId xmlns:a16="http://schemas.microsoft.com/office/drawing/2014/main" id="{DE7D5AD0-9C74-0265-B391-36F057945806}"/>
                </a:ext>
              </a:extLst>
            </p:cNvPr>
            <p:cNvSpPr/>
            <p:nvPr/>
          </p:nvSpPr>
          <p:spPr>
            <a:xfrm>
              <a:off x="2291984" y="4718131"/>
              <a:ext cx="365903" cy="324051"/>
            </a:xfrm>
            <a:prstGeom prst="flowChartConnector">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rgbClr val="2F528F"/>
                  </a:solidFill>
                </a:rPr>
                <a:t>2</a:t>
              </a:r>
            </a:p>
          </p:txBody>
        </p:sp>
      </p:grpSp>
      <p:sp>
        <p:nvSpPr>
          <p:cNvPr id="11" name="txtPage">
            <a:extLst>
              <a:ext uri="{FF2B5EF4-FFF2-40B4-BE49-F238E27FC236}">
                <a16:creationId xmlns:a16="http://schemas.microsoft.com/office/drawing/2014/main" id="{AAACD56D-03C6-7E62-471C-D40A049D6AF5}"/>
              </a:ext>
            </a:extLst>
          </p:cNvPr>
          <p:cNvSpPr txBox="1"/>
          <p:nvPr/>
        </p:nvSpPr>
        <p:spPr>
          <a:xfrm>
            <a:off x="11430000" y="323322"/>
            <a:ext cx="762000" cy="215444"/>
          </a:xfrm>
          <a:prstGeom prst="rect">
            <a:avLst/>
          </a:prstGeom>
          <a:noFill/>
        </p:spPr>
        <p:txBody>
          <a:bodyPr vert="horz" rtlCol="0">
            <a:spAutoFit/>
          </a:bodyPr>
          <a:lstStyle/>
          <a:p>
            <a:pPr algn="r"/>
            <a:r>
              <a:rPr lang="pt-BR" sz="800">
                <a:solidFill>
                  <a:srgbClr val="1F497F"/>
                </a:solidFill>
              </a:rPr>
              <a:t>Page: 7 / 7</a:t>
            </a:r>
          </a:p>
        </p:txBody>
      </p:sp>
      <p:sp>
        <p:nvSpPr>
          <p:cNvPr id="2" name="Google Shape;239;p38">
            <a:extLst>
              <a:ext uri="{FF2B5EF4-FFF2-40B4-BE49-F238E27FC236}">
                <a16:creationId xmlns:a16="http://schemas.microsoft.com/office/drawing/2014/main" id="{3D61866C-BC40-E761-8B26-3ECC6440A26F}"/>
              </a:ext>
            </a:extLst>
          </p:cNvPr>
          <p:cNvSpPr txBox="1">
            <a:spLocks/>
          </p:cNvSpPr>
          <p:nvPr/>
        </p:nvSpPr>
        <p:spPr>
          <a:xfrm>
            <a:off x="4832431" y="409032"/>
            <a:ext cx="252713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TO BE</a:t>
            </a:r>
          </a:p>
        </p:txBody>
      </p:sp>
      <p:sp>
        <p:nvSpPr>
          <p:cNvPr id="9" name="CaixaDeTexto 8">
            <a:extLst>
              <a:ext uri="{FF2B5EF4-FFF2-40B4-BE49-F238E27FC236}">
                <a16:creationId xmlns:a16="http://schemas.microsoft.com/office/drawing/2014/main" id="{2BC109E9-F109-BF35-0C1B-4567E2A3A766}"/>
              </a:ext>
            </a:extLst>
          </p:cNvPr>
          <p:cNvSpPr txBox="1"/>
          <p:nvPr/>
        </p:nvSpPr>
        <p:spPr>
          <a:xfrm>
            <a:off x="-61952" y="6940094"/>
            <a:ext cx="10709839" cy="360474"/>
          </a:xfrm>
          <a:prstGeom prst="rect">
            <a:avLst/>
          </a:prstGeom>
          <a:solidFill>
            <a:schemeClr val="bg1"/>
          </a:solidFill>
        </p:spPr>
        <p:txBody>
          <a:bodyPr wrap="square" lIns="36000" tIns="36000" rIns="36000" bIns="36000" anchor="b">
            <a:spAutoFit/>
          </a:bodyPr>
          <a:lstStyle/>
          <a:p>
            <a:pPr algn="r">
              <a:lnSpc>
                <a:spcPct val="85000"/>
              </a:lnSpc>
              <a:spcAft>
                <a:spcPts val="600"/>
              </a:spcAft>
              <a:defRPr/>
            </a:pPr>
            <a:r>
              <a:rPr lang="en-US" sz="1100" b="1" err="1">
                <a:latin typeface="Segoe UI" panose="020B0502040204020203" pitchFamily="34" charset="0"/>
                <a:cs typeface="Segoe UI" panose="020B0502040204020203" pitchFamily="34" charset="0"/>
              </a:rPr>
              <a:t>Aprimorar</a:t>
            </a:r>
            <a:r>
              <a:rPr lang="en-US" sz="1100" b="1">
                <a:latin typeface="Segoe UI" panose="020B0502040204020203" pitchFamily="34" charset="0"/>
                <a:cs typeface="Segoe UI" panose="020B0502040204020203" pitchFamily="34" charset="0"/>
              </a:rPr>
              <a:t> o </a:t>
            </a:r>
            <a:r>
              <a:rPr lang="en-US" sz="1100" b="1" err="1">
                <a:latin typeface="Segoe UI" panose="020B0502040204020203" pitchFamily="34" charset="0"/>
                <a:cs typeface="Segoe UI" panose="020B0502040204020203" pitchFamily="34" charset="0"/>
              </a:rPr>
              <a:t>ciclo</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implantação</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sistemas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estabelecendo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recursos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responsáveis</a:t>
            </a:r>
            <a:r>
              <a:rPr lang="en-US" sz="1100" b="1">
                <a:latin typeface="Segoe UI" panose="020B0502040204020203" pitchFamily="34" charset="0"/>
                <a:cs typeface="Segoe UI" panose="020B0502040204020203" pitchFamily="34" charset="0"/>
              </a:rPr>
              <a:t> pela </a:t>
            </a:r>
            <a:r>
              <a:rPr lang="en-US" sz="1100" b="1" err="1">
                <a:latin typeface="Segoe UI" panose="020B0502040204020203" pitchFamily="34" charset="0"/>
                <a:cs typeface="Segoe UI" panose="020B0502040204020203" pitchFamily="34" charset="0"/>
              </a:rPr>
              <a:t>entrega</a:t>
            </a:r>
            <a:r>
              <a:rPr lang="en-US" sz="1100" b="1">
                <a:latin typeface="Segoe UI" panose="020B0502040204020203" pitchFamily="34" charset="0"/>
                <a:cs typeface="Segoe UI" panose="020B0502040204020203" pitchFamily="34" charset="0"/>
              </a:rPr>
              <a:t> de Código, </a:t>
            </a:r>
            <a:r>
              <a:rPr lang="en-US" sz="1100" b="1" err="1">
                <a:latin typeface="Segoe UI" panose="020B0502040204020203" pitchFamily="34" charset="0"/>
                <a:cs typeface="Segoe UI" panose="020B0502040204020203" pitchFamily="34" charset="0"/>
              </a:rPr>
              <a:t>gerenciando</a:t>
            </a:r>
            <a:r>
              <a:rPr lang="en-US" sz="1100" b="1">
                <a:latin typeface="Segoe UI" panose="020B0502040204020203" pitchFamily="34" charset="0"/>
                <a:cs typeface="Segoe UI" panose="020B0502040204020203" pitchFamily="34" charset="0"/>
              </a:rPr>
              <a:t> o </a:t>
            </a:r>
            <a:r>
              <a:rPr lang="en-US" sz="1100" b="1" err="1">
                <a:latin typeface="Segoe UI" panose="020B0502040204020203" pitchFamily="34" charset="0"/>
                <a:cs typeface="Segoe UI" panose="020B0502040204020203" pitchFamily="34" charset="0"/>
              </a:rPr>
              <a:t>acesso</a:t>
            </a:r>
            <a:r>
              <a:rPr lang="en-US" sz="1100" b="1">
                <a:latin typeface="Segoe UI" panose="020B0502040204020203" pitchFamily="34" charset="0"/>
                <a:cs typeface="Segoe UI" panose="020B0502040204020203" pitchFamily="34" charset="0"/>
              </a:rPr>
              <a:t> a </a:t>
            </a:r>
            <a:r>
              <a:rPr lang="en-US" sz="1100" b="1" err="1">
                <a:latin typeface="Segoe UI" panose="020B0502040204020203" pitchFamily="34" charset="0"/>
                <a:cs typeface="Segoe UI" panose="020B0502040204020203" pitchFamily="34" charset="0"/>
              </a:rPr>
              <a:t>senhas</a:t>
            </a:r>
            <a:r>
              <a:rPr lang="en-US" sz="1100" b="1">
                <a:latin typeface="Segoe UI" panose="020B0502040204020203" pitchFamily="34" charset="0"/>
                <a:cs typeface="Segoe UI" panose="020B0502040204020203" pitchFamily="34" charset="0"/>
              </a:rPr>
              <a:t> de BD’s de </a:t>
            </a:r>
            <a:r>
              <a:rPr lang="en-US" sz="1100" b="1" err="1">
                <a:latin typeface="Segoe UI" panose="020B0502040204020203" pitchFamily="34" charset="0"/>
                <a:cs typeface="Segoe UI" panose="020B0502040204020203" pitchFamily="34" charset="0"/>
              </a:rPr>
              <a:t>produção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mitigando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vulnerabilidades</a:t>
            </a:r>
            <a:r>
              <a:rPr lang="en-US" sz="1100" b="1">
                <a:latin typeface="Segoe UI" panose="020B0502040204020203" pitchFamily="34" charset="0"/>
                <a:cs typeface="Segoe UI" panose="020B0502040204020203" pitchFamily="34" charset="0"/>
              </a:rPr>
              <a:t> e </a:t>
            </a:r>
            <a:r>
              <a:rPr lang="en-US" sz="1100" b="1" err="1">
                <a:latin typeface="Segoe UI" panose="020B0502040204020203" pitchFamily="34" charset="0"/>
                <a:cs typeface="Segoe UI" panose="020B0502040204020203" pitchFamily="34" charset="0"/>
              </a:rPr>
              <a:t>aumentando</a:t>
            </a:r>
            <a:r>
              <a:rPr lang="en-US" sz="1100" b="1">
                <a:latin typeface="Segoe UI" panose="020B0502040204020203" pitchFamily="34" charset="0"/>
                <a:cs typeface="Segoe UI" panose="020B0502040204020203" pitchFamily="34" charset="0"/>
              </a:rPr>
              <a:t> a </a:t>
            </a:r>
            <a:r>
              <a:rPr lang="en-US" sz="1100" b="1" err="1">
                <a:latin typeface="Segoe UI" panose="020B0502040204020203" pitchFamily="34" charset="0"/>
                <a:cs typeface="Segoe UI" panose="020B0502040204020203" pitchFamily="34" charset="0"/>
              </a:rPr>
              <a:t>garantia</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complice</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aos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padrões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estabelecidos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repositório</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fontes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melhores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praticas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etc</a:t>
            </a:r>
            <a:r>
              <a:rPr lang="en-US" sz="1100" b="1">
                <a:latin typeface="Segoe UI" panose="020B0502040204020203" pitchFamily="34" charset="0"/>
                <a:cs typeface="Segoe UI" panose="020B0502040204020203" pitchFamily="34" charset="0"/>
              </a:rPr>
              <a:t>)</a:t>
            </a:r>
          </a:p>
        </p:txBody>
      </p:sp>
      <p:sp>
        <p:nvSpPr>
          <p:cNvPr id="12" name="CaixaDeTexto 11">
            <a:extLst>
              <a:ext uri="{FF2B5EF4-FFF2-40B4-BE49-F238E27FC236}">
                <a16:creationId xmlns:a16="http://schemas.microsoft.com/office/drawing/2014/main" id="{DCEB1208-CF32-72E2-07F3-865996A8FED4}"/>
              </a:ext>
            </a:extLst>
          </p:cNvPr>
          <p:cNvSpPr txBox="1"/>
          <p:nvPr/>
        </p:nvSpPr>
        <p:spPr>
          <a:xfrm>
            <a:off x="-61951" y="6524381"/>
            <a:ext cx="10709839" cy="334313"/>
          </a:xfrm>
          <a:prstGeom prst="rect">
            <a:avLst/>
          </a:prstGeom>
          <a:noFill/>
        </p:spPr>
        <p:txBody>
          <a:bodyPr wrap="square" lIns="36000" tIns="36000" rIns="36000" bIns="36000" anchor="b">
            <a:spAutoFit/>
          </a:bodyPr>
          <a:lstStyle/>
          <a:p>
            <a:pPr algn="r">
              <a:lnSpc>
                <a:spcPct val="85000"/>
              </a:lnSpc>
              <a:spcAft>
                <a:spcPts val="600"/>
              </a:spcAft>
              <a:defRPr/>
            </a:pPr>
            <a:r>
              <a:rPr lang="en-US" sz="1000" b="1">
                <a:latin typeface="Segoe UI" panose="020B0502040204020203" pitchFamily="34" charset="0"/>
                <a:cs typeface="Segoe UI" panose="020B0502040204020203" pitchFamily="34" charset="0"/>
              </a:rPr>
              <a:t>O </a:t>
            </a:r>
            <a:r>
              <a:rPr lang="en-US" sz="1000" b="1" err="1">
                <a:latin typeface="Segoe UI" panose="020B0502040204020203" pitchFamily="34" charset="0"/>
                <a:cs typeface="Segoe UI" panose="020B0502040204020203" pitchFamily="34" charset="0"/>
              </a:rPr>
              <a:t>comitê</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possuirá</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razão</a:t>
            </a:r>
            <a:r>
              <a:rPr lang="en-US" sz="1000" b="1">
                <a:latin typeface="Segoe UI" panose="020B0502040204020203" pitchFamily="34" charset="0"/>
                <a:cs typeface="Segoe UI" panose="020B0502040204020203" pitchFamily="34" charset="0"/>
              </a:rPr>
              <a:t> de ser e </a:t>
            </a:r>
            <a:r>
              <a:rPr lang="en-US" sz="1000" b="1" err="1">
                <a:latin typeface="Segoe UI" panose="020B0502040204020203" pitchFamily="34" charset="0"/>
                <a:cs typeface="Segoe UI" panose="020B0502040204020203" pitchFamily="34" charset="0"/>
              </a:rPr>
              <a:t>objetivos</a:t>
            </a:r>
            <a:r>
              <a:rPr lang="en-US" sz="1000" b="1">
                <a:latin typeface="Segoe UI" panose="020B0502040204020203" pitchFamily="34" charset="0"/>
                <a:cs typeface="Segoe UI" panose="020B0502040204020203" pitchFamily="34" charset="0"/>
              </a:rPr>
              <a:t> claros, </a:t>
            </a:r>
            <a:r>
              <a:rPr lang="en-US" sz="1000" b="1" err="1">
                <a:latin typeface="Segoe UI" panose="020B0502040204020203" pitchFamily="34" charset="0"/>
                <a:cs typeface="Segoe UI" panose="020B0502040204020203" pitchFamily="34" charset="0"/>
              </a:rPr>
              <a:t>focados</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na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melhoria</a:t>
            </a:r>
            <a:r>
              <a:rPr lang="en-US" sz="1000" b="1">
                <a:latin typeface="Segoe UI" panose="020B0502040204020203" pitchFamily="34" charset="0"/>
                <a:cs typeface="Segoe UI" panose="020B0502040204020203" pitchFamily="34" charset="0"/>
              </a:rPr>
              <a:t> do </a:t>
            </a:r>
            <a:r>
              <a:rPr lang="en-US" sz="1000" b="1" err="1">
                <a:latin typeface="Segoe UI" panose="020B0502040204020203" pitchFamily="34" charset="0"/>
                <a:cs typeface="Segoe UI" panose="020B0502040204020203" pitchFamily="34" charset="0"/>
              </a:rPr>
              <a:t>processo</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entrega</a:t>
            </a:r>
            <a:r>
              <a:rPr lang="en-US" sz="1000" b="1">
                <a:latin typeface="Segoe UI" panose="020B0502040204020203" pitchFamily="34" charset="0"/>
                <a:cs typeface="Segoe UI" panose="020B0502040204020203" pitchFamily="34" charset="0"/>
              </a:rPr>
              <a:t> de software. </a:t>
            </a:r>
            <a:r>
              <a:rPr lang="en-US" sz="1000" b="1" err="1">
                <a:latin typeface="Segoe UI" panose="020B0502040204020203" pitchFamily="34" charset="0"/>
                <a:cs typeface="Segoe UI" panose="020B0502040204020203" pitchFamily="34" charset="0"/>
              </a:rPr>
              <a:t>Será</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aprimorado</a:t>
            </a:r>
            <a:r>
              <a:rPr lang="en-US" sz="1000" b="1">
                <a:latin typeface="Segoe UI" panose="020B0502040204020203" pitchFamily="34" charset="0"/>
                <a:cs typeface="Segoe UI" panose="020B0502040204020203" pitchFamily="34" charset="0"/>
              </a:rPr>
              <a:t> com ferramentas </a:t>
            </a:r>
            <a:r>
              <a:rPr lang="en-US" sz="1000" b="1" err="1">
                <a:latin typeface="Segoe UI" panose="020B0502040204020203" pitchFamily="34" charset="0"/>
                <a:cs typeface="Segoe UI" panose="020B0502040204020203" pitchFamily="34" charset="0"/>
              </a:rPr>
              <a:t>ao</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longo</a:t>
            </a:r>
            <a:r>
              <a:rPr lang="en-US" sz="1000" b="1">
                <a:latin typeface="Segoe UI" panose="020B0502040204020203" pitchFamily="34" charset="0"/>
                <a:cs typeface="Segoe UI" panose="020B0502040204020203" pitchFamily="34" charset="0"/>
              </a:rPr>
              <a:t> do tempo e </a:t>
            </a:r>
            <a:r>
              <a:rPr lang="en-US" sz="1000" b="1" err="1">
                <a:latin typeface="Segoe UI" panose="020B0502040204020203" pitchFamily="34" charset="0"/>
                <a:cs typeface="Segoe UI" panose="020B0502040204020203" pitchFamily="34" charset="0"/>
              </a:rPr>
              <a:t>necessita</a:t>
            </a:r>
            <a:r>
              <a:rPr lang="en-US" sz="1000" b="1">
                <a:latin typeface="Segoe UI" panose="020B0502040204020203" pitchFamily="34" charset="0"/>
                <a:cs typeface="Segoe UI" panose="020B0502040204020203" pitchFamily="34" charset="0"/>
              </a:rPr>
              <a:t> </a:t>
            </a:r>
            <a:r>
              <a:rPr lang="en-US" sz="1000" b="1" err="1">
                <a:latin typeface="Segoe UI" panose="020B0502040204020203" pitchFamily="34" charset="0"/>
                <a:cs typeface="Segoe UI" panose="020B0502040204020203" pitchFamily="34" charset="0"/>
              </a:rPr>
              <a:t>inicialmente</a:t>
            </a:r>
            <a:r>
              <a:rPr lang="en-US" sz="1000" b="1">
                <a:latin typeface="Segoe UI" panose="020B0502040204020203" pitchFamily="34" charset="0"/>
                <a:cs typeface="Segoe UI" panose="020B0502040204020203" pitchFamily="34" charset="0"/>
              </a:rPr>
              <a:t> de </a:t>
            </a:r>
            <a:r>
              <a:rPr lang="en-US" sz="1000" b="1" err="1">
                <a:latin typeface="Segoe UI" panose="020B0502040204020203" pitchFamily="34" charset="0"/>
                <a:cs typeface="Segoe UI" panose="020B0502040204020203" pitchFamily="34" charset="0"/>
              </a:rPr>
              <a:t>colaboração</a:t>
            </a:r>
            <a:r>
              <a:rPr lang="en-US" sz="1000" b="1">
                <a:latin typeface="Segoe UI" panose="020B0502040204020203" pitchFamily="34" charset="0"/>
                <a:cs typeface="Segoe UI" panose="020B0502040204020203" pitchFamily="34" charset="0"/>
              </a:rPr>
              <a:t> entre equipes de infra e </a:t>
            </a:r>
            <a:r>
              <a:rPr lang="en-US" sz="1000" b="1" err="1">
                <a:latin typeface="Segoe UI" panose="020B0502040204020203" pitchFamily="34" charset="0"/>
                <a:cs typeface="Segoe UI" panose="020B0502040204020203" pitchFamily="34" charset="0"/>
              </a:rPr>
              <a:t>arquitetura</a:t>
            </a:r>
            <a:r>
              <a:rPr lang="en-US" sz="1000" b="1">
                <a:latin typeface="Segoe UI" panose="020B0502040204020203" pitchFamily="34" charset="0"/>
                <a:cs typeface="Segoe UI" panose="020B0502040204020203" pitchFamily="34" charset="0"/>
              </a:rPr>
              <a:t>.</a:t>
            </a:r>
          </a:p>
        </p:txBody>
      </p:sp>
      <p:sp>
        <p:nvSpPr>
          <p:cNvPr id="19" name="Chave Direita 18">
            <a:extLst>
              <a:ext uri="{FF2B5EF4-FFF2-40B4-BE49-F238E27FC236}">
                <a16:creationId xmlns:a16="http://schemas.microsoft.com/office/drawing/2014/main" id="{35FC3CD9-E95F-AFA9-9CBE-82E9D8CFD753}"/>
              </a:ext>
            </a:extLst>
          </p:cNvPr>
          <p:cNvSpPr/>
          <p:nvPr/>
        </p:nvSpPr>
        <p:spPr>
          <a:xfrm>
            <a:off x="6096000" y="4194674"/>
            <a:ext cx="214547" cy="1506926"/>
          </a:xfrm>
          <a:prstGeom prst="rightBrace">
            <a:avLst>
              <a:gd name="adj1" fmla="val 8333"/>
              <a:gd name="adj2" fmla="val 4398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14" name="Gráfico 113">
            <a:extLst>
              <a:ext uri="{FF2B5EF4-FFF2-40B4-BE49-F238E27FC236}">
                <a16:creationId xmlns:a16="http://schemas.microsoft.com/office/drawing/2014/main" id="{82AD982D-893C-8A67-0BDD-D27332CC8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3144" y="7362001"/>
            <a:ext cx="866446" cy="866446"/>
          </a:xfrm>
          <a:prstGeom prst="rect">
            <a:avLst/>
          </a:prstGeom>
        </p:spPr>
      </p:pic>
      <p:pic>
        <p:nvPicPr>
          <p:cNvPr id="116" name="Imagem 115" descr="Forma&#10;&#10;Descrição gerada automaticamente">
            <a:extLst>
              <a:ext uri="{FF2B5EF4-FFF2-40B4-BE49-F238E27FC236}">
                <a16:creationId xmlns:a16="http://schemas.microsoft.com/office/drawing/2014/main" id="{A74B3C6B-210D-2272-6D47-54BD29CC1F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2056" y="7350730"/>
            <a:ext cx="626567" cy="626567"/>
          </a:xfrm>
          <a:prstGeom prst="rect">
            <a:avLst/>
          </a:prstGeom>
        </p:spPr>
      </p:pic>
      <p:sp>
        <p:nvSpPr>
          <p:cNvPr id="117" name="CaixaDeTexto 116">
            <a:extLst>
              <a:ext uri="{FF2B5EF4-FFF2-40B4-BE49-F238E27FC236}">
                <a16:creationId xmlns:a16="http://schemas.microsoft.com/office/drawing/2014/main" id="{01496E42-9326-F474-3B8E-7604DF15FCDE}"/>
              </a:ext>
            </a:extLst>
          </p:cNvPr>
          <p:cNvSpPr txBox="1"/>
          <p:nvPr/>
        </p:nvSpPr>
        <p:spPr>
          <a:xfrm>
            <a:off x="7430247" y="7911751"/>
            <a:ext cx="719268" cy="276999"/>
          </a:xfrm>
          <a:prstGeom prst="rect">
            <a:avLst/>
          </a:prstGeom>
          <a:noFill/>
        </p:spPr>
        <p:txBody>
          <a:bodyPr wrap="square" rtlCol="0">
            <a:spAutoFit/>
          </a:bodyPr>
          <a:lstStyle/>
          <a:p>
            <a:r>
              <a:rPr lang="en-US" sz="1200" b="1"/>
              <a:t>GitLab</a:t>
            </a:r>
            <a:endParaRPr lang="pt-BR" sz="1200" b="1"/>
          </a:p>
        </p:txBody>
      </p:sp>
      <p:pic>
        <p:nvPicPr>
          <p:cNvPr id="20" name="Picture 28" descr="Programmer icon PNG and SVG Vector Free Download">
            <a:extLst>
              <a:ext uri="{FF2B5EF4-FFF2-40B4-BE49-F238E27FC236}">
                <a16:creationId xmlns:a16="http://schemas.microsoft.com/office/drawing/2014/main" id="{EC8542B0-B8B6-8C84-9D0C-9B3C3DEC769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626" b="99187" l="3415" r="98049">
                        <a14:foregroundMark x1="3415" y1="87805" x2="3415" y2="76829"/>
                        <a14:foregroundMark x1="98049" y1="90244" x2="92683" y2="67886"/>
                        <a14:foregroundMark x1="8293" y1="98374" x2="6341" y2="93902"/>
                        <a14:foregroundMark x1="96098" y1="94309" x2="94146" y2="90650"/>
                        <a14:foregroundMark x1="79512" y1="68293" x2="66829" y2="65041"/>
                        <a14:foregroundMark x1="23902" y1="66260" x2="34634" y2="66260"/>
                        <a14:foregroundMark x1="15610" y1="68699" x2="39512" y2="69512"/>
                        <a14:foregroundMark x1="93171" y1="76423" x2="93171" y2="73171"/>
                        <a14:foregroundMark x1="30732" y1="87398" x2="71220" y2="87398"/>
                        <a14:foregroundMark x1="84390" y1="70732" x2="23415" y2="63821"/>
                        <a14:foregroundMark x1="60488" y1="18699" x2="51707" y2="11789"/>
                        <a14:foregroundMark x1="36585" y1="17886" x2="58049" y2="6911"/>
                        <a14:foregroundMark x1="58049" y1="6911" x2="63902" y2="21545"/>
                        <a14:foregroundMark x1="76098" y1="92683" x2="24878" y2="90650"/>
                        <a14:foregroundMark x1="24878" y1="90650" x2="50732" y2="74390"/>
                        <a14:foregroundMark x1="50732" y1="74390" x2="70732" y2="75610"/>
                        <a14:foregroundMark x1="53171" y1="63415" x2="46829" y2="43496"/>
                        <a14:foregroundMark x1="46829" y1="43496" x2="49756" y2="26829"/>
                        <a14:foregroundMark x1="30732" y1="35772" x2="61463" y2="25203"/>
                        <a14:foregroundMark x1="61463" y1="25203" x2="61463" y2="25610"/>
                        <a14:foregroundMark x1="58049" y1="40244" x2="64878" y2="27236"/>
                        <a14:foregroundMark x1="28780" y1="99187" x2="14634" y2="81707"/>
                        <a14:foregroundMark x1="14634" y1="81707" x2="28293" y2="73577"/>
                        <a14:foregroundMark x1="68293" y1="96748" x2="82439" y2="75203"/>
                        <a14:foregroundMark x1="82439" y1="75203" x2="81463" y2="74390"/>
                        <a14:foregroundMark x1="50732" y1="2846" x2="48293" y2="1626"/>
                      </a14:backgroundRemoval>
                    </a14:imgEffect>
                  </a14:imgLayer>
                </a14:imgProps>
              </a:ext>
              <a:ext uri="{28A0092B-C50C-407E-A947-70E740481C1C}">
                <a14:useLocalDpi xmlns:a14="http://schemas.microsoft.com/office/drawing/2010/main" val="0"/>
              </a:ext>
            </a:extLst>
          </a:blip>
          <a:srcRect/>
          <a:stretch>
            <a:fillRect/>
          </a:stretch>
        </p:blipFill>
        <p:spPr bwMode="auto">
          <a:xfrm>
            <a:off x="6116206" y="7695485"/>
            <a:ext cx="373316" cy="4479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8" descr="Programmer icon PNG and SVG Vector Free Download">
            <a:extLst>
              <a:ext uri="{FF2B5EF4-FFF2-40B4-BE49-F238E27FC236}">
                <a16:creationId xmlns:a16="http://schemas.microsoft.com/office/drawing/2014/main" id="{0F309616-BAAA-665E-D87B-C868D400701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626" b="99187" l="3415" r="98049">
                        <a14:foregroundMark x1="3415" y1="87805" x2="3415" y2="76829"/>
                        <a14:foregroundMark x1="98049" y1="90244" x2="92683" y2="67886"/>
                        <a14:foregroundMark x1="8293" y1="98374" x2="6341" y2="93902"/>
                        <a14:foregroundMark x1="96098" y1="94309" x2="94146" y2="90650"/>
                        <a14:foregroundMark x1="79512" y1="68293" x2="66829" y2="65041"/>
                        <a14:foregroundMark x1="23902" y1="66260" x2="34634" y2="66260"/>
                        <a14:foregroundMark x1="15610" y1="68699" x2="39512" y2="69512"/>
                        <a14:foregroundMark x1="93171" y1="76423" x2="93171" y2="73171"/>
                        <a14:foregroundMark x1="30732" y1="87398" x2="71220" y2="87398"/>
                        <a14:foregroundMark x1="84390" y1="70732" x2="23415" y2="63821"/>
                        <a14:foregroundMark x1="60488" y1="18699" x2="51707" y2="11789"/>
                        <a14:foregroundMark x1="36585" y1="17886" x2="58049" y2="6911"/>
                        <a14:foregroundMark x1="58049" y1="6911" x2="63902" y2="21545"/>
                        <a14:foregroundMark x1="76098" y1="92683" x2="24878" y2="90650"/>
                        <a14:foregroundMark x1="24878" y1="90650" x2="50732" y2="74390"/>
                        <a14:foregroundMark x1="50732" y1="74390" x2="70732" y2="75610"/>
                        <a14:foregroundMark x1="53171" y1="63415" x2="46829" y2="43496"/>
                        <a14:foregroundMark x1="46829" y1="43496" x2="49756" y2="26829"/>
                        <a14:foregroundMark x1="30732" y1="35772" x2="61463" y2="25203"/>
                        <a14:foregroundMark x1="61463" y1="25203" x2="61463" y2="25610"/>
                        <a14:foregroundMark x1="58049" y1="40244" x2="64878" y2="27236"/>
                        <a14:foregroundMark x1="28780" y1="99187" x2="14634" y2="81707"/>
                        <a14:foregroundMark x1="14634" y1="81707" x2="28293" y2="73577"/>
                        <a14:foregroundMark x1="68293" y1="96748" x2="82439" y2="75203"/>
                        <a14:foregroundMark x1="82439" y1="75203" x2="81463" y2="74390"/>
                        <a14:foregroundMark x1="50732" y1="2846" x2="48293" y2="1626"/>
                      </a14:backgroundRemoval>
                    </a14:imgEffect>
                  </a14:imgLayer>
                </a14:imgProps>
              </a:ext>
              <a:ext uri="{28A0092B-C50C-407E-A947-70E740481C1C}">
                <a14:useLocalDpi xmlns:a14="http://schemas.microsoft.com/office/drawing/2010/main" val="0"/>
              </a:ext>
            </a:extLst>
          </a:blip>
          <a:srcRect/>
          <a:stretch>
            <a:fillRect/>
          </a:stretch>
        </p:blipFill>
        <p:spPr bwMode="auto">
          <a:xfrm>
            <a:off x="5961118" y="7965597"/>
            <a:ext cx="373316" cy="4479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Programmer icon PNG and SVG Vector Free Download">
            <a:extLst>
              <a:ext uri="{FF2B5EF4-FFF2-40B4-BE49-F238E27FC236}">
                <a16:creationId xmlns:a16="http://schemas.microsoft.com/office/drawing/2014/main" id="{73F3EE1D-A570-EFDF-286F-B03704AA449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626" b="99187" l="3415" r="98049">
                        <a14:foregroundMark x1="3415" y1="87805" x2="3415" y2="76829"/>
                        <a14:foregroundMark x1="98049" y1="90244" x2="92683" y2="67886"/>
                        <a14:foregroundMark x1="8293" y1="98374" x2="6341" y2="93902"/>
                        <a14:foregroundMark x1="96098" y1="94309" x2="94146" y2="90650"/>
                        <a14:foregroundMark x1="79512" y1="68293" x2="66829" y2="65041"/>
                        <a14:foregroundMark x1="23902" y1="66260" x2="34634" y2="66260"/>
                        <a14:foregroundMark x1="15610" y1="68699" x2="39512" y2="69512"/>
                        <a14:foregroundMark x1="93171" y1="76423" x2="93171" y2="73171"/>
                        <a14:foregroundMark x1="30732" y1="87398" x2="71220" y2="87398"/>
                        <a14:foregroundMark x1="84390" y1="70732" x2="23415" y2="63821"/>
                        <a14:foregroundMark x1="60488" y1="18699" x2="51707" y2="11789"/>
                        <a14:foregroundMark x1="36585" y1="17886" x2="58049" y2="6911"/>
                        <a14:foregroundMark x1="58049" y1="6911" x2="63902" y2="21545"/>
                        <a14:foregroundMark x1="76098" y1="92683" x2="24878" y2="90650"/>
                        <a14:foregroundMark x1="24878" y1="90650" x2="50732" y2="74390"/>
                        <a14:foregroundMark x1="50732" y1="74390" x2="70732" y2="75610"/>
                        <a14:foregroundMark x1="53171" y1="63415" x2="46829" y2="43496"/>
                        <a14:foregroundMark x1="46829" y1="43496" x2="49756" y2="26829"/>
                        <a14:foregroundMark x1="30732" y1="35772" x2="61463" y2="25203"/>
                        <a14:foregroundMark x1="61463" y1="25203" x2="61463" y2="25610"/>
                        <a14:foregroundMark x1="58049" y1="40244" x2="64878" y2="27236"/>
                        <a14:foregroundMark x1="28780" y1="99187" x2="14634" y2="81707"/>
                        <a14:foregroundMark x1="14634" y1="81707" x2="28293" y2="73577"/>
                        <a14:foregroundMark x1="68293" y1="96748" x2="82439" y2="75203"/>
                        <a14:foregroundMark x1="82439" y1="75203" x2="81463" y2="74390"/>
                        <a14:foregroundMark x1="50732" y1="2846" x2="48293" y2="1626"/>
                      </a14:backgroundRemoval>
                    </a14:imgEffect>
                  </a14:imgLayer>
                </a14:imgProps>
              </a:ext>
              <a:ext uri="{28A0092B-C50C-407E-A947-70E740481C1C}">
                <a14:useLocalDpi xmlns:a14="http://schemas.microsoft.com/office/drawing/2010/main" val="0"/>
              </a:ext>
            </a:extLst>
          </a:blip>
          <a:srcRect/>
          <a:stretch>
            <a:fillRect/>
          </a:stretch>
        </p:blipFill>
        <p:spPr bwMode="auto">
          <a:xfrm>
            <a:off x="6334434" y="7991582"/>
            <a:ext cx="373316" cy="447978"/>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1F9C92F4-4F62-7094-A295-4E819A91349B}"/>
              </a:ext>
            </a:extLst>
          </p:cNvPr>
          <p:cNvSpPr txBox="1"/>
          <p:nvPr/>
        </p:nvSpPr>
        <p:spPr>
          <a:xfrm>
            <a:off x="6013005" y="8382428"/>
            <a:ext cx="775189" cy="276999"/>
          </a:xfrm>
          <a:prstGeom prst="rect">
            <a:avLst/>
          </a:prstGeom>
          <a:noFill/>
        </p:spPr>
        <p:txBody>
          <a:bodyPr wrap="square" rtlCol="0">
            <a:spAutoFit/>
          </a:bodyPr>
          <a:lstStyle/>
          <a:p>
            <a:r>
              <a:rPr lang="en-US" sz="1200" b="1" err="1"/>
              <a:t>Comitê</a:t>
            </a:r>
            <a:endParaRPr lang="pt-BR" sz="1200" b="1"/>
          </a:p>
        </p:txBody>
      </p:sp>
      <p:pic>
        <p:nvPicPr>
          <p:cNvPr id="24" name="Imagem 23">
            <a:extLst>
              <a:ext uri="{FF2B5EF4-FFF2-40B4-BE49-F238E27FC236}">
                <a16:creationId xmlns:a16="http://schemas.microsoft.com/office/drawing/2014/main" id="{D0A195DB-4129-CFFC-D345-38BFFF3B0504}"/>
              </a:ext>
            </a:extLst>
          </p:cNvPr>
          <p:cNvPicPr>
            <a:picLocks noChangeAspect="1"/>
          </p:cNvPicPr>
          <p:nvPr/>
        </p:nvPicPr>
        <p:blipFill>
          <a:blip r:embed="rId11"/>
          <a:stretch>
            <a:fillRect/>
          </a:stretch>
        </p:blipFill>
        <p:spPr>
          <a:xfrm>
            <a:off x="8292900" y="7592210"/>
            <a:ext cx="1374592" cy="484108"/>
          </a:xfrm>
          <a:prstGeom prst="rect">
            <a:avLst/>
          </a:prstGeom>
        </p:spPr>
      </p:pic>
      <p:sp>
        <p:nvSpPr>
          <p:cNvPr id="25" name="Retângulo: Cantos Arredondados 24">
            <a:extLst>
              <a:ext uri="{FF2B5EF4-FFF2-40B4-BE49-F238E27FC236}">
                <a16:creationId xmlns:a16="http://schemas.microsoft.com/office/drawing/2014/main" id="{266846F5-DC9B-0663-FCAB-D6A6F22F0C8F}"/>
              </a:ext>
            </a:extLst>
          </p:cNvPr>
          <p:cNvSpPr/>
          <p:nvPr/>
        </p:nvSpPr>
        <p:spPr>
          <a:xfrm>
            <a:off x="7131575" y="7273495"/>
            <a:ext cx="3707029" cy="19999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Cantos Arredondados 26">
            <a:extLst>
              <a:ext uri="{FF2B5EF4-FFF2-40B4-BE49-F238E27FC236}">
                <a16:creationId xmlns:a16="http://schemas.microsoft.com/office/drawing/2014/main" id="{85515CBE-E4F4-28A3-0759-8BA157CF0241}"/>
              </a:ext>
            </a:extLst>
          </p:cNvPr>
          <p:cNvSpPr/>
          <p:nvPr/>
        </p:nvSpPr>
        <p:spPr>
          <a:xfrm>
            <a:off x="7236977" y="8449752"/>
            <a:ext cx="999250" cy="69790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solidFill>
                  <a:sysClr val="windowText" lastClr="000000"/>
                </a:solidFill>
              </a:rPr>
              <a:t>Repositório de Fontes e Ctrl Versão</a:t>
            </a:r>
          </a:p>
        </p:txBody>
      </p:sp>
      <p:sp>
        <p:nvSpPr>
          <p:cNvPr id="28" name="Retângulo: Cantos Arredondados 27">
            <a:extLst>
              <a:ext uri="{FF2B5EF4-FFF2-40B4-BE49-F238E27FC236}">
                <a16:creationId xmlns:a16="http://schemas.microsoft.com/office/drawing/2014/main" id="{F76690B4-0BC4-B579-82BB-DD2153FD8AAD}"/>
              </a:ext>
            </a:extLst>
          </p:cNvPr>
          <p:cNvSpPr/>
          <p:nvPr/>
        </p:nvSpPr>
        <p:spPr>
          <a:xfrm>
            <a:off x="8507302" y="8425488"/>
            <a:ext cx="999250" cy="69790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solidFill>
                  <a:sysClr val="windowText" lastClr="000000"/>
                </a:solidFill>
              </a:rPr>
              <a:t>Automação de Revisão de Código</a:t>
            </a:r>
          </a:p>
        </p:txBody>
      </p:sp>
      <p:sp>
        <p:nvSpPr>
          <p:cNvPr id="29" name="Retângulo: Cantos Arredondados 28">
            <a:extLst>
              <a:ext uri="{FF2B5EF4-FFF2-40B4-BE49-F238E27FC236}">
                <a16:creationId xmlns:a16="http://schemas.microsoft.com/office/drawing/2014/main" id="{AEDF434E-D855-8691-E3F7-9E7D28AE5A9E}"/>
              </a:ext>
            </a:extLst>
          </p:cNvPr>
          <p:cNvSpPr/>
          <p:nvPr/>
        </p:nvSpPr>
        <p:spPr>
          <a:xfrm>
            <a:off x="9800265" y="8403338"/>
            <a:ext cx="999250" cy="69790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pt-BR" sz="1400" b="1">
                <a:solidFill>
                  <a:sysClr val="windowText" lastClr="000000"/>
                </a:solidFill>
              </a:rPr>
              <a:t>Automação de </a:t>
            </a:r>
            <a:r>
              <a:rPr lang="pt-BR" sz="1400" b="1" err="1">
                <a:solidFill>
                  <a:sysClr val="windowText" lastClr="000000"/>
                </a:solidFill>
              </a:rPr>
              <a:t>Deploy</a:t>
            </a:r>
            <a:endParaRPr lang="pt-BR" sz="1400" b="1">
              <a:solidFill>
                <a:sysClr val="windowText" lastClr="000000"/>
              </a:solidFill>
            </a:endParaRPr>
          </a:p>
        </p:txBody>
      </p:sp>
      <p:sp>
        <p:nvSpPr>
          <p:cNvPr id="30" name="Seta: para Baixo 29">
            <a:extLst>
              <a:ext uri="{FF2B5EF4-FFF2-40B4-BE49-F238E27FC236}">
                <a16:creationId xmlns:a16="http://schemas.microsoft.com/office/drawing/2014/main" id="{26369F2C-215D-C222-2657-F0B8F2F8A324}"/>
              </a:ext>
            </a:extLst>
          </p:cNvPr>
          <p:cNvSpPr/>
          <p:nvPr/>
        </p:nvSpPr>
        <p:spPr>
          <a:xfrm>
            <a:off x="7629255" y="8244231"/>
            <a:ext cx="219075" cy="143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eta: para Baixo 30">
            <a:extLst>
              <a:ext uri="{FF2B5EF4-FFF2-40B4-BE49-F238E27FC236}">
                <a16:creationId xmlns:a16="http://schemas.microsoft.com/office/drawing/2014/main" id="{BAF8BD93-FB2D-60D2-48D6-FE9D8E34E631}"/>
              </a:ext>
            </a:extLst>
          </p:cNvPr>
          <p:cNvSpPr/>
          <p:nvPr/>
        </p:nvSpPr>
        <p:spPr>
          <a:xfrm>
            <a:off x="8864264" y="8251407"/>
            <a:ext cx="219075" cy="143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Seta: para Baixo 31">
            <a:extLst>
              <a:ext uri="{FF2B5EF4-FFF2-40B4-BE49-F238E27FC236}">
                <a16:creationId xmlns:a16="http://schemas.microsoft.com/office/drawing/2014/main" id="{F7490E02-68E9-5753-8213-CACEBE139F4E}"/>
              </a:ext>
            </a:extLst>
          </p:cNvPr>
          <p:cNvSpPr/>
          <p:nvPr/>
        </p:nvSpPr>
        <p:spPr>
          <a:xfrm>
            <a:off x="10138955" y="8259712"/>
            <a:ext cx="219075" cy="1436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1FC06749-86FD-EB7A-B08B-586948943890}"/>
              </a:ext>
            </a:extLst>
          </p:cNvPr>
          <p:cNvSpPr txBox="1"/>
          <p:nvPr/>
        </p:nvSpPr>
        <p:spPr>
          <a:xfrm>
            <a:off x="6630087" y="7857685"/>
            <a:ext cx="557118"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 . .</a:t>
            </a:r>
            <a:endParaRPr lang="pt-BR" sz="2000" b="1">
              <a:latin typeface="Arial" panose="020B0604020202020204" pitchFamily="34" charset="0"/>
              <a:cs typeface="Arial" panose="020B0604020202020204" pitchFamily="34" charset="0"/>
            </a:endParaRPr>
          </a:p>
        </p:txBody>
      </p:sp>
      <p:grpSp>
        <p:nvGrpSpPr>
          <p:cNvPr id="36" name="Agrupar 35">
            <a:extLst>
              <a:ext uri="{FF2B5EF4-FFF2-40B4-BE49-F238E27FC236}">
                <a16:creationId xmlns:a16="http://schemas.microsoft.com/office/drawing/2014/main" id="{D7E5F1B9-F772-7E03-AAB9-E207DD6D1EDA}"/>
              </a:ext>
            </a:extLst>
          </p:cNvPr>
          <p:cNvGrpSpPr/>
          <p:nvPr/>
        </p:nvGrpSpPr>
        <p:grpSpPr>
          <a:xfrm>
            <a:off x="6969426" y="4102927"/>
            <a:ext cx="5003973" cy="1723767"/>
            <a:chOff x="6969426" y="4179127"/>
            <a:chExt cx="5003973" cy="1723767"/>
          </a:xfrm>
        </p:grpSpPr>
        <p:sp>
          <p:nvSpPr>
            <p:cNvPr id="13" name="Chave Direita 12">
              <a:extLst>
                <a:ext uri="{FF2B5EF4-FFF2-40B4-BE49-F238E27FC236}">
                  <a16:creationId xmlns:a16="http://schemas.microsoft.com/office/drawing/2014/main" id="{22B9E133-58F0-9744-131E-7555EFC9F3A7}"/>
                </a:ext>
              </a:extLst>
            </p:cNvPr>
            <p:cNvSpPr/>
            <p:nvPr/>
          </p:nvSpPr>
          <p:spPr>
            <a:xfrm flipH="1">
              <a:off x="7597984" y="4506564"/>
              <a:ext cx="308965" cy="1222946"/>
            </a:xfrm>
            <a:prstGeom prst="rightBrace">
              <a:avLst>
                <a:gd name="adj1" fmla="val 8333"/>
                <a:gd name="adj2" fmla="val 84270"/>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6" name="CaixaDeTexto 15">
              <a:extLst>
                <a:ext uri="{FF2B5EF4-FFF2-40B4-BE49-F238E27FC236}">
                  <a16:creationId xmlns:a16="http://schemas.microsoft.com/office/drawing/2014/main" id="{3C9D7C94-A2DA-3B1C-CDA8-DB97DE637B4C}"/>
                </a:ext>
              </a:extLst>
            </p:cNvPr>
            <p:cNvSpPr txBox="1"/>
            <p:nvPr/>
          </p:nvSpPr>
          <p:spPr>
            <a:xfrm>
              <a:off x="7131575" y="5413782"/>
              <a:ext cx="52610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a:ln>
                    <a:noFill/>
                  </a:ln>
                  <a:solidFill>
                    <a:schemeClr val="tx1">
                      <a:lumMod val="65000"/>
                      <a:lumOff val="35000"/>
                    </a:schemeClr>
                  </a:solidFill>
                  <a:effectLst/>
                  <a:uLnTx/>
                  <a:uFillTx/>
                </a:rPr>
                <a:t>102ki</a:t>
              </a:r>
            </a:p>
          </p:txBody>
        </p:sp>
        <p:sp>
          <p:nvSpPr>
            <p:cNvPr id="17" name="Estrela de 5 Pontas 41">
              <a:extLst>
                <a:ext uri="{FF2B5EF4-FFF2-40B4-BE49-F238E27FC236}">
                  <a16:creationId xmlns:a16="http://schemas.microsoft.com/office/drawing/2014/main" id="{DEF9E9FE-003A-BBD8-E91E-8561E1952BB7}"/>
                </a:ext>
              </a:extLst>
            </p:cNvPr>
            <p:cNvSpPr>
              <a:spLocks noChangeAspect="1"/>
            </p:cNvSpPr>
            <p:nvPr/>
          </p:nvSpPr>
          <p:spPr>
            <a:xfrm>
              <a:off x="6969426" y="5382721"/>
              <a:ext cx="264484" cy="252035"/>
            </a:xfrm>
            <a:prstGeom prst="star5">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Imagem 33">
              <a:extLst>
                <a:ext uri="{FF2B5EF4-FFF2-40B4-BE49-F238E27FC236}">
                  <a16:creationId xmlns:a16="http://schemas.microsoft.com/office/drawing/2014/main" id="{AB99B2E6-060E-D55F-F394-FCD7C3891BD1}"/>
                </a:ext>
              </a:extLst>
            </p:cNvPr>
            <p:cNvPicPr>
              <a:picLocks noChangeAspect="1"/>
            </p:cNvPicPr>
            <p:nvPr/>
          </p:nvPicPr>
          <p:blipFill>
            <a:blip r:embed="rId12"/>
            <a:stretch>
              <a:fillRect/>
            </a:stretch>
          </p:blipFill>
          <p:spPr>
            <a:xfrm>
              <a:off x="7945049" y="4395969"/>
              <a:ext cx="3993098" cy="1506925"/>
            </a:xfrm>
            <a:prstGeom prst="rect">
              <a:avLst/>
            </a:prstGeom>
          </p:spPr>
        </p:pic>
        <p:sp>
          <p:nvSpPr>
            <p:cNvPr id="35" name="CaixaDeTexto 34">
              <a:extLst>
                <a:ext uri="{FF2B5EF4-FFF2-40B4-BE49-F238E27FC236}">
                  <a16:creationId xmlns:a16="http://schemas.microsoft.com/office/drawing/2014/main" id="{2525220B-E9C0-A1A9-1B4D-152AB34790E7}"/>
                </a:ext>
              </a:extLst>
            </p:cNvPr>
            <p:cNvSpPr txBox="1"/>
            <p:nvPr/>
          </p:nvSpPr>
          <p:spPr>
            <a:xfrm>
              <a:off x="7872479" y="4179127"/>
              <a:ext cx="4100920" cy="216589"/>
            </a:xfrm>
            <a:prstGeom prst="rect">
              <a:avLst/>
            </a:prstGeom>
            <a:noFill/>
          </p:spPr>
          <p:txBody>
            <a:bodyPr wrap="square" lIns="36000" tIns="36000" rIns="36000" bIns="36000" anchor="b">
              <a:spAutoFit/>
            </a:bodyPr>
            <a:lstStyle/>
            <a:p>
              <a:pPr algn="ctr">
                <a:lnSpc>
                  <a:spcPct val="85000"/>
                </a:lnSpc>
                <a:spcAft>
                  <a:spcPts val="600"/>
                </a:spcAft>
                <a:defRPr/>
              </a:pPr>
              <a:r>
                <a:rPr lang="en-US" sz="1100" b="1">
                  <a:solidFill>
                    <a:schemeClr val="bg1"/>
                  </a:solidFill>
                  <a:highlight>
                    <a:srgbClr val="2F528F"/>
                  </a:highlight>
                  <a:latin typeface="Segoe UI" panose="020B0502040204020203" pitchFamily="34" charset="0"/>
                  <a:cs typeface="Segoe UI" panose="020B0502040204020203" pitchFamily="34" charset="0"/>
                </a:rPr>
                <a:t> MODERNIZAÇÃO DO PIPELINE DE IMPLANTAÇÃO DA HDA </a:t>
              </a:r>
            </a:p>
          </p:txBody>
        </p:sp>
      </p:grpSp>
      <p:sp>
        <p:nvSpPr>
          <p:cNvPr id="39" name="CaixaDeTexto 38">
            <a:extLst>
              <a:ext uri="{FF2B5EF4-FFF2-40B4-BE49-F238E27FC236}">
                <a16:creationId xmlns:a16="http://schemas.microsoft.com/office/drawing/2014/main" id="{13034E81-E219-6C6F-A292-06FD07411D4C}"/>
              </a:ext>
            </a:extLst>
          </p:cNvPr>
          <p:cNvSpPr txBox="1"/>
          <p:nvPr/>
        </p:nvSpPr>
        <p:spPr>
          <a:xfrm>
            <a:off x="6699490" y="-1028607"/>
            <a:ext cx="4879297" cy="400110"/>
          </a:xfrm>
          <a:prstGeom prst="rect">
            <a:avLst/>
          </a:prstGeom>
          <a:solidFill>
            <a:schemeClr val="bg1"/>
          </a:solidFill>
        </p:spPr>
        <p:txBody>
          <a:bodyPr wrap="square">
            <a:spAutoFit/>
          </a:bodyPr>
          <a:lstStyle/>
          <a:p>
            <a:pPr lvl="1"/>
            <a:r>
              <a:rPr lang="pt-BR" sz="1000"/>
              <a:t>Estabeleça critérios claros para aprovação de implantações, incluindo testes, revisões de código e auditorias de segurança.</a:t>
            </a:r>
          </a:p>
        </p:txBody>
      </p:sp>
      <p:sp>
        <p:nvSpPr>
          <p:cNvPr id="18" name="CaixaDeTexto 17">
            <a:extLst>
              <a:ext uri="{FF2B5EF4-FFF2-40B4-BE49-F238E27FC236}">
                <a16:creationId xmlns:a16="http://schemas.microsoft.com/office/drawing/2014/main" id="{A8002784-6091-83CD-C4AA-FC1D0E30B620}"/>
              </a:ext>
            </a:extLst>
          </p:cNvPr>
          <p:cNvSpPr txBox="1"/>
          <p:nvPr/>
        </p:nvSpPr>
        <p:spPr>
          <a:xfrm>
            <a:off x="2841493" y="-339540"/>
            <a:ext cx="6022771" cy="246221"/>
          </a:xfrm>
          <a:prstGeom prst="rect">
            <a:avLst/>
          </a:prstGeom>
          <a:solidFill>
            <a:schemeClr val="bg1"/>
          </a:solidFill>
        </p:spPr>
        <p:txBody>
          <a:bodyPr wrap="square">
            <a:spAutoFit/>
          </a:bodyPr>
          <a:lstStyle/>
          <a:p>
            <a:r>
              <a:rPr lang="pt-BR" sz="1000" i="1"/>
              <a:t>Recursos com responsabilidades / conhecimentos complementares garantindo uma visão ampla e colaborativa.</a:t>
            </a:r>
            <a:endParaRPr lang="pt-BR" sz="1000"/>
          </a:p>
        </p:txBody>
      </p:sp>
      <p:pic>
        <p:nvPicPr>
          <p:cNvPr id="3" name="Imagem 2">
            <a:extLst>
              <a:ext uri="{FF2B5EF4-FFF2-40B4-BE49-F238E27FC236}">
                <a16:creationId xmlns:a16="http://schemas.microsoft.com/office/drawing/2014/main" id="{6E2DF636-CDA8-659D-5D8A-8D678270193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1226715" y="37298"/>
            <a:ext cx="928923" cy="634096"/>
          </a:xfrm>
          <a:prstGeom prst="rect">
            <a:avLst/>
          </a:prstGeom>
        </p:spPr>
      </p:pic>
      <p:pic>
        <p:nvPicPr>
          <p:cNvPr id="37" name="Imagem 36">
            <a:extLst>
              <a:ext uri="{FF2B5EF4-FFF2-40B4-BE49-F238E27FC236}">
                <a16:creationId xmlns:a16="http://schemas.microsoft.com/office/drawing/2014/main" id="{6F73C7F7-7EB3-7436-9976-34E041D210A2}"/>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0980213" y="37297"/>
            <a:ext cx="1175426" cy="811491"/>
          </a:xfrm>
          <a:prstGeom prst="rect">
            <a:avLst/>
          </a:prstGeom>
        </p:spPr>
      </p:pic>
    </p:spTree>
    <p:extLst>
      <p:ext uri="{BB962C8B-B14F-4D97-AF65-F5344CB8AC3E}">
        <p14:creationId xmlns:p14="http://schemas.microsoft.com/office/powerpoint/2010/main" val="176130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23" grpId="0"/>
      <p:bldP spid="25" grpId="0" animBg="1"/>
      <p:bldP spid="27" grpId="0" animBg="1"/>
      <p:bldP spid="28" grpId="0" animBg="1"/>
      <p:bldP spid="29" grpId="0" animBg="1"/>
      <p:bldP spid="30" grpId="0" animBg="1"/>
      <p:bldP spid="31" grpId="0" animBg="1"/>
      <p:bldP spid="32" grpId="0" animBg="1"/>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A413BBE-1C7D-24E1-224B-9248CDEEEABA}"/>
              </a:ext>
            </a:extLst>
          </p:cNvPr>
          <p:cNvSpPr txBox="1"/>
          <p:nvPr/>
        </p:nvSpPr>
        <p:spPr>
          <a:xfrm>
            <a:off x="139700" y="0"/>
            <a:ext cx="11912600" cy="5016758"/>
          </a:xfrm>
          <a:prstGeom prst="rect">
            <a:avLst/>
          </a:prstGeom>
          <a:noFill/>
        </p:spPr>
        <p:txBody>
          <a:bodyPr wrap="square">
            <a:spAutoFit/>
          </a:bodyPr>
          <a:lstStyle/>
          <a:p>
            <a:r>
              <a:rPr lang="pt-BR" sz="800"/>
              <a:t>	</a:t>
            </a:r>
          </a:p>
          <a:p>
            <a:r>
              <a:rPr lang="pt-BR" sz="800"/>
              <a:t># Ferramentas </a:t>
            </a:r>
            <a:r>
              <a:rPr lang="pt-BR" sz="800" err="1"/>
              <a:t>Devops</a:t>
            </a:r>
            <a:r>
              <a:rPr lang="pt-BR" sz="800"/>
              <a:t>:		</a:t>
            </a:r>
          </a:p>
          <a:p>
            <a:r>
              <a:rPr lang="pt-BR" sz="800"/>
              <a:t># SCM: </a:t>
            </a:r>
          </a:p>
          <a:p>
            <a:r>
              <a:rPr lang="pt-BR" sz="800"/>
              <a:t>	. Controle de versão;</a:t>
            </a:r>
          </a:p>
          <a:p>
            <a:r>
              <a:rPr lang="pt-BR" sz="800"/>
              <a:t>	. Controle de Objetos;</a:t>
            </a:r>
          </a:p>
          <a:p>
            <a:r>
              <a:rPr lang="pt-BR" sz="800"/>
              <a:t>	. Controle de Acesso ao </a:t>
            </a:r>
            <a:r>
              <a:rPr lang="pt-BR" sz="800" err="1"/>
              <a:t>Codigo</a:t>
            </a:r>
            <a:r>
              <a:rPr lang="pt-BR" sz="800"/>
              <a:t>;</a:t>
            </a:r>
          </a:p>
          <a:p>
            <a:r>
              <a:rPr lang="pt-BR" sz="800"/>
              <a:t>	. Gerenciamento de equipe;</a:t>
            </a:r>
          </a:p>
          <a:p>
            <a:endParaRPr lang="pt-BR" sz="800"/>
          </a:p>
          <a:p>
            <a:r>
              <a:rPr lang="pt-BR" sz="800"/>
              <a:t>	</a:t>
            </a:r>
            <a:r>
              <a:rPr lang="pt-BR" sz="800" err="1"/>
              <a:t>Ex</a:t>
            </a:r>
            <a:r>
              <a:rPr lang="pt-BR" sz="800"/>
              <a:t>: RTC/</a:t>
            </a:r>
            <a:r>
              <a:rPr lang="pt-BR" sz="800" err="1"/>
              <a:t>Git</a:t>
            </a:r>
            <a:r>
              <a:rPr lang="pt-BR" sz="800"/>
              <a:t>/</a:t>
            </a:r>
            <a:r>
              <a:rPr lang="pt-BR" sz="800" err="1"/>
              <a:t>GitLab</a:t>
            </a:r>
            <a:r>
              <a:rPr lang="pt-BR" sz="800"/>
              <a:t>/Azure </a:t>
            </a:r>
            <a:r>
              <a:rPr lang="pt-BR" sz="800" err="1"/>
              <a:t>Devops</a:t>
            </a:r>
            <a:r>
              <a:rPr lang="pt-BR" sz="800"/>
              <a:t>;</a:t>
            </a:r>
          </a:p>
          <a:p>
            <a:r>
              <a:rPr lang="pt-BR" sz="800"/>
              <a:t>		.  Como adaptar a nossa rotina de desenvolvimento ao uso do GIT.</a:t>
            </a:r>
          </a:p>
          <a:p>
            <a:r>
              <a:rPr lang="pt-BR" sz="800"/>
              <a:t>				. Criar um ambiente de homologação no mesmo servidor, fazer edições e depois um merge?</a:t>
            </a:r>
          </a:p>
          <a:p>
            <a:r>
              <a:rPr lang="pt-BR" sz="800"/>
              <a:t>				. Criar um ambiente de desenvolvimento local?</a:t>
            </a:r>
          </a:p>
          <a:p>
            <a:r>
              <a:rPr lang="pt-BR" sz="800"/>
              <a:t>				. Qual seria o cenário ideal?</a:t>
            </a:r>
          </a:p>
          <a:p>
            <a:endParaRPr lang="pt-BR" sz="800"/>
          </a:p>
          <a:p>
            <a:r>
              <a:rPr lang="pt-BR" sz="800"/>
              <a:t># Revisão de </a:t>
            </a:r>
            <a:r>
              <a:rPr lang="pt-BR" sz="800" err="1"/>
              <a:t>Codigo</a:t>
            </a:r>
            <a:r>
              <a:rPr lang="pt-BR" sz="800"/>
              <a:t>: </a:t>
            </a:r>
          </a:p>
          <a:p>
            <a:r>
              <a:rPr lang="pt-BR" sz="800"/>
              <a:t>	</a:t>
            </a:r>
            <a:r>
              <a:rPr lang="pt-BR" sz="800" err="1"/>
              <a:t>Ex</a:t>
            </a:r>
            <a:r>
              <a:rPr lang="pt-BR" sz="800"/>
              <a:t>: SONAR;</a:t>
            </a:r>
          </a:p>
          <a:p>
            <a:endParaRPr lang="pt-BR" sz="800"/>
          </a:p>
          <a:p>
            <a:r>
              <a:rPr lang="pt-BR" sz="800"/>
              <a:t># Controle de </a:t>
            </a:r>
            <a:r>
              <a:rPr lang="pt-BR" sz="800" err="1"/>
              <a:t>BUG's</a:t>
            </a:r>
            <a:r>
              <a:rPr lang="pt-BR" sz="800"/>
              <a:t>:</a:t>
            </a:r>
          </a:p>
          <a:p>
            <a:r>
              <a:rPr lang="pt-BR" sz="800"/>
              <a:t>	</a:t>
            </a:r>
            <a:r>
              <a:rPr lang="pt-BR" sz="800" err="1"/>
              <a:t>Ex</a:t>
            </a:r>
            <a:r>
              <a:rPr lang="pt-BR" sz="800"/>
              <a:t>: </a:t>
            </a:r>
            <a:r>
              <a:rPr lang="pt-BR" sz="800" err="1"/>
              <a:t>Bugzila</a:t>
            </a:r>
            <a:r>
              <a:rPr lang="pt-BR" sz="800"/>
              <a:t>;</a:t>
            </a:r>
          </a:p>
          <a:p>
            <a:endParaRPr lang="pt-BR" sz="800"/>
          </a:p>
          <a:p>
            <a:r>
              <a:rPr lang="pt-BR" sz="800"/>
              <a:t># servidor de automação :</a:t>
            </a:r>
          </a:p>
          <a:p>
            <a:r>
              <a:rPr lang="pt-BR" sz="800"/>
              <a:t>	. Automatizar a implantação;</a:t>
            </a:r>
          </a:p>
          <a:p>
            <a:endParaRPr lang="pt-BR" sz="800"/>
          </a:p>
          <a:p>
            <a:r>
              <a:rPr lang="pt-BR" sz="800"/>
              <a:t>	</a:t>
            </a:r>
            <a:r>
              <a:rPr lang="pt-BR" sz="800" err="1"/>
              <a:t>Ex</a:t>
            </a:r>
            <a:r>
              <a:rPr lang="pt-BR" sz="800"/>
              <a:t>: Jenkins;</a:t>
            </a:r>
          </a:p>
          <a:p>
            <a:endParaRPr lang="pt-BR" sz="800"/>
          </a:p>
          <a:p>
            <a:r>
              <a:rPr lang="pt-BR" sz="800"/>
              <a:t>OK # Gerenciamento de Atividades de Equipe / Projetos: </a:t>
            </a:r>
          </a:p>
          <a:p>
            <a:r>
              <a:rPr lang="pt-BR" sz="800"/>
              <a:t>	</a:t>
            </a:r>
            <a:r>
              <a:rPr lang="pt-BR" sz="800" err="1"/>
              <a:t>Ex</a:t>
            </a:r>
            <a:r>
              <a:rPr lang="pt-BR" sz="800"/>
              <a:t>: </a:t>
            </a:r>
            <a:r>
              <a:rPr lang="pt-BR" sz="800" err="1"/>
              <a:t>Jira</a:t>
            </a:r>
            <a:r>
              <a:rPr lang="pt-BR" sz="800"/>
              <a:t> / </a:t>
            </a:r>
            <a:r>
              <a:rPr lang="pt-BR" sz="800" err="1"/>
              <a:t>Trello</a:t>
            </a:r>
            <a:r>
              <a:rPr lang="pt-BR" sz="800"/>
              <a:t>;</a:t>
            </a:r>
          </a:p>
          <a:p>
            <a:endParaRPr lang="pt-BR" sz="800"/>
          </a:p>
          <a:p>
            <a:r>
              <a:rPr lang="pt-BR" sz="800"/>
              <a:t># Gateway de </a:t>
            </a:r>
            <a:r>
              <a:rPr lang="pt-BR" sz="800" err="1"/>
              <a:t>API's</a:t>
            </a:r>
            <a:r>
              <a:rPr lang="pt-BR" sz="800"/>
              <a:t>:</a:t>
            </a:r>
          </a:p>
          <a:p>
            <a:r>
              <a:rPr lang="pt-BR" sz="800"/>
              <a:t>	. Ponto </a:t>
            </a:r>
            <a:r>
              <a:rPr lang="pt-BR" sz="800" err="1"/>
              <a:t>unico</a:t>
            </a:r>
            <a:r>
              <a:rPr lang="pt-BR" sz="800"/>
              <a:t> para acesso as </a:t>
            </a:r>
            <a:r>
              <a:rPr lang="pt-BR" sz="800" err="1"/>
              <a:t>API's</a:t>
            </a:r>
            <a:r>
              <a:rPr lang="pt-BR" sz="800"/>
              <a:t>: Evitar mudança de endereço de </a:t>
            </a:r>
            <a:r>
              <a:rPr lang="pt-BR" sz="800" err="1"/>
              <a:t>api's</a:t>
            </a:r>
            <a:r>
              <a:rPr lang="pt-BR" sz="800"/>
              <a:t>;</a:t>
            </a:r>
          </a:p>
          <a:p>
            <a:r>
              <a:rPr lang="pt-BR" sz="800"/>
              <a:t>	. Controle de acesso as </a:t>
            </a:r>
            <a:r>
              <a:rPr lang="pt-BR" sz="800" err="1"/>
              <a:t>API's</a:t>
            </a:r>
            <a:r>
              <a:rPr lang="pt-BR" sz="800"/>
              <a:t>;</a:t>
            </a:r>
          </a:p>
          <a:p>
            <a:endParaRPr lang="pt-BR" sz="800"/>
          </a:p>
          <a:p>
            <a:r>
              <a:rPr lang="pt-BR" sz="800"/>
              <a:t># Documentação de </a:t>
            </a:r>
            <a:r>
              <a:rPr lang="pt-BR" sz="800" err="1"/>
              <a:t>API's</a:t>
            </a:r>
            <a:r>
              <a:rPr lang="pt-BR" sz="800"/>
              <a:t>:</a:t>
            </a:r>
          </a:p>
          <a:p>
            <a:r>
              <a:rPr lang="pt-BR" sz="800"/>
              <a:t>	. Documentação de </a:t>
            </a:r>
            <a:r>
              <a:rPr lang="pt-BR" sz="800" err="1"/>
              <a:t>aplicacoes</a:t>
            </a:r>
            <a:r>
              <a:rPr lang="pt-BR" sz="800"/>
              <a:t>;</a:t>
            </a:r>
          </a:p>
          <a:p>
            <a:endParaRPr lang="pt-BR" sz="800"/>
          </a:p>
          <a:p>
            <a:r>
              <a:rPr lang="pt-BR" sz="800"/>
              <a:t>	</a:t>
            </a:r>
            <a:r>
              <a:rPr lang="pt-BR" sz="800" err="1"/>
              <a:t>Ex</a:t>
            </a:r>
            <a:r>
              <a:rPr lang="pt-BR" sz="800"/>
              <a:t>: Swagger;</a:t>
            </a:r>
          </a:p>
          <a:p>
            <a:endParaRPr lang="pt-BR" sz="800"/>
          </a:p>
          <a:p>
            <a:r>
              <a:rPr lang="pt-BR" sz="800"/>
              <a:t># </a:t>
            </a:r>
            <a:r>
              <a:rPr lang="pt-BR" sz="800" err="1"/>
              <a:t>Querys</a:t>
            </a:r>
            <a:r>
              <a:rPr lang="pt-BR" sz="800"/>
              <a:t>:</a:t>
            </a:r>
          </a:p>
          <a:p>
            <a:r>
              <a:rPr lang="pt-BR" sz="800"/>
              <a:t>	</a:t>
            </a:r>
            <a:r>
              <a:rPr lang="pt-BR" sz="800" err="1"/>
              <a:t>Ex</a:t>
            </a:r>
            <a:r>
              <a:rPr lang="pt-BR" sz="800"/>
              <a:t>: SQUIRREL SQL;</a:t>
            </a:r>
          </a:p>
        </p:txBody>
      </p:sp>
      <p:sp>
        <p:nvSpPr>
          <p:cNvPr id="7" name="CaixaDeTexto 6">
            <a:extLst>
              <a:ext uri="{FF2B5EF4-FFF2-40B4-BE49-F238E27FC236}">
                <a16:creationId xmlns:a16="http://schemas.microsoft.com/office/drawing/2014/main" id="{3C4E8574-458D-85B5-8A75-9D59643B30C1}"/>
              </a:ext>
            </a:extLst>
          </p:cNvPr>
          <p:cNvSpPr txBox="1"/>
          <p:nvPr/>
        </p:nvSpPr>
        <p:spPr>
          <a:xfrm>
            <a:off x="156310" y="4927313"/>
            <a:ext cx="11879380" cy="1200329"/>
          </a:xfrm>
          <a:prstGeom prst="rect">
            <a:avLst/>
          </a:prstGeom>
          <a:noFill/>
        </p:spPr>
        <p:txBody>
          <a:bodyPr wrap="square">
            <a:spAutoFit/>
          </a:bodyPr>
          <a:lstStyle/>
          <a:p>
            <a:r>
              <a:rPr lang="pt-BR" sz="800"/>
              <a:t>cultura </a:t>
            </a:r>
            <a:r>
              <a:rPr lang="pt-BR" sz="800" err="1"/>
              <a:t>DevOps</a:t>
            </a:r>
            <a:r>
              <a:rPr lang="pt-BR" sz="800"/>
              <a:t>: coordenar a integração entre as equipes de desenvolvedores e de profissionais de operação de TI,</a:t>
            </a:r>
          </a:p>
          <a:p>
            <a:r>
              <a:rPr lang="pt-BR" sz="800"/>
              <a:t>use ferramentas e metodologias para buscar soluções de automação para os processos de uma empresa e saiba usar dados para produzir relatórios e melhorar a produtividade de toda a equipe. </a:t>
            </a:r>
          </a:p>
          <a:p>
            <a:endParaRPr lang="pt-BR" sz="800"/>
          </a:p>
          <a:p>
            <a:r>
              <a:rPr lang="pt-BR" sz="800" err="1"/>
              <a:t>DevOps</a:t>
            </a:r>
            <a:r>
              <a:rPr lang="pt-BR" sz="800"/>
              <a:t> é uma prática de engenharia de software que consiste em integrar o trabalho de desenvolvedores (</a:t>
            </a:r>
            <a:r>
              <a:rPr lang="pt-BR" sz="800" err="1"/>
              <a:t>Dev</a:t>
            </a:r>
            <a:r>
              <a:rPr lang="pt-BR" sz="800"/>
              <a:t>) e profissionais de operação (</a:t>
            </a:r>
            <a:r>
              <a:rPr lang="pt-BR" sz="800" err="1"/>
              <a:t>Ops</a:t>
            </a:r>
            <a:r>
              <a:rPr lang="pt-BR" sz="800"/>
              <a:t>) em TI. O objetivo é evitar falhas na comunicação entre esses dois times e, assim, aumentar a capacidade de uma empresa de entrar novos softwares e atualização de softwares com rapidez e qualidade.</a:t>
            </a:r>
          </a:p>
          <a:p>
            <a:endParaRPr lang="pt-BR" sz="800"/>
          </a:p>
          <a:p>
            <a:r>
              <a:rPr lang="pt-BR" sz="800"/>
              <a:t>Por depender de um clima organizacional favorável à integração de diferentes equipes, o </a:t>
            </a:r>
            <a:r>
              <a:rPr lang="pt-BR" sz="800" err="1"/>
              <a:t>DevOps</a:t>
            </a:r>
            <a:r>
              <a:rPr lang="pt-BR" sz="800"/>
              <a:t> também é conhecido como uma “cultura </a:t>
            </a:r>
            <a:r>
              <a:rPr lang="pt-BR" sz="800" err="1"/>
              <a:t>DevOps</a:t>
            </a:r>
            <a:r>
              <a:rPr lang="pt-BR" sz="800"/>
              <a:t>”.</a:t>
            </a:r>
          </a:p>
          <a:p>
            <a:endParaRPr lang="pt-BR" sz="800"/>
          </a:p>
          <a:p>
            <a:r>
              <a:rPr lang="pt-BR" sz="800"/>
              <a:t>O </a:t>
            </a:r>
            <a:r>
              <a:rPr lang="pt-BR" sz="800" err="1"/>
              <a:t>DevOps</a:t>
            </a:r>
            <a:r>
              <a:rPr lang="pt-BR" sz="800"/>
              <a:t> depende não apenas de uma integração das ferramentas de trabalho de desenvolvedores e profissionais de operação, mas também de uma capacidade de trabalhar em grupo e de criar processos padronizados. O pipeline é um mapa das etapas que compõem o processo;</a:t>
            </a:r>
          </a:p>
        </p:txBody>
      </p:sp>
    </p:spTree>
    <p:extLst>
      <p:ext uri="{BB962C8B-B14F-4D97-AF65-F5344CB8AC3E}">
        <p14:creationId xmlns:p14="http://schemas.microsoft.com/office/powerpoint/2010/main" val="438504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DCCF674-BBDC-0A86-79BF-9D57D152C6CD}"/>
              </a:ext>
            </a:extLst>
          </p:cNvPr>
          <p:cNvSpPr txBox="1"/>
          <p:nvPr/>
        </p:nvSpPr>
        <p:spPr>
          <a:xfrm>
            <a:off x="156310" y="122893"/>
            <a:ext cx="11879380" cy="2197707"/>
          </a:xfrm>
          <a:prstGeom prst="rect">
            <a:avLst/>
          </a:prstGeom>
          <a:noFill/>
        </p:spPr>
        <p:txBody>
          <a:bodyPr wrap="square">
            <a:spAutoFit/>
          </a:bodyPr>
          <a:lstStyle/>
          <a:p>
            <a:r>
              <a:rPr lang="pt-BR" sz="800"/>
              <a:t>Jenkins pode ser configurado para executar um conjunto inicial de testes de unidade para garantir que o </a:t>
            </a:r>
            <a:r>
              <a:rPr lang="pt-BR" sz="800" err="1"/>
              <a:t>commit</a:t>
            </a:r>
            <a:r>
              <a:rPr lang="pt-BR" sz="800"/>
              <a:t> não “quebrou a compilação”. Se os testes não passarem, o desenvolvedor pode ser notificado imediatamente para tomar uma ação corretiva. Isso põe de lado a questão de “Quem quebrou o build?” pois é fácil determinar qual confirmação causou a falha da compilação. Se todos os testes de unidade forem aprovados, o pipeline de construção pode prosseguir para a próxima fase com testes de integração que geralmente levam mais tempo para serem executados.</a:t>
            </a:r>
          </a:p>
          <a:p>
            <a:endParaRPr lang="pt-BR" sz="800"/>
          </a:p>
          <a:p>
            <a:r>
              <a:rPr lang="pt-BR" sz="800"/>
              <a:t>O Jenkins oferece a capacidade de executar um build em paralelo em várias máquinas para minimizar o tempo total necessário para concluir muitas dessas atividades. Por fim, o Jenkins pode implantar o build em um ambiente que permite qualquer teste de aceitação do usuário (UAT – </a:t>
            </a:r>
            <a:r>
              <a:rPr lang="pt-BR" sz="800" err="1"/>
              <a:t>user</a:t>
            </a:r>
            <a:r>
              <a:rPr lang="pt-BR" sz="800"/>
              <a:t> </a:t>
            </a:r>
            <a:r>
              <a:rPr lang="pt-BR" sz="800" err="1"/>
              <a:t>acceptance</a:t>
            </a:r>
            <a:r>
              <a:rPr lang="pt-BR" sz="800"/>
              <a:t> </a:t>
            </a:r>
            <a:r>
              <a:rPr lang="pt-BR" sz="800" err="1"/>
              <a:t>testing</a:t>
            </a:r>
            <a:r>
              <a:rPr lang="pt-BR" sz="800"/>
              <a:t>) necessário antes de liberá-lo para produção. Essas etapas simplificadas abrangem o espírito de um ambiente de integração contínua (CI).</a:t>
            </a:r>
          </a:p>
          <a:p>
            <a:endParaRPr lang="pt-BR" sz="800"/>
          </a:p>
          <a:p>
            <a:r>
              <a:rPr lang="pt-BR" sz="800"/>
              <a:t>Para alcançar o Santo Graal da entrega contínua (CD), esses testes UAT também podem ser automatizados usando uma ferramenta como </a:t>
            </a:r>
            <a:r>
              <a:rPr lang="pt-BR" sz="800" err="1"/>
              <a:t>Selenium</a:t>
            </a:r>
            <a:r>
              <a:rPr lang="pt-BR" sz="800"/>
              <a:t>, onde se esses testes passarem, o código pode ser mesclado no </a:t>
            </a:r>
            <a:r>
              <a:rPr lang="pt-BR" sz="800" err="1"/>
              <a:t>branch</a:t>
            </a:r>
            <a:r>
              <a:rPr lang="pt-BR" sz="800"/>
              <a:t> master onde uma compilação “dourada” pode ser criada e implantado diretamente na produção sem intervenção manual. As empresas que alcançaram o marco de entrega contínua podem implantar na produção muitas vezes ao dia, como </a:t>
            </a:r>
            <a:r>
              <a:rPr lang="pt-BR" sz="800" err="1"/>
              <a:t>Amazon</a:t>
            </a:r>
            <a:r>
              <a:rPr lang="pt-BR" sz="800"/>
              <a:t>, Facebook e Google.</a:t>
            </a:r>
          </a:p>
          <a:p>
            <a:endParaRPr lang="pt-BR" sz="800"/>
          </a:p>
          <a:p>
            <a:r>
              <a:rPr lang="pt-BR" sz="800"/>
              <a:t>- Branch, em tradução literal, significa “ramo”. No mundo da programação, ela tem o mesmo significado: uma </a:t>
            </a:r>
            <a:r>
              <a:rPr lang="pt-BR" sz="800" err="1"/>
              <a:t>branch</a:t>
            </a:r>
            <a:r>
              <a:rPr lang="pt-BR" sz="800"/>
              <a:t> é uma ramificação do seu projeto.</a:t>
            </a:r>
          </a:p>
          <a:p>
            <a:endParaRPr lang="pt-BR" sz="800"/>
          </a:p>
          <a:p>
            <a:r>
              <a:rPr lang="pt-BR" sz="800"/>
              <a:t>Os repositórios no GitHub funcionam como uma árvore. Quando criamos um repositório, ele automaticamente é iniciado com a </a:t>
            </a:r>
            <a:r>
              <a:rPr lang="pt-BR" sz="800" err="1"/>
              <a:t>branch</a:t>
            </a:r>
            <a:r>
              <a:rPr lang="pt-BR" sz="800"/>
              <a:t> master, que é equivalente ao tronco da sua árvore, ou seja, é a parte principal do seu projeto. As próximas </a:t>
            </a:r>
            <a:r>
              <a:rPr lang="pt-BR" sz="800" err="1"/>
              <a:t>branches</a:t>
            </a:r>
            <a:r>
              <a:rPr lang="pt-BR" sz="800"/>
              <a:t> são secundárias e, portanto, ramos da </a:t>
            </a:r>
            <a:r>
              <a:rPr lang="pt-BR" sz="800" err="1"/>
              <a:t>branch</a:t>
            </a:r>
            <a:r>
              <a:rPr lang="pt-BR" sz="800"/>
              <a:t> master. Vamos imaginar a criação de um site com 4 páginas (por exemplo: “página inicial”, “sobre nós”, “novidades” e “contato”) em que cada desenvolvedor será responsável por uma página.</a:t>
            </a:r>
          </a:p>
          <a:p>
            <a:endParaRPr lang="pt-BR" sz="800"/>
          </a:p>
          <a:p>
            <a:r>
              <a:rPr lang="pt-BR" sz="800"/>
              <a:t>Durante o desenvolvimento de cada página, cada programador irá </a:t>
            </a:r>
            <a:r>
              <a:rPr lang="pt-BR" sz="800" err="1"/>
              <a:t>codar</a:t>
            </a:r>
            <a:r>
              <a:rPr lang="pt-BR" sz="800"/>
              <a:t> e </a:t>
            </a:r>
            <a:r>
              <a:rPr lang="pt-BR" sz="800" err="1"/>
              <a:t>commitar</a:t>
            </a:r>
            <a:r>
              <a:rPr lang="pt-BR" sz="800"/>
              <a:t> para sua própria </a:t>
            </a:r>
            <a:r>
              <a:rPr lang="pt-BR" sz="800" err="1"/>
              <a:t>branch</a:t>
            </a:r>
            <a:r>
              <a:rPr lang="pt-BR" sz="800"/>
              <a:t>. Ao finalizar essa tarefa, aquela </a:t>
            </a:r>
            <a:r>
              <a:rPr lang="pt-BR" sz="800" err="1"/>
              <a:t>branch</a:t>
            </a:r>
            <a:r>
              <a:rPr lang="pt-BR" sz="800"/>
              <a:t> estará pronta para ser incorporada na </a:t>
            </a:r>
            <a:r>
              <a:rPr lang="pt-BR" sz="800" err="1"/>
              <a:t>branch</a:t>
            </a:r>
            <a:r>
              <a:rPr lang="pt-BR" sz="800"/>
              <a:t> master, processo que chamamos de merge.</a:t>
            </a:r>
          </a:p>
          <a:p>
            <a:endParaRPr lang="pt-BR" sz="800"/>
          </a:p>
          <a:p>
            <a:r>
              <a:rPr lang="pt-BR" sz="800"/>
              <a:t>O processo de merge serve para fundir as duas </a:t>
            </a:r>
            <a:r>
              <a:rPr lang="pt-BR" sz="800" err="1"/>
              <a:t>branches</a:t>
            </a:r>
            <a:r>
              <a:rPr lang="pt-BR" sz="800"/>
              <a:t> e fazemos isso através do </a:t>
            </a:r>
            <a:r>
              <a:rPr lang="pt-BR" sz="800" err="1"/>
              <a:t>pull</a:t>
            </a:r>
            <a:r>
              <a:rPr lang="pt-BR" sz="800"/>
              <a:t> </a:t>
            </a:r>
            <a:r>
              <a:rPr lang="pt-BR" sz="800" err="1"/>
              <a:t>request</a:t>
            </a:r>
            <a:r>
              <a:rPr lang="pt-BR" sz="800"/>
              <a:t>.</a:t>
            </a:r>
          </a:p>
        </p:txBody>
      </p:sp>
    </p:spTree>
    <p:extLst>
      <p:ext uri="{BB962C8B-B14F-4D97-AF65-F5344CB8AC3E}">
        <p14:creationId xmlns:p14="http://schemas.microsoft.com/office/powerpoint/2010/main" val="53238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C00000"/>
                </a:solidFill>
                <a:effectLst/>
                <a:uLnTx/>
                <a:uFillTx/>
                <a:latin typeface="Segoe UI Black" panose="020B0A02040204020203" pitchFamily="34" charset="0"/>
                <a:ea typeface="Segoe UI Black" panose="020B0A02040204020203" pitchFamily="34" charset="0"/>
                <a:cs typeface="Arial"/>
              </a:rPr>
              <a:t>AS IS</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853306"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a:latin typeface="Segoe UI" panose="020B0502040204020203" pitchFamily="34" charset="0"/>
                <a:cs typeface="Segoe UI" panose="020B0502040204020203" pitchFamily="34" charset="0"/>
              </a:rPr>
              <a:t>O time </a:t>
            </a:r>
            <a:r>
              <a:rPr lang="en-US" sz="1100" b="1" err="1">
                <a:latin typeface="Segoe UI" panose="020B0502040204020203" pitchFamily="34" charset="0"/>
                <a:cs typeface="Segoe UI" panose="020B0502040204020203" pitchFamily="34" charset="0"/>
              </a:rPr>
              <a:t>Infraestrutura</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servidores</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não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possui</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todas</a:t>
            </a:r>
            <a:r>
              <a:rPr lang="en-US" sz="1100" b="1">
                <a:latin typeface="Segoe UI" panose="020B0502040204020203" pitchFamily="34" charset="0"/>
                <a:cs typeface="Segoe UI" panose="020B0502040204020203" pitchFamily="34" charset="0"/>
              </a:rPr>
              <a:t> as skills </a:t>
            </a:r>
            <a:r>
              <a:rPr lang="en-US" sz="1100" b="1" err="1">
                <a:latin typeface="Segoe UI" panose="020B0502040204020203" pitchFamily="34" charset="0"/>
                <a:cs typeface="Segoe UI" panose="020B0502040204020203" pitchFamily="34" charset="0"/>
              </a:rPr>
              <a:t>necessárias</a:t>
            </a:r>
            <a:r>
              <a:rPr lang="en-US" sz="1100" b="1">
                <a:latin typeface="Segoe UI" panose="020B0502040204020203" pitchFamily="34" charset="0"/>
                <a:cs typeface="Segoe UI" panose="020B0502040204020203" pitchFamily="34" charset="0"/>
              </a:rPr>
              <a:t> para </a:t>
            </a:r>
            <a:r>
              <a:rPr lang="en-US" sz="1100" b="1" err="1">
                <a:latin typeface="Segoe UI" panose="020B0502040204020203" pitchFamily="34" charset="0"/>
                <a:cs typeface="Segoe UI" panose="020B0502040204020203" pitchFamily="34" charset="0"/>
              </a:rPr>
              <a:t>garantir</a:t>
            </a:r>
            <a:r>
              <a:rPr lang="en-US" sz="1100" b="1">
                <a:latin typeface="Segoe UI" panose="020B0502040204020203" pitchFamily="34" charset="0"/>
                <a:cs typeface="Segoe UI" panose="020B0502040204020203" pitchFamily="34" charset="0"/>
              </a:rPr>
              <a:t> a </a:t>
            </a:r>
            <a:r>
              <a:rPr lang="en-US" sz="1100" b="1" err="1">
                <a:latin typeface="Segoe UI" panose="020B0502040204020203" pitchFamily="34" charset="0"/>
                <a:cs typeface="Segoe UI" panose="020B0502040204020203" pitchFamily="34" charset="0"/>
              </a:rPr>
              <a:t>organização</a:t>
            </a:r>
            <a:r>
              <a:rPr lang="en-US" sz="1100" b="1">
                <a:latin typeface="Segoe UI" panose="020B0502040204020203" pitchFamily="34" charset="0"/>
                <a:cs typeface="Segoe UI" panose="020B0502040204020203" pitchFamily="34" charset="0"/>
              </a:rPr>
              <a:t> da </a:t>
            </a:r>
            <a:r>
              <a:rPr lang="en-US" sz="1100" b="1" err="1">
                <a:latin typeface="Segoe UI" panose="020B0502040204020203" pitchFamily="34" charset="0"/>
                <a:cs typeface="Segoe UI" panose="020B0502040204020203" pitchFamily="34" charset="0"/>
              </a:rPr>
              <a:t>esteira</a:t>
            </a:r>
            <a:r>
              <a:rPr lang="en-US" sz="1100" b="1">
                <a:latin typeface="Segoe UI" panose="020B0502040204020203" pitchFamily="34" charset="0"/>
                <a:cs typeface="Segoe UI" panose="020B0502040204020203" pitchFamily="34" charset="0"/>
              </a:rPr>
              <a:t> de </a:t>
            </a:r>
            <a:r>
              <a:rPr lang="en-US" sz="1100" b="1" err="1">
                <a:latin typeface="Segoe UI" panose="020B0502040204020203" pitchFamily="34" charset="0"/>
                <a:cs typeface="Segoe UI" panose="020B0502040204020203" pitchFamily="34" charset="0"/>
              </a:rPr>
              <a:t>implantação</a:t>
            </a:r>
            <a:r>
              <a:rPr lang="en-US" sz="1100" b="1">
                <a:latin typeface="Segoe UI" panose="020B0502040204020203" pitchFamily="34" charset="0"/>
                <a:cs typeface="Segoe UI" panose="020B0502040204020203" pitchFamily="34" charset="0"/>
              </a:rPr>
              <a:t> </a:t>
            </a:r>
            <a:r>
              <a:rPr lang="en-US" sz="1100" b="1" err="1">
                <a:latin typeface="Segoe UI" panose="020B0502040204020203" pitchFamily="34" charset="0"/>
                <a:cs typeface="Segoe UI" panose="020B0502040204020203" pitchFamily="34" charset="0"/>
              </a:rPr>
              <a:t>necessitando</a:t>
            </a:r>
            <a:r>
              <a:rPr lang="en-US" sz="1100" b="1">
                <a:latin typeface="Segoe UI" panose="020B0502040204020203" pitchFamily="34" charset="0"/>
                <a:cs typeface="Segoe UI" panose="020B0502040204020203" pitchFamily="34" charset="0"/>
              </a:rPr>
              <a:t> do </a:t>
            </a:r>
            <a:r>
              <a:rPr lang="en-US" sz="1100" b="1" err="1">
                <a:latin typeface="Segoe UI" panose="020B0502040204020203" pitchFamily="34" charset="0"/>
                <a:cs typeface="Segoe UI" panose="020B0502040204020203" pitchFamily="34" charset="0"/>
              </a:rPr>
              <a:t>apoio</a:t>
            </a:r>
            <a:r>
              <a:rPr lang="en-US" sz="1100" b="1">
                <a:latin typeface="Segoe UI" panose="020B0502040204020203" pitchFamily="34" charset="0"/>
                <a:cs typeface="Segoe UI" panose="020B0502040204020203" pitchFamily="34" charset="0"/>
              </a:rPr>
              <a:t> dos BP’s</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6" name="CaixaDeTexto 5">
            <a:extLst>
              <a:ext uri="{FF2B5EF4-FFF2-40B4-BE49-F238E27FC236}">
                <a16:creationId xmlns:a16="http://schemas.microsoft.com/office/drawing/2014/main" id="{1BC90DAC-1870-50FB-4A0F-B08B70B2B45C}"/>
              </a:ext>
            </a:extLst>
          </p:cNvPr>
          <p:cNvSpPr txBox="1"/>
          <p:nvPr/>
        </p:nvSpPr>
        <p:spPr>
          <a:xfrm>
            <a:off x="0" y="492988"/>
            <a:ext cx="1673856" cy="246221"/>
          </a:xfrm>
          <a:prstGeom prst="rect">
            <a:avLst/>
          </a:prstGeom>
          <a:noFill/>
        </p:spPr>
        <p:txBody>
          <a:bodyPr wrap="none" rtlCol="0">
            <a:spAutoFit/>
          </a:bodyPr>
          <a:lstStyle/>
          <a:p>
            <a:r>
              <a:rPr lang="pt-BR" sz="1000" b="1" dirty="0">
                <a:solidFill>
                  <a:schemeClr val="bg1">
                    <a:lumMod val="50000"/>
                  </a:schemeClr>
                </a:solidFill>
                <a:highlight>
                  <a:srgbClr val="FFFF00"/>
                </a:highlight>
                <a:latin typeface="Arial" panose="020B0604020202020204" pitchFamily="34" charset="0"/>
                <a:cs typeface="Arial" panose="020B0604020202020204" pitchFamily="34" charset="0"/>
              </a:rPr>
              <a:t>ANALISE DA SITUAÇÃO</a:t>
            </a:r>
          </a:p>
        </p:txBody>
      </p:sp>
      <p:pic>
        <p:nvPicPr>
          <p:cNvPr id="37" name="Imagem 36">
            <a:extLst>
              <a:ext uri="{FF2B5EF4-FFF2-40B4-BE49-F238E27FC236}">
                <a16:creationId xmlns:a16="http://schemas.microsoft.com/office/drawing/2014/main" id="{56A03BC1-D238-5791-C716-9ADD5BD2F302}"/>
              </a:ext>
            </a:extLst>
          </p:cNvPr>
          <p:cNvPicPr>
            <a:picLocks noChangeAspect="1"/>
          </p:cNvPicPr>
          <p:nvPr/>
        </p:nvPicPr>
        <p:blipFill>
          <a:blip r:embed="rId6"/>
          <a:stretch>
            <a:fillRect/>
          </a:stretch>
        </p:blipFill>
        <p:spPr>
          <a:xfrm>
            <a:off x="51673" y="738786"/>
            <a:ext cx="6361827" cy="4694327"/>
          </a:xfrm>
          <a:prstGeom prst="rect">
            <a:avLst/>
          </a:prstGeom>
        </p:spPr>
      </p:pic>
      <p:sp>
        <p:nvSpPr>
          <p:cNvPr id="38" name="Retângulo 37">
            <a:extLst>
              <a:ext uri="{FF2B5EF4-FFF2-40B4-BE49-F238E27FC236}">
                <a16:creationId xmlns:a16="http://schemas.microsoft.com/office/drawing/2014/main" id="{89116FA6-FB3F-CFD6-2143-C33FFFDAB22C}"/>
              </a:ext>
            </a:extLst>
          </p:cNvPr>
          <p:cNvSpPr/>
          <p:nvPr/>
        </p:nvSpPr>
        <p:spPr>
          <a:xfrm>
            <a:off x="51673" y="765973"/>
            <a:ext cx="6361827" cy="4666347"/>
          </a:xfrm>
          <a:prstGeom prst="rect">
            <a:avLst/>
          </a:prstGeom>
          <a:solidFill>
            <a:srgbClr val="D9D9D9">
              <a:alpha val="63137"/>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68">
            <a:extLst>
              <a:ext uri="{FF2B5EF4-FFF2-40B4-BE49-F238E27FC236}">
                <a16:creationId xmlns:a16="http://schemas.microsoft.com/office/drawing/2014/main" id="{54532D4B-C59D-CFB2-A7B4-85A42DEB0CD1}"/>
              </a:ext>
            </a:extLst>
          </p:cNvPr>
          <p:cNvSpPr txBox="1"/>
          <p:nvPr/>
        </p:nvSpPr>
        <p:spPr>
          <a:xfrm>
            <a:off x="6874541" y="1562246"/>
            <a:ext cx="5190194" cy="3016210"/>
          </a:xfrm>
          <a:prstGeom prst="rect">
            <a:avLst/>
          </a:prstGeom>
          <a:solidFill>
            <a:srgbClr val="F79646">
              <a:lumMod val="60000"/>
              <a:lumOff val="40000"/>
            </a:srgbClr>
          </a:solidFill>
          <a:effectLst>
            <a:outerShdw blurRad="50800" dist="38100" dir="2700000" algn="tl" rotWithShape="0">
              <a:prstClr val="black">
                <a:alpha val="40000"/>
              </a:prstClr>
            </a:outerShdw>
          </a:effectLst>
        </p:spPr>
        <p:txBody>
          <a:bodyPr wrap="square" lIns="72000" tIns="0" rIns="0" bIns="0"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a:ln>
                <a:noFill/>
              </a:ln>
              <a:solidFill>
                <a:srgbClr val="FF0000"/>
              </a:solidFill>
              <a:effectLst/>
              <a:uLnTx/>
              <a:uFillTx/>
              <a:latin typeface="Calibri"/>
              <a:ea typeface="+mn-ea"/>
              <a:cs typeface="+mn-cs"/>
            </a:endParaRPr>
          </a:p>
          <a:p>
            <a:r>
              <a:rPr lang="pt-BR" sz="1100" b="1"/>
              <a:t>a) Descumprimento dos processos de cópia/retorno de repositórios de fontes: </a:t>
            </a:r>
          </a:p>
          <a:p>
            <a:pPr lvl="1"/>
            <a:r>
              <a:rPr lang="pt-BR" sz="900"/>
              <a:t>- Retorno de repositórios não está atrelado ao processo de implantação;</a:t>
            </a:r>
          </a:p>
          <a:p>
            <a:pPr lvl="1"/>
            <a:r>
              <a:rPr lang="pt-BR" sz="900"/>
              <a:t>- Dificuldade de controle da manutenção desses processos (Falta de auditoria do processo;</a:t>
            </a:r>
          </a:p>
          <a:p>
            <a:pPr marL="285750" indent="-285750">
              <a:buFontTx/>
              <a:buChar char="-"/>
            </a:pPr>
            <a:endParaRPr lang="pt-BR" sz="1100"/>
          </a:p>
          <a:p>
            <a:r>
              <a:rPr lang="pt-BR" sz="1100" b="1"/>
              <a:t>b) Compilação e geração do executável de PRD depende dos analistas;</a:t>
            </a:r>
          </a:p>
          <a:p>
            <a:pPr lvl="1"/>
            <a:r>
              <a:rPr lang="pt-BR" sz="900"/>
              <a:t>- Falta de garantia de que os fontes estão sendo armazenados em repositórios seguros;</a:t>
            </a:r>
          </a:p>
          <a:p>
            <a:pPr lvl="1"/>
            <a:r>
              <a:rPr lang="pt-BR" sz="900"/>
              <a:t>- Necessidade de divulgação de senhas de BD de produção para inclusão em sistemas da fábrica;</a:t>
            </a:r>
          </a:p>
          <a:p>
            <a:pPr lvl="1"/>
            <a:r>
              <a:rPr lang="pt-BR" sz="900"/>
              <a:t>- Eventualmente o </a:t>
            </a:r>
            <a:r>
              <a:rPr lang="pt-BR" sz="900" err="1"/>
              <a:t>deploy</a:t>
            </a:r>
            <a:r>
              <a:rPr lang="pt-BR" sz="900"/>
              <a:t> em PRD é executado pelos próprios analistas;</a:t>
            </a:r>
          </a:p>
          <a:p>
            <a:pPr marL="285750" indent="-285750">
              <a:buFontTx/>
              <a:buChar char="-"/>
            </a:pPr>
            <a:endParaRPr lang="pt-BR" sz="1100"/>
          </a:p>
          <a:p>
            <a:r>
              <a:rPr lang="pt-BR" sz="1100" b="1"/>
              <a:t>c) Dificuldade de manter a organização do ambiente tecnológico; </a:t>
            </a:r>
          </a:p>
          <a:p>
            <a:pPr lvl="1"/>
            <a:r>
              <a:rPr lang="pt-BR" sz="900"/>
              <a:t>- Solicitação de Criação de Servidores sem critério de padronização;</a:t>
            </a:r>
          </a:p>
          <a:p>
            <a:pPr lvl="2"/>
            <a:r>
              <a:rPr lang="pt-BR" sz="900"/>
              <a:t>- Desperdício de recursos de hiper convergência;</a:t>
            </a:r>
          </a:p>
          <a:p>
            <a:pPr lvl="2"/>
            <a:r>
              <a:rPr lang="pt-BR" sz="900"/>
              <a:t>- Duplicidade de servidores com finalidades comuns (App simples c/ servers dedicados);</a:t>
            </a:r>
          </a:p>
          <a:p>
            <a:pPr lvl="1"/>
            <a:r>
              <a:rPr lang="pt-BR" sz="900"/>
              <a:t>- Desenvolvimento de software sem padronização:</a:t>
            </a:r>
          </a:p>
          <a:p>
            <a:pPr lvl="2"/>
            <a:r>
              <a:rPr lang="pt-BR" sz="900"/>
              <a:t>- Uso ilegal de ferramentas de terceiros;</a:t>
            </a:r>
          </a:p>
          <a:p>
            <a:pPr lvl="2"/>
            <a:r>
              <a:rPr lang="pt-BR" sz="900"/>
              <a:t>- Falta de usos de padrões e melhores práticas;</a:t>
            </a:r>
          </a:p>
          <a:p>
            <a:pPr lvl="2"/>
            <a:r>
              <a:rPr lang="pt-BR" sz="900"/>
              <a:t>- Falta de teste automatizados de vulnerabilidades conhecidas;</a:t>
            </a:r>
          </a:p>
          <a:p>
            <a:pPr marL="1085850" lvl="2" indent="-171450">
              <a:buFontTx/>
              <a:buChar char="-"/>
            </a:pPr>
            <a:endParaRPr lang="pt-BR" sz="900"/>
          </a:p>
        </p:txBody>
      </p:sp>
      <p:sp>
        <p:nvSpPr>
          <p:cNvPr id="43" name="Retângulo 42">
            <a:extLst>
              <a:ext uri="{FF2B5EF4-FFF2-40B4-BE49-F238E27FC236}">
                <a16:creationId xmlns:a16="http://schemas.microsoft.com/office/drawing/2014/main" id="{1F94984F-957E-D5B5-E0FC-199628C70135}"/>
              </a:ext>
            </a:extLst>
          </p:cNvPr>
          <p:cNvSpPr/>
          <p:nvPr/>
        </p:nvSpPr>
        <p:spPr>
          <a:xfrm>
            <a:off x="6805402" y="1498031"/>
            <a:ext cx="5334659" cy="3186590"/>
          </a:xfrm>
          <a:prstGeom prst="rect">
            <a:avLst/>
          </a:prstGeom>
          <a:noFill/>
          <a:ln w="1270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CaixaDeTexto 422">
            <a:extLst>
              <a:ext uri="{FF2B5EF4-FFF2-40B4-BE49-F238E27FC236}">
                <a16:creationId xmlns:a16="http://schemas.microsoft.com/office/drawing/2014/main" id="{959BE56D-2F41-50E3-7F6A-EFB351970424}"/>
              </a:ext>
            </a:extLst>
          </p:cNvPr>
          <p:cNvSpPr txBox="1"/>
          <p:nvPr/>
        </p:nvSpPr>
        <p:spPr>
          <a:xfrm>
            <a:off x="6874539" y="1608357"/>
            <a:ext cx="5184000" cy="215444"/>
          </a:xfrm>
          <a:prstGeom prst="rect">
            <a:avLst/>
          </a:prstGeom>
          <a:solidFill>
            <a:sysClr val="windowText" lastClr="000000">
              <a:alpha val="50000"/>
            </a:sysClr>
          </a:solidFill>
          <a:ln>
            <a:noFill/>
          </a:ln>
          <a:effectLst/>
        </p:spPr>
        <p:txBody>
          <a:bodyPr wrap="square" lIns="0" tIns="0" rIns="0" bIns="0" rtlCol="0">
            <a:spAutoFit/>
          </a:bodyP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pt-BR" sz="1000" b="1">
                <a:solidFill>
                  <a:sysClr val="window" lastClr="FFFFFF"/>
                </a:solidFill>
              </a:rPr>
              <a:t>             </a:t>
            </a:r>
            <a:r>
              <a:rPr lang="pt-BR" sz="1400" b="1">
                <a:solidFill>
                  <a:sysClr val="window" lastClr="FFFFFF"/>
                </a:solidFill>
              </a:rPr>
              <a:t>CONSEQUÊNCIAS</a:t>
            </a:r>
            <a:r>
              <a:rPr lang="pt-BR" sz="1000" b="1">
                <a:solidFill>
                  <a:sysClr val="window" lastClr="FFFFFF"/>
                </a:solidFill>
              </a:rPr>
              <a:t>:</a:t>
            </a:r>
            <a:endParaRPr kumimoji="0" lang="pt-BR" sz="1000" b="1" i="0" u="none" strike="noStrike" kern="1200" cap="none" spc="0" normalizeH="0" baseline="0" noProof="0">
              <a:ln>
                <a:noFill/>
              </a:ln>
              <a:solidFill>
                <a:sysClr val="window" lastClr="FFFFFF"/>
              </a:solidFill>
              <a:effectLst/>
              <a:uLnTx/>
              <a:uFillTx/>
              <a:latin typeface="Calibri"/>
            </a:endParaRPr>
          </a:p>
        </p:txBody>
      </p:sp>
      <p:pic>
        <p:nvPicPr>
          <p:cNvPr id="45" name="Picture 12" descr="D:\users\sb012367\Pictures\Symbol-Error.png">
            <a:extLst>
              <a:ext uri="{FF2B5EF4-FFF2-40B4-BE49-F238E27FC236}">
                <a16:creationId xmlns:a16="http://schemas.microsoft.com/office/drawing/2014/main" id="{94FF2B7C-C2CD-5697-A891-08F7AF50C1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4645" y="1608612"/>
            <a:ext cx="246721" cy="226535"/>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6" name="Seta: Divisa 45">
            <a:extLst>
              <a:ext uri="{FF2B5EF4-FFF2-40B4-BE49-F238E27FC236}">
                <a16:creationId xmlns:a16="http://schemas.microsoft.com/office/drawing/2014/main" id="{F8B2295F-16D4-3C70-1EF0-EA2244133071}"/>
              </a:ext>
            </a:extLst>
          </p:cNvPr>
          <p:cNvSpPr/>
          <p:nvPr/>
        </p:nvSpPr>
        <p:spPr>
          <a:xfrm>
            <a:off x="6423006" y="2167884"/>
            <a:ext cx="323565" cy="1881951"/>
          </a:xfrm>
          <a:prstGeom prst="chevron">
            <a:avLst/>
          </a:prstGeom>
          <a:solidFill>
            <a:srgbClr val="002060">
              <a:alpha val="18000"/>
            </a:srgb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13" name="Agrupar 12">
            <a:extLst>
              <a:ext uri="{FF2B5EF4-FFF2-40B4-BE49-F238E27FC236}">
                <a16:creationId xmlns:a16="http://schemas.microsoft.com/office/drawing/2014/main" id="{43FF9F1B-5ED7-6F56-7C1D-7B4B993C4A08}"/>
              </a:ext>
            </a:extLst>
          </p:cNvPr>
          <p:cNvGrpSpPr/>
          <p:nvPr/>
        </p:nvGrpSpPr>
        <p:grpSpPr>
          <a:xfrm>
            <a:off x="595300" y="845673"/>
            <a:ext cx="3673356" cy="4436903"/>
            <a:chOff x="640026" y="1324169"/>
            <a:chExt cx="3673356" cy="4436903"/>
          </a:xfrm>
        </p:grpSpPr>
        <p:grpSp>
          <p:nvGrpSpPr>
            <p:cNvPr id="10" name="Agrupar 9">
              <a:extLst>
                <a:ext uri="{FF2B5EF4-FFF2-40B4-BE49-F238E27FC236}">
                  <a16:creationId xmlns:a16="http://schemas.microsoft.com/office/drawing/2014/main" id="{5C110565-07D7-B27B-7A83-83CE2FCC6421}"/>
                </a:ext>
              </a:extLst>
            </p:cNvPr>
            <p:cNvGrpSpPr/>
            <p:nvPr/>
          </p:nvGrpSpPr>
          <p:grpSpPr>
            <a:xfrm>
              <a:off x="640026" y="1324169"/>
              <a:ext cx="3673356" cy="4002103"/>
              <a:chOff x="640026" y="1324169"/>
              <a:chExt cx="3244316" cy="4002103"/>
            </a:xfrm>
          </p:grpSpPr>
          <p:grpSp>
            <p:nvGrpSpPr>
              <p:cNvPr id="36" name="Agrupar 35">
                <a:extLst>
                  <a:ext uri="{FF2B5EF4-FFF2-40B4-BE49-F238E27FC236}">
                    <a16:creationId xmlns:a16="http://schemas.microsoft.com/office/drawing/2014/main" id="{91FF7875-A8D2-D9A6-690D-CD8EEA2CFF6A}"/>
                  </a:ext>
                </a:extLst>
              </p:cNvPr>
              <p:cNvGrpSpPr/>
              <p:nvPr/>
            </p:nvGrpSpPr>
            <p:grpSpPr>
              <a:xfrm>
                <a:off x="640026" y="1324169"/>
                <a:ext cx="3244316" cy="4002103"/>
                <a:chOff x="2406801" y="3024036"/>
                <a:chExt cx="3244316" cy="4002103"/>
              </a:xfrm>
            </p:grpSpPr>
            <p:sp>
              <p:nvSpPr>
                <p:cNvPr id="22" name="Retângulo Arredondado 271">
                  <a:extLst>
                    <a:ext uri="{FF2B5EF4-FFF2-40B4-BE49-F238E27FC236}">
                      <a16:creationId xmlns:a16="http://schemas.microsoft.com/office/drawing/2014/main" id="{5A736B4B-FB3D-CD36-D491-8B7BD1656870}"/>
                    </a:ext>
                  </a:extLst>
                </p:cNvPr>
                <p:cNvSpPr/>
                <p:nvPr/>
              </p:nvSpPr>
              <p:spPr>
                <a:xfrm>
                  <a:off x="2934553" y="3024036"/>
                  <a:ext cx="2716564" cy="4002103"/>
                </a:xfrm>
                <a:prstGeom prst="roundRect">
                  <a:avLst>
                    <a:gd name="adj" fmla="val 6100"/>
                  </a:avLst>
                </a:prstGeom>
                <a:solidFill>
                  <a:sysClr val="window" lastClr="FFFFFF"/>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tIns="72000" bIns="118800" rtlCol="0" anchor="t"/>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400" b="1">
                      <a:solidFill>
                        <a:prstClr val="black"/>
                      </a:solidFill>
                      <a:latin typeface="Calibri"/>
                      <a:cs typeface="Arial"/>
                    </a:rPr>
                    <a:t>Tarefas do Time Responsável pela Implantação dos Sistemas</a:t>
                  </a:r>
                  <a:endParaRPr kumimoji="0" lang="pt-BR" sz="1400" b="1" i="0" u="none" strike="noStrike" kern="1200" cap="none" spc="0" normalizeH="0" baseline="0" noProof="0">
                    <a:ln>
                      <a:noFill/>
                    </a:ln>
                    <a:solidFill>
                      <a:prstClr val="black"/>
                    </a:solidFill>
                    <a:effectLst/>
                    <a:uLnTx/>
                    <a:uFillTx/>
                    <a:latin typeface="Calibri"/>
                    <a:ea typeface="+mn-ea"/>
                    <a:cs typeface="Arial"/>
                  </a:endParaRPr>
                </a:p>
              </p:txBody>
            </p:sp>
            <p:sp>
              <p:nvSpPr>
                <p:cNvPr id="25" name="Retângulo de cantos arredondados 246">
                  <a:extLst>
                    <a:ext uri="{FF2B5EF4-FFF2-40B4-BE49-F238E27FC236}">
                      <a16:creationId xmlns:a16="http://schemas.microsoft.com/office/drawing/2014/main" id="{7D488558-A9FD-6D08-C441-C439F9E1BA96}"/>
                    </a:ext>
                  </a:extLst>
                </p:cNvPr>
                <p:cNvSpPr/>
                <p:nvPr/>
              </p:nvSpPr>
              <p:spPr>
                <a:xfrm>
                  <a:off x="3358060" y="3764597"/>
                  <a:ext cx="2194185" cy="2323765"/>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just" defTabSz="533400">
                    <a:lnSpc>
                      <a:spcPts val="1200"/>
                    </a:lnSpc>
                    <a:spcAft>
                      <a:spcPct val="35000"/>
                    </a:spcAft>
                    <a:buFontTx/>
                    <a:buChar char="-"/>
                    <a:defRPr/>
                  </a:pPr>
                  <a:r>
                    <a:rPr lang="pt-BR" dirty="0">
                      <a:solidFill>
                        <a:prstClr val="black"/>
                      </a:solidFill>
                      <a:latin typeface="Calibri"/>
                      <a:cs typeface="Arial"/>
                    </a:rPr>
                    <a:t>Executar o </a:t>
                  </a:r>
                  <a:r>
                    <a:rPr lang="pt-BR" dirty="0" err="1">
                      <a:solidFill>
                        <a:prstClr val="black"/>
                      </a:solidFill>
                      <a:latin typeface="Calibri"/>
                      <a:cs typeface="Arial"/>
                    </a:rPr>
                    <a:t>deploy</a:t>
                  </a:r>
                  <a:r>
                    <a:rPr lang="pt-BR" dirty="0">
                      <a:solidFill>
                        <a:prstClr val="black"/>
                      </a:solidFill>
                      <a:latin typeface="Calibri"/>
                      <a:cs typeface="Arial"/>
                    </a:rPr>
                    <a:t> da solução no servidor de Produção;</a:t>
                  </a:r>
                </a:p>
                <a:p>
                  <a:pPr marL="171450" marR="0" lvl="0" indent="-171450" algn="just" defTabSz="533400" rtl="0" eaLnBrk="1" fontAlgn="auto" latinLnBrk="0" hangingPunct="1">
                    <a:lnSpc>
                      <a:spcPts val="1200"/>
                    </a:lnSpc>
                    <a:spcBef>
                      <a:spcPts val="0"/>
                    </a:spcBef>
                    <a:spcAft>
                      <a:spcPct val="35000"/>
                    </a:spcAft>
                    <a:buClrTx/>
                    <a:buSzTx/>
                    <a:buFontTx/>
                    <a:buChar char="-"/>
                    <a:tabLst/>
                    <a:defRPr/>
                  </a:pPr>
                  <a:r>
                    <a:rPr kumimoji="0" lang="pt-BR" i="0" u="none" strike="noStrike" kern="1200" cap="none" spc="0" normalizeH="0" baseline="0" noProof="0" dirty="0">
                      <a:ln>
                        <a:noFill/>
                      </a:ln>
                      <a:solidFill>
                        <a:prstClr val="black"/>
                      </a:solidFill>
                      <a:effectLst/>
                      <a:uLnTx/>
                      <a:uFillTx/>
                      <a:latin typeface="Calibri"/>
                      <a:ea typeface="+mn-ea"/>
                      <a:cs typeface="Arial"/>
                    </a:rPr>
                    <a:t>Copiar o Código fonte da solução a partir do repositório de PRD para o Repositório de HML;</a:t>
                  </a:r>
                </a:p>
                <a:p>
                  <a:pPr marL="171450" indent="-171450" algn="just" defTabSz="533400">
                    <a:lnSpc>
                      <a:spcPts val="1200"/>
                    </a:lnSpc>
                    <a:spcAft>
                      <a:spcPct val="35000"/>
                    </a:spcAft>
                    <a:buFontTx/>
                    <a:buChar char="-"/>
                    <a:defRPr/>
                  </a:pPr>
                  <a:r>
                    <a:rPr kumimoji="0" lang="pt-BR" i="0" u="none" strike="noStrike" kern="1200" cap="none" spc="0" normalizeH="0" baseline="0" noProof="0" dirty="0">
                      <a:ln>
                        <a:noFill/>
                      </a:ln>
                      <a:solidFill>
                        <a:prstClr val="black"/>
                      </a:solidFill>
                      <a:effectLst/>
                      <a:uLnTx/>
                      <a:uFillTx/>
                      <a:latin typeface="Calibri"/>
                      <a:ea typeface="+mn-ea"/>
                      <a:cs typeface="Arial"/>
                    </a:rPr>
                    <a:t>Retornar o Código fonte da solução a partir do repositório de HML para o Repositório de PRD;</a:t>
                  </a:r>
                </a:p>
                <a:p>
                  <a:pPr marL="171450" indent="-171450" algn="just" defTabSz="533400">
                    <a:lnSpc>
                      <a:spcPts val="1200"/>
                    </a:lnSpc>
                    <a:spcAft>
                      <a:spcPct val="35000"/>
                    </a:spcAft>
                    <a:buFontTx/>
                    <a:buChar char="-"/>
                    <a:defRPr/>
                  </a:pPr>
                  <a:r>
                    <a:rPr kumimoji="0" lang="pt-BR" i="0" u="none" strike="noStrike" kern="1200" cap="none" spc="0" normalizeH="0" baseline="0" noProof="0" dirty="0">
                      <a:ln>
                        <a:noFill/>
                      </a:ln>
                      <a:solidFill>
                        <a:schemeClr val="accent2">
                          <a:lumMod val="75000"/>
                        </a:schemeClr>
                      </a:solidFill>
                      <a:effectLst/>
                      <a:uLnTx/>
                      <a:uFillTx/>
                      <a:latin typeface="Calibri"/>
                      <a:ea typeface="+mn-ea"/>
                      <a:cs typeface="Arial"/>
                    </a:rPr>
                    <a:t>Inclusão/Retirada de Credenciais;</a:t>
                  </a:r>
                </a:p>
                <a:p>
                  <a:pPr marL="171450" indent="-171450" algn="just" defTabSz="533400">
                    <a:lnSpc>
                      <a:spcPts val="1200"/>
                    </a:lnSpc>
                    <a:spcAft>
                      <a:spcPct val="35000"/>
                    </a:spcAft>
                    <a:buFontTx/>
                    <a:buChar char="-"/>
                    <a:defRPr/>
                  </a:pPr>
                  <a:r>
                    <a:rPr lang="pt-BR" dirty="0">
                      <a:solidFill>
                        <a:schemeClr val="accent2">
                          <a:lumMod val="75000"/>
                        </a:schemeClr>
                      </a:solidFill>
                      <a:latin typeface="Calibri"/>
                      <a:cs typeface="Arial"/>
                    </a:rPr>
                    <a:t>Geração de executáveis de PRD para </a:t>
                  </a:r>
                  <a:r>
                    <a:rPr lang="pt-BR" dirty="0" err="1">
                      <a:solidFill>
                        <a:schemeClr val="accent2">
                          <a:lumMod val="75000"/>
                        </a:schemeClr>
                      </a:solidFill>
                      <a:latin typeface="Calibri"/>
                      <a:cs typeface="Arial"/>
                    </a:rPr>
                    <a:t>Deploy</a:t>
                  </a:r>
                  <a:r>
                    <a:rPr lang="pt-BR" dirty="0">
                      <a:solidFill>
                        <a:schemeClr val="accent2">
                          <a:lumMod val="75000"/>
                        </a:schemeClr>
                      </a:solidFill>
                      <a:latin typeface="Calibri"/>
                      <a:cs typeface="Arial"/>
                    </a:rPr>
                    <a:t>;</a:t>
                  </a:r>
                </a:p>
                <a:p>
                  <a:pPr marL="171450" indent="-171450" algn="just" defTabSz="533400">
                    <a:lnSpc>
                      <a:spcPts val="1200"/>
                    </a:lnSpc>
                    <a:spcAft>
                      <a:spcPct val="35000"/>
                    </a:spcAft>
                    <a:buFontTx/>
                    <a:buChar char="-"/>
                    <a:defRPr/>
                  </a:pPr>
                  <a:r>
                    <a:rPr kumimoji="0" lang="pt-BR" i="0" u="none" strike="noStrike" kern="1200" cap="none" spc="0" normalizeH="0" baseline="0" noProof="0" dirty="0">
                      <a:ln>
                        <a:noFill/>
                      </a:ln>
                      <a:solidFill>
                        <a:schemeClr val="accent2">
                          <a:lumMod val="75000"/>
                        </a:schemeClr>
                      </a:solidFill>
                      <a:effectLst/>
                      <a:uLnTx/>
                      <a:uFillTx/>
                      <a:latin typeface="Calibri"/>
                      <a:ea typeface="+mn-ea"/>
                      <a:cs typeface="Arial"/>
                    </a:rPr>
                    <a:t>Padronização de código fonte;</a:t>
                  </a:r>
                </a:p>
              </p:txBody>
            </p:sp>
            <p:sp>
              <p:nvSpPr>
                <p:cNvPr id="27" name="Retângulo de cantos arredondados 246">
                  <a:extLst>
                    <a:ext uri="{FF2B5EF4-FFF2-40B4-BE49-F238E27FC236}">
                      <a16:creationId xmlns:a16="http://schemas.microsoft.com/office/drawing/2014/main" id="{883632D5-2712-078A-55B5-20DDF8645A6F}"/>
                    </a:ext>
                  </a:extLst>
                </p:cNvPr>
                <p:cNvSpPr/>
                <p:nvPr/>
              </p:nvSpPr>
              <p:spPr>
                <a:xfrm>
                  <a:off x="3032720" y="6281855"/>
                  <a:ext cx="2519525"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Alexander Paludeto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8" name="Retângulo de cantos arredondados 246">
                  <a:extLst>
                    <a:ext uri="{FF2B5EF4-FFF2-40B4-BE49-F238E27FC236}">
                      <a16:creationId xmlns:a16="http://schemas.microsoft.com/office/drawing/2014/main" id="{BCB9FCEF-D68E-F5AE-D70D-6DFD05EA4BC0}"/>
                    </a:ext>
                  </a:extLst>
                </p:cNvPr>
                <p:cNvSpPr/>
                <p:nvPr/>
              </p:nvSpPr>
              <p:spPr>
                <a:xfrm>
                  <a:off x="3032720" y="6490779"/>
                  <a:ext cx="2519525" cy="240048"/>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Marcelo Frederick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29" name="Retângulo de cantos arredondados 246">
                  <a:extLst>
                    <a:ext uri="{FF2B5EF4-FFF2-40B4-BE49-F238E27FC236}">
                      <a16:creationId xmlns:a16="http://schemas.microsoft.com/office/drawing/2014/main" id="{C5E01CB9-1029-7402-AE54-82F44651B4C6}"/>
                    </a:ext>
                  </a:extLst>
                </p:cNvPr>
                <p:cNvSpPr/>
                <p:nvPr/>
              </p:nvSpPr>
              <p:spPr>
                <a:xfrm>
                  <a:off x="3032720" y="6701415"/>
                  <a:ext cx="2519525" cy="198386"/>
                </a:xfrm>
                <a:prstGeom prst="rect">
                  <a:avLst/>
                </a:prstGeom>
                <a:solidFill>
                  <a:sysClr val="window" lastClr="FFFFFF">
                    <a:lumMod val="85000"/>
                  </a:sysClr>
                </a:solidFill>
                <a:ln>
                  <a:solidFill>
                    <a:sysClr val="window" lastClr="FFFFFF">
                      <a:lumMod val="50000"/>
                    </a:sysClr>
                  </a:solidFill>
                </a:ln>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533400" rtl="0" eaLnBrk="1" fontAlgn="auto" latinLnBrk="0" hangingPunct="1">
                    <a:lnSpc>
                      <a:spcPts val="1200"/>
                    </a:lnSpc>
                    <a:spcBef>
                      <a:spcPts val="0"/>
                    </a:spcBef>
                    <a:spcAft>
                      <a:spcPct val="35000"/>
                    </a:spcAft>
                    <a:buClrTx/>
                    <a:buSzTx/>
                    <a:buFontTx/>
                    <a:buNone/>
                    <a:tabLst/>
                    <a:defRPr/>
                  </a:pPr>
                  <a:r>
                    <a:rPr lang="pt-BR">
                      <a:solidFill>
                        <a:prstClr val="black"/>
                      </a:solidFill>
                      <a:latin typeface="Calibri"/>
                      <a:cs typeface="Arial"/>
                    </a:rPr>
                    <a:t>Wantuil dos Santos (</a:t>
                  </a:r>
                  <a:r>
                    <a:rPr lang="pt-BR" b="1">
                      <a:solidFill>
                        <a:prstClr val="black"/>
                      </a:solidFill>
                      <a:latin typeface="Calibri"/>
                      <a:cs typeface="Arial"/>
                    </a:rPr>
                    <a:t>E)</a:t>
                  </a:r>
                  <a:endParaRPr kumimoji="0" lang="pt-BR" b="1" i="0" u="none" strike="noStrike" kern="1200" cap="none" spc="0" normalizeH="0" baseline="0" noProof="0">
                    <a:ln>
                      <a:noFill/>
                    </a:ln>
                    <a:solidFill>
                      <a:prstClr val="black"/>
                    </a:solidFill>
                    <a:effectLst/>
                    <a:uLnTx/>
                    <a:uFillTx/>
                    <a:latin typeface="Calibri"/>
                    <a:ea typeface="+mn-ea"/>
                    <a:cs typeface="Arial"/>
                  </a:endParaRPr>
                </a:p>
              </p:txBody>
            </p:sp>
            <p:sp>
              <p:nvSpPr>
                <p:cNvPr id="35" name="Triângulo isósceles 34">
                  <a:extLst>
                    <a:ext uri="{FF2B5EF4-FFF2-40B4-BE49-F238E27FC236}">
                      <a16:creationId xmlns:a16="http://schemas.microsoft.com/office/drawing/2014/main" id="{A4112C3A-D354-0D6D-F00D-5733A10C60EA}"/>
                    </a:ext>
                  </a:extLst>
                </p:cNvPr>
                <p:cNvSpPr/>
                <p:nvPr/>
              </p:nvSpPr>
              <p:spPr>
                <a:xfrm rot="5400000" flipV="1">
                  <a:off x="795312" y="4760560"/>
                  <a:ext cx="3750730" cy="527752"/>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07606306-0504-44FB-11D8-F428996CCB2D}"/>
                  </a:ext>
                </a:extLst>
              </p:cNvPr>
              <p:cNvSpPr txBox="1"/>
              <p:nvPr/>
            </p:nvSpPr>
            <p:spPr>
              <a:xfrm>
                <a:off x="1005135" y="1874918"/>
                <a:ext cx="1241484"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Atividades: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sp>
            <p:nvSpPr>
              <p:cNvPr id="5" name="CaixaDeTexto 4">
                <a:extLst>
                  <a:ext uri="{FF2B5EF4-FFF2-40B4-BE49-F238E27FC236}">
                    <a16:creationId xmlns:a16="http://schemas.microsoft.com/office/drawing/2014/main" id="{D780A59F-F138-DC16-B109-5FAEFE9F4874}"/>
                  </a:ext>
                </a:extLst>
              </p:cNvPr>
              <p:cNvSpPr txBox="1"/>
              <p:nvPr/>
            </p:nvSpPr>
            <p:spPr>
              <a:xfrm>
                <a:off x="1135389" y="4367154"/>
                <a:ext cx="1241484" cy="261610"/>
              </a:xfrm>
              <a:prstGeom prst="rect">
                <a:avLst/>
              </a:prstGeom>
              <a:noFill/>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lang="pt-BR" sz="1100" b="1">
                    <a:solidFill>
                      <a:prstClr val="black"/>
                    </a:solidFill>
                    <a:latin typeface="Calibri"/>
                    <a:cs typeface="Arial"/>
                  </a:rPr>
                  <a:t>Representantes:</a:t>
                </a:r>
                <a:endParaRPr kumimoji="0" lang="pt-BR" sz="1100" b="1" i="0" u="none" strike="noStrike" kern="1200" cap="none" spc="0" normalizeH="0" baseline="0" noProof="0">
                  <a:ln>
                    <a:noFill/>
                  </a:ln>
                  <a:solidFill>
                    <a:prstClr val="black"/>
                  </a:solidFill>
                  <a:effectLst/>
                  <a:uLnTx/>
                  <a:uFillTx/>
                  <a:latin typeface="Calibri"/>
                  <a:ea typeface="+mn-ea"/>
                  <a:cs typeface="Arial"/>
                </a:endParaRPr>
              </a:p>
            </p:txBody>
          </p:sp>
        </p:grpSp>
        <p:sp>
          <p:nvSpPr>
            <p:cNvPr id="8" name="CaixaDeTexto 7">
              <a:extLst>
                <a:ext uri="{FF2B5EF4-FFF2-40B4-BE49-F238E27FC236}">
                  <a16:creationId xmlns:a16="http://schemas.microsoft.com/office/drawing/2014/main" id="{D68BA9CA-8A1C-1DED-9D55-184BD4815B89}"/>
                </a:ext>
              </a:extLst>
            </p:cNvPr>
            <p:cNvSpPr txBox="1"/>
            <p:nvPr/>
          </p:nvSpPr>
          <p:spPr>
            <a:xfrm>
              <a:off x="1126366" y="5360962"/>
              <a:ext cx="2979372" cy="400110"/>
            </a:xfrm>
            <a:prstGeom prst="rect">
              <a:avLst/>
            </a:prstGeom>
            <a:solidFill>
              <a:schemeClr val="accent4">
                <a:lumMod val="20000"/>
                <a:lumOff val="80000"/>
              </a:schemeClr>
            </a:solidFill>
          </p:spPr>
          <p:txBody>
            <a:bodyPr wrap="square" lIns="0" rIns="0">
              <a:spAutoFit/>
            </a:bodyPr>
            <a:lstStyle/>
            <a:p>
              <a:pPr algn="ctr"/>
              <a:r>
                <a:rPr lang="en-US" sz="1000">
                  <a:latin typeface="Segoe UI" panose="020B0502040204020203" pitchFamily="34" charset="0"/>
                  <a:cs typeface="Segoe UI" panose="020B0502040204020203" pitchFamily="34" charset="0"/>
                </a:rPr>
                <a:t>Time de Infra </a:t>
              </a:r>
              <a:r>
                <a:rPr lang="en-US" sz="1000" err="1">
                  <a:latin typeface="Segoe UI" panose="020B0502040204020203" pitchFamily="34" charset="0"/>
                  <a:cs typeface="Segoe UI" panose="020B0502040204020203" pitchFamily="34" charset="0"/>
                </a:rPr>
                <a:t>não</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possui</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todas</a:t>
              </a:r>
              <a:r>
                <a:rPr lang="en-US" sz="1000">
                  <a:latin typeface="Segoe UI" panose="020B0502040204020203" pitchFamily="34" charset="0"/>
                  <a:cs typeface="Segoe UI" panose="020B0502040204020203" pitchFamily="34" charset="0"/>
                </a:rPr>
                <a:t> as skills </a:t>
              </a:r>
              <a:r>
                <a:rPr lang="en-US" sz="1000" err="1">
                  <a:latin typeface="Segoe UI" panose="020B0502040204020203" pitchFamily="34" charset="0"/>
                  <a:cs typeface="Segoe UI" panose="020B0502040204020203" pitchFamily="34" charset="0"/>
                </a:rPr>
                <a:t>necessárias</a:t>
              </a:r>
              <a:r>
                <a:rPr lang="en-US" sz="1000">
                  <a:latin typeface="Segoe UI" panose="020B0502040204020203" pitchFamily="34" charset="0"/>
                  <a:cs typeface="Segoe UI" panose="020B0502040204020203" pitchFamily="34" charset="0"/>
                </a:rPr>
                <a:t> para </a:t>
              </a:r>
              <a:r>
                <a:rPr lang="en-US" sz="1000" err="1">
                  <a:latin typeface="Segoe UI" panose="020B0502040204020203" pitchFamily="34" charset="0"/>
                  <a:cs typeface="Segoe UI" panose="020B0502040204020203" pitchFamily="34" charset="0"/>
                </a:rPr>
                <a:t>executar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todas</a:t>
              </a:r>
              <a:r>
                <a:rPr lang="en-US" sz="1000">
                  <a:latin typeface="Segoe UI" panose="020B0502040204020203" pitchFamily="34" charset="0"/>
                  <a:cs typeface="Segoe UI" panose="020B0502040204020203" pitchFamily="34" charset="0"/>
                </a:rPr>
                <a:t> as </a:t>
              </a:r>
              <a:r>
                <a:rPr lang="en-US" sz="1000" err="1">
                  <a:latin typeface="Segoe UI" panose="020B0502040204020203" pitchFamily="34" charset="0"/>
                  <a:cs typeface="Segoe UI" panose="020B0502040204020203" pitchFamily="34" charset="0"/>
                </a:rPr>
                <a:t>atividades</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necessárias</a:t>
              </a:r>
              <a:endParaRPr lang="pt-BR" sz="1000"/>
            </a:p>
          </p:txBody>
        </p:sp>
        <p:sp>
          <p:nvSpPr>
            <p:cNvPr id="15" name="CaixaDeTexto 14">
              <a:extLst>
                <a:ext uri="{FF2B5EF4-FFF2-40B4-BE49-F238E27FC236}">
                  <a16:creationId xmlns:a16="http://schemas.microsoft.com/office/drawing/2014/main" id="{A63BAA9C-9F69-0DB0-BCD5-0F344BDA44BE}"/>
                </a:ext>
              </a:extLst>
            </p:cNvPr>
            <p:cNvSpPr txBox="1"/>
            <p:nvPr/>
          </p:nvSpPr>
          <p:spPr>
            <a:xfrm>
              <a:off x="1325181" y="2479849"/>
              <a:ext cx="395255"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defPPr>
                <a:defRPr lang="pt-BR"/>
              </a:defPPr>
              <a:lvl1pPr>
                <a:defRPr>
                  <a:solidFill>
                    <a:srgbClr val="00B050"/>
                  </a:solidFill>
                </a:defRPr>
              </a:lvl1pPr>
            </a:lstStyle>
            <a:p>
              <a:r>
                <a:rPr lang="pt-BR">
                  <a:solidFill>
                    <a:srgbClr val="FF0000"/>
                  </a:solidFill>
                </a:rPr>
                <a:t>NG</a:t>
              </a:r>
            </a:p>
          </p:txBody>
        </p:sp>
        <p:sp>
          <p:nvSpPr>
            <p:cNvPr id="2" name="CaixaDeTexto 1">
              <a:extLst>
                <a:ext uri="{FF2B5EF4-FFF2-40B4-BE49-F238E27FC236}">
                  <a16:creationId xmlns:a16="http://schemas.microsoft.com/office/drawing/2014/main" id="{005A3C20-F6C7-CB86-45B6-AF8D40A7EE34}"/>
                </a:ext>
              </a:extLst>
            </p:cNvPr>
            <p:cNvSpPr txBox="1"/>
            <p:nvPr/>
          </p:nvSpPr>
          <p:spPr>
            <a:xfrm>
              <a:off x="1325181" y="2119032"/>
              <a:ext cx="395255"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p>
              <a:r>
                <a:rPr lang="pt-BR">
                  <a:solidFill>
                    <a:srgbClr val="00B050"/>
                  </a:solidFill>
                </a:rPr>
                <a:t>OK</a:t>
              </a:r>
            </a:p>
          </p:txBody>
        </p:sp>
        <p:sp>
          <p:nvSpPr>
            <p:cNvPr id="7" name="CaixaDeTexto 6">
              <a:extLst>
                <a:ext uri="{FF2B5EF4-FFF2-40B4-BE49-F238E27FC236}">
                  <a16:creationId xmlns:a16="http://schemas.microsoft.com/office/drawing/2014/main" id="{BFFAD548-5B52-C0B2-ABFD-A2E031B7D789}"/>
                </a:ext>
              </a:extLst>
            </p:cNvPr>
            <p:cNvSpPr txBox="1"/>
            <p:nvPr/>
          </p:nvSpPr>
          <p:spPr>
            <a:xfrm>
              <a:off x="1315139" y="2997426"/>
              <a:ext cx="405297" cy="276999"/>
            </a:xfrm>
            <a:prstGeom prst="rect">
              <a:avLst/>
            </a:prstGeom>
            <a:solidFill>
              <a:schemeClr val="bg1"/>
            </a:solidFill>
            <a:ln>
              <a:solidFill>
                <a:schemeClr val="tx1">
                  <a:lumMod val="50000"/>
                  <a:lumOff val="50000"/>
                </a:schemeClr>
              </a:solidFill>
            </a:ln>
          </p:spPr>
          <p:txBody>
            <a:bodyPr wrap="square" lIns="36000" tIns="0" rIns="36000" bIns="0" rtlCol="0">
              <a:spAutoFit/>
            </a:bodyPr>
            <a:lstStyle>
              <a:defPPr>
                <a:defRPr lang="pt-BR"/>
              </a:defPPr>
              <a:lvl1pPr>
                <a:defRPr>
                  <a:solidFill>
                    <a:srgbClr val="00B050"/>
                  </a:solidFill>
                </a:defRPr>
              </a:lvl1pPr>
            </a:lstStyle>
            <a:p>
              <a:r>
                <a:rPr lang="pt-BR">
                  <a:solidFill>
                    <a:srgbClr val="FF0000"/>
                  </a:solidFill>
                </a:rPr>
                <a:t>NG</a:t>
              </a:r>
            </a:p>
          </p:txBody>
        </p:sp>
        <p:sp>
          <p:nvSpPr>
            <p:cNvPr id="14" name="CaixaDeTexto 13">
              <a:extLst>
                <a:ext uri="{FF2B5EF4-FFF2-40B4-BE49-F238E27FC236}">
                  <a16:creationId xmlns:a16="http://schemas.microsoft.com/office/drawing/2014/main" id="{B83EA915-1843-186D-3D74-606BA76A777B}"/>
                </a:ext>
              </a:extLst>
            </p:cNvPr>
            <p:cNvSpPr txBox="1"/>
            <p:nvPr/>
          </p:nvSpPr>
          <p:spPr>
            <a:xfrm>
              <a:off x="1315836" y="3495355"/>
              <a:ext cx="404525"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dirty="0">
                  <a:solidFill>
                    <a:srgbClr val="FF0000"/>
                  </a:solidFill>
                </a:rPr>
                <a:t>  X  </a:t>
              </a:r>
            </a:p>
          </p:txBody>
        </p:sp>
        <p:sp>
          <p:nvSpPr>
            <p:cNvPr id="20" name="CaixaDeTexto 19">
              <a:extLst>
                <a:ext uri="{FF2B5EF4-FFF2-40B4-BE49-F238E27FC236}">
                  <a16:creationId xmlns:a16="http://schemas.microsoft.com/office/drawing/2014/main" id="{987D3B60-46BB-2AAD-2EC6-94B4D04B7325}"/>
                </a:ext>
              </a:extLst>
            </p:cNvPr>
            <p:cNvSpPr txBox="1"/>
            <p:nvPr/>
          </p:nvSpPr>
          <p:spPr>
            <a:xfrm>
              <a:off x="1316951" y="3799091"/>
              <a:ext cx="404525"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a:solidFill>
                    <a:srgbClr val="FF0000"/>
                  </a:solidFill>
                </a:rPr>
                <a:t>  X  </a:t>
              </a:r>
            </a:p>
          </p:txBody>
        </p:sp>
        <p:sp>
          <p:nvSpPr>
            <p:cNvPr id="21" name="CaixaDeTexto 20">
              <a:extLst>
                <a:ext uri="{FF2B5EF4-FFF2-40B4-BE49-F238E27FC236}">
                  <a16:creationId xmlns:a16="http://schemas.microsoft.com/office/drawing/2014/main" id="{B762A5EB-55E5-9205-8893-B3CE8F5EA40C}"/>
                </a:ext>
              </a:extLst>
            </p:cNvPr>
            <p:cNvSpPr txBox="1"/>
            <p:nvPr/>
          </p:nvSpPr>
          <p:spPr>
            <a:xfrm>
              <a:off x="1315836" y="4103722"/>
              <a:ext cx="404525"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a:solidFill>
                    <a:srgbClr val="FF0000"/>
                  </a:solidFill>
                </a:rPr>
                <a:t>  X  </a:t>
              </a:r>
            </a:p>
          </p:txBody>
        </p:sp>
      </p:grpSp>
      <p:sp>
        <p:nvSpPr>
          <p:cNvPr id="12" name="CaixaDeTexto 11">
            <a:extLst>
              <a:ext uri="{FF2B5EF4-FFF2-40B4-BE49-F238E27FC236}">
                <a16:creationId xmlns:a16="http://schemas.microsoft.com/office/drawing/2014/main" id="{ADB4CCA7-D799-0CB4-8D07-884D8A50E5A6}"/>
              </a:ext>
            </a:extLst>
          </p:cNvPr>
          <p:cNvSpPr txBox="1"/>
          <p:nvPr/>
        </p:nvSpPr>
        <p:spPr>
          <a:xfrm>
            <a:off x="11973464" y="2698450"/>
            <a:ext cx="12773890" cy="369332"/>
          </a:xfrm>
          <a:prstGeom prst="rect">
            <a:avLst/>
          </a:prstGeom>
          <a:noFill/>
        </p:spPr>
        <p:txBody>
          <a:bodyPr wrap="square">
            <a:spAutoFit/>
          </a:bodyPr>
          <a:lstStyle/>
          <a:p>
            <a:pPr lvl="1"/>
            <a:r>
              <a:rPr lang="pt-BR" sz="1800"/>
              <a:t>- Relatos de falhas/lentidão no processo automatizado do controle de objetos Notes;</a:t>
            </a:r>
          </a:p>
        </p:txBody>
      </p:sp>
      <p:grpSp>
        <p:nvGrpSpPr>
          <p:cNvPr id="11" name="Agrupar 10">
            <a:extLst>
              <a:ext uri="{FF2B5EF4-FFF2-40B4-BE49-F238E27FC236}">
                <a16:creationId xmlns:a16="http://schemas.microsoft.com/office/drawing/2014/main" id="{FFB5B7E7-5CDE-E81D-7929-97DF387269F4}"/>
              </a:ext>
            </a:extLst>
          </p:cNvPr>
          <p:cNvGrpSpPr/>
          <p:nvPr/>
        </p:nvGrpSpPr>
        <p:grpSpPr>
          <a:xfrm>
            <a:off x="223294" y="5516931"/>
            <a:ext cx="3837718" cy="385438"/>
            <a:chOff x="284570" y="4767535"/>
            <a:chExt cx="3837718" cy="461664"/>
          </a:xfrm>
        </p:grpSpPr>
        <p:sp>
          <p:nvSpPr>
            <p:cNvPr id="16" name="CaixaDeTexto 15">
              <a:extLst>
                <a:ext uri="{FF2B5EF4-FFF2-40B4-BE49-F238E27FC236}">
                  <a16:creationId xmlns:a16="http://schemas.microsoft.com/office/drawing/2014/main" id="{8AF43586-3D58-4F0C-DC43-C31D176A028D}"/>
                </a:ext>
              </a:extLst>
            </p:cNvPr>
            <p:cNvSpPr txBox="1"/>
            <p:nvPr/>
          </p:nvSpPr>
          <p:spPr>
            <a:xfrm>
              <a:off x="631556" y="4767535"/>
              <a:ext cx="3490732" cy="415498"/>
            </a:xfrm>
            <a:prstGeom prst="rect">
              <a:avLst/>
            </a:prstGeom>
            <a:noFill/>
          </p:spPr>
          <p:txBody>
            <a:bodyPr wrap="square" rtlCol="0">
              <a:spAutoFit/>
            </a:bodyPr>
            <a:lstStyle/>
            <a:p>
              <a:r>
                <a:rPr lang="en-US" sz="1100" b="1">
                  <a:solidFill>
                    <a:schemeClr val="tx1">
                      <a:lumMod val="85000"/>
                      <a:lumOff val="15000"/>
                    </a:schemeClr>
                  </a:solidFill>
                </a:rPr>
                <a:t>Falta do </a:t>
              </a:r>
              <a:r>
                <a:rPr lang="en-US" sz="1100" b="1" err="1">
                  <a:solidFill>
                    <a:schemeClr val="tx1">
                      <a:lumMod val="85000"/>
                      <a:lumOff val="15000"/>
                    </a:schemeClr>
                  </a:solidFill>
                </a:rPr>
                <a:t>processo</a:t>
              </a:r>
              <a:r>
                <a:rPr lang="en-US" sz="1100" b="1">
                  <a:solidFill>
                    <a:schemeClr val="tx1">
                      <a:lumMod val="85000"/>
                      <a:lumOff val="15000"/>
                    </a:schemeClr>
                  </a:solidFill>
                </a:rPr>
                <a:t> de </a:t>
              </a:r>
              <a:r>
                <a:rPr lang="en-US" sz="1100" b="1" err="1">
                  <a:solidFill>
                    <a:schemeClr val="tx1">
                      <a:lumMod val="85000"/>
                      <a:lumOff val="15000"/>
                    </a:schemeClr>
                  </a:solidFill>
                </a:rPr>
                <a:t>cópia</a:t>
              </a:r>
              <a:r>
                <a:rPr lang="en-US" sz="1100" b="1">
                  <a:solidFill>
                    <a:schemeClr val="tx1">
                      <a:lumMod val="85000"/>
                      <a:lumOff val="15000"/>
                    </a:schemeClr>
                  </a:solidFill>
                </a:rPr>
                <a:t> de </a:t>
              </a:r>
              <a:r>
                <a:rPr lang="en-US" sz="1100" b="1" err="1">
                  <a:solidFill>
                    <a:schemeClr val="tx1">
                      <a:lumMod val="85000"/>
                      <a:lumOff val="15000"/>
                    </a:schemeClr>
                  </a:solidFill>
                </a:rPr>
                <a:t>repositório</a:t>
              </a:r>
              <a:r>
                <a:rPr lang="en-US" sz="1100" b="1">
                  <a:solidFill>
                    <a:schemeClr val="tx1">
                      <a:lumMod val="85000"/>
                      <a:lumOff val="15000"/>
                    </a:schemeClr>
                  </a:solidFill>
                </a:rPr>
                <a:t> de </a:t>
              </a:r>
              <a:r>
                <a:rPr lang="en-US" sz="1100" b="1" err="1">
                  <a:solidFill>
                    <a:schemeClr val="tx1">
                      <a:lumMod val="85000"/>
                      <a:lumOff val="15000"/>
                    </a:schemeClr>
                  </a:solidFill>
                </a:rPr>
                <a:t>fontes</a:t>
              </a:r>
              <a:endParaRPr lang="en-US" sz="1100" b="1">
                <a:solidFill>
                  <a:schemeClr val="tx1">
                    <a:lumMod val="85000"/>
                    <a:lumOff val="15000"/>
                  </a:schemeClr>
                </a:solidFill>
              </a:endParaRPr>
            </a:p>
            <a:p>
              <a:r>
                <a:rPr lang="en-US" sz="1000">
                  <a:solidFill>
                    <a:schemeClr val="tx1">
                      <a:lumMod val="85000"/>
                      <a:lumOff val="15000"/>
                    </a:schemeClr>
                  </a:solidFill>
                </a:rPr>
                <a:t>(PRD para HML)</a:t>
              </a:r>
              <a:endParaRPr lang="en-US" sz="900">
                <a:solidFill>
                  <a:schemeClr val="tx1">
                    <a:lumMod val="85000"/>
                    <a:lumOff val="15000"/>
                  </a:schemeClr>
                </a:solidFill>
              </a:endParaRPr>
            </a:p>
          </p:txBody>
        </p:sp>
        <p:sp>
          <p:nvSpPr>
            <p:cNvPr id="30" name="Fluxograma: Conector 29">
              <a:extLst>
                <a:ext uri="{FF2B5EF4-FFF2-40B4-BE49-F238E27FC236}">
                  <a16:creationId xmlns:a16="http://schemas.microsoft.com/office/drawing/2014/main" id="{93B75671-2EF9-53DB-5CDC-98D2459383BB}"/>
                </a:ext>
              </a:extLst>
            </p:cNvPr>
            <p:cNvSpPr/>
            <p:nvPr/>
          </p:nvSpPr>
          <p:spPr>
            <a:xfrm>
              <a:off x="284570" y="4802316"/>
              <a:ext cx="360000" cy="42688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1</a:t>
              </a:r>
            </a:p>
          </p:txBody>
        </p:sp>
      </p:grpSp>
      <p:grpSp>
        <p:nvGrpSpPr>
          <p:cNvPr id="31" name="Agrupar 30">
            <a:extLst>
              <a:ext uri="{FF2B5EF4-FFF2-40B4-BE49-F238E27FC236}">
                <a16:creationId xmlns:a16="http://schemas.microsoft.com/office/drawing/2014/main" id="{F8CFD9D9-C005-0595-768A-5EAD8F901604}"/>
              </a:ext>
            </a:extLst>
          </p:cNvPr>
          <p:cNvGrpSpPr/>
          <p:nvPr/>
        </p:nvGrpSpPr>
        <p:grpSpPr>
          <a:xfrm>
            <a:off x="222456" y="5932426"/>
            <a:ext cx="3765987" cy="450004"/>
            <a:chOff x="2157746" y="4767535"/>
            <a:chExt cx="3031562" cy="450004"/>
          </a:xfrm>
        </p:grpSpPr>
        <p:sp>
          <p:nvSpPr>
            <p:cNvPr id="32" name="CaixaDeTexto 31">
              <a:extLst>
                <a:ext uri="{FF2B5EF4-FFF2-40B4-BE49-F238E27FC236}">
                  <a16:creationId xmlns:a16="http://schemas.microsoft.com/office/drawing/2014/main" id="{30371EB3-833F-612B-CAD2-72648B42A03C}"/>
                </a:ext>
              </a:extLst>
            </p:cNvPr>
            <p:cNvSpPr txBox="1"/>
            <p:nvPr/>
          </p:nvSpPr>
          <p:spPr>
            <a:xfrm>
              <a:off x="2450246" y="4767535"/>
              <a:ext cx="2739062" cy="430887"/>
            </a:xfrm>
            <a:prstGeom prst="rect">
              <a:avLst/>
            </a:prstGeom>
            <a:noFill/>
          </p:spPr>
          <p:txBody>
            <a:bodyPr wrap="square" rtlCol="0">
              <a:spAutoFit/>
            </a:bodyPr>
            <a:lstStyle/>
            <a:p>
              <a:r>
                <a:rPr lang="pt-BR" sz="1100" b="1">
                  <a:solidFill>
                    <a:schemeClr val="tx1">
                      <a:lumMod val="85000"/>
                      <a:lumOff val="15000"/>
                    </a:schemeClr>
                  </a:solidFill>
                </a:rPr>
                <a:t>Analistas com Acesso direto a </a:t>
              </a:r>
              <a:r>
                <a:rPr lang="pt-BR" sz="1100" b="1" err="1">
                  <a:solidFill>
                    <a:schemeClr val="tx1">
                      <a:lumMod val="85000"/>
                      <a:lumOff val="15000"/>
                    </a:schemeClr>
                  </a:solidFill>
                </a:rPr>
                <a:t>credênciais</a:t>
              </a:r>
              <a:r>
                <a:rPr lang="pt-BR" sz="1100" b="1">
                  <a:solidFill>
                    <a:schemeClr val="tx1">
                      <a:lumMod val="85000"/>
                      <a:lumOff val="15000"/>
                    </a:schemeClr>
                  </a:solidFill>
                </a:rPr>
                <a:t> de </a:t>
              </a:r>
              <a:r>
                <a:rPr lang="pt-BR" sz="1100" b="1" err="1">
                  <a:solidFill>
                    <a:schemeClr val="tx1">
                      <a:lumMod val="85000"/>
                      <a:lumOff val="15000"/>
                    </a:schemeClr>
                  </a:solidFill>
                </a:rPr>
                <a:t>BD’s</a:t>
              </a:r>
              <a:r>
                <a:rPr lang="pt-BR" sz="1100" b="1">
                  <a:solidFill>
                    <a:schemeClr val="tx1">
                      <a:lumMod val="85000"/>
                      <a:lumOff val="15000"/>
                    </a:schemeClr>
                  </a:solidFill>
                </a:rPr>
                <a:t> de Produção </a:t>
              </a:r>
              <a:r>
                <a:rPr lang="pt-BR" sz="1050">
                  <a:solidFill>
                    <a:schemeClr val="tx1">
                      <a:lumMod val="85000"/>
                      <a:lumOff val="15000"/>
                    </a:schemeClr>
                  </a:solidFill>
                </a:rPr>
                <a:t>(não estão encriptadas)</a:t>
              </a:r>
            </a:p>
          </p:txBody>
        </p:sp>
        <p:sp>
          <p:nvSpPr>
            <p:cNvPr id="33" name="Fluxograma: Conector 32">
              <a:extLst>
                <a:ext uri="{FF2B5EF4-FFF2-40B4-BE49-F238E27FC236}">
                  <a16:creationId xmlns:a16="http://schemas.microsoft.com/office/drawing/2014/main" id="{D8E9BB9E-8613-AFD2-3063-EB8A218C042E}"/>
                </a:ext>
              </a:extLst>
            </p:cNvPr>
            <p:cNvSpPr/>
            <p:nvPr/>
          </p:nvSpPr>
          <p:spPr>
            <a:xfrm>
              <a:off x="2157746" y="4861083"/>
              <a:ext cx="289795" cy="356456"/>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2</a:t>
              </a:r>
            </a:p>
          </p:txBody>
        </p:sp>
      </p:grpSp>
      <p:grpSp>
        <p:nvGrpSpPr>
          <p:cNvPr id="34" name="Agrupar 33">
            <a:extLst>
              <a:ext uri="{FF2B5EF4-FFF2-40B4-BE49-F238E27FC236}">
                <a16:creationId xmlns:a16="http://schemas.microsoft.com/office/drawing/2014/main" id="{2292C6B2-A984-2F88-4D1D-9362877BEAD0}"/>
              </a:ext>
            </a:extLst>
          </p:cNvPr>
          <p:cNvGrpSpPr/>
          <p:nvPr/>
        </p:nvGrpSpPr>
        <p:grpSpPr>
          <a:xfrm>
            <a:off x="8474989" y="5475620"/>
            <a:ext cx="4135542" cy="430887"/>
            <a:chOff x="3918961" y="4891446"/>
            <a:chExt cx="4362394" cy="430887"/>
          </a:xfrm>
        </p:grpSpPr>
        <p:sp>
          <p:nvSpPr>
            <p:cNvPr id="47" name="CaixaDeTexto 46">
              <a:extLst>
                <a:ext uri="{FF2B5EF4-FFF2-40B4-BE49-F238E27FC236}">
                  <a16:creationId xmlns:a16="http://schemas.microsoft.com/office/drawing/2014/main" id="{78F28B27-2364-743B-EF2F-D140D3362390}"/>
                </a:ext>
              </a:extLst>
            </p:cNvPr>
            <p:cNvSpPr txBox="1"/>
            <p:nvPr/>
          </p:nvSpPr>
          <p:spPr>
            <a:xfrm>
              <a:off x="4288098" y="4891446"/>
              <a:ext cx="3993257" cy="430887"/>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err="1"/>
                <a:t>Compilação</a:t>
              </a:r>
              <a:r>
                <a:rPr lang="en-US" sz="1100"/>
                <a:t> para </a:t>
              </a:r>
              <a:r>
                <a:rPr lang="en-US" sz="1100" err="1"/>
                <a:t>produção</a:t>
              </a:r>
              <a:r>
                <a:rPr lang="en-US" sz="1100"/>
                <a:t> </a:t>
              </a:r>
              <a:r>
                <a:rPr lang="en-US" sz="1100" err="1"/>
                <a:t>dependente</a:t>
              </a:r>
              <a:r>
                <a:rPr lang="en-US" sz="1100"/>
                <a:t> do </a:t>
              </a:r>
              <a:r>
                <a:rPr lang="en-US" sz="1100" err="1"/>
                <a:t>analista</a:t>
              </a:r>
              <a:r>
                <a:rPr lang="en-US" sz="1100"/>
                <a:t>/</a:t>
              </a:r>
              <a:r>
                <a:rPr lang="en-US" sz="1100" err="1"/>
                <a:t>desenvolvedor</a:t>
              </a:r>
              <a:endParaRPr lang="en-US" sz="1100"/>
            </a:p>
          </p:txBody>
        </p:sp>
        <p:sp>
          <p:nvSpPr>
            <p:cNvPr id="48" name="Fluxograma: Conector 47">
              <a:extLst>
                <a:ext uri="{FF2B5EF4-FFF2-40B4-BE49-F238E27FC236}">
                  <a16:creationId xmlns:a16="http://schemas.microsoft.com/office/drawing/2014/main" id="{013B41B8-E8CF-9831-15BB-51DA0909252A}"/>
                </a:ext>
              </a:extLst>
            </p:cNvPr>
            <p:cNvSpPr/>
            <p:nvPr/>
          </p:nvSpPr>
          <p:spPr>
            <a:xfrm>
              <a:off x="3918961" y="4915243"/>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5</a:t>
              </a:r>
            </a:p>
          </p:txBody>
        </p:sp>
      </p:grpSp>
      <p:grpSp>
        <p:nvGrpSpPr>
          <p:cNvPr id="49" name="Agrupar 48">
            <a:extLst>
              <a:ext uri="{FF2B5EF4-FFF2-40B4-BE49-F238E27FC236}">
                <a16:creationId xmlns:a16="http://schemas.microsoft.com/office/drawing/2014/main" id="{D0C28E00-DE88-5E9D-2816-674897CC4EFC}"/>
              </a:ext>
            </a:extLst>
          </p:cNvPr>
          <p:cNvGrpSpPr/>
          <p:nvPr/>
        </p:nvGrpSpPr>
        <p:grpSpPr>
          <a:xfrm>
            <a:off x="4127282" y="5478938"/>
            <a:ext cx="4193684" cy="415498"/>
            <a:chOff x="3918961" y="4825830"/>
            <a:chExt cx="4423724" cy="415498"/>
          </a:xfrm>
        </p:grpSpPr>
        <p:sp>
          <p:nvSpPr>
            <p:cNvPr id="50" name="CaixaDeTexto 49">
              <a:extLst>
                <a:ext uri="{FF2B5EF4-FFF2-40B4-BE49-F238E27FC236}">
                  <a16:creationId xmlns:a16="http://schemas.microsoft.com/office/drawing/2014/main" id="{14212D91-BCFE-ABF4-9878-59FEC08CDB94}"/>
                </a:ext>
              </a:extLst>
            </p:cNvPr>
            <p:cNvSpPr txBox="1"/>
            <p:nvPr/>
          </p:nvSpPr>
          <p:spPr>
            <a:xfrm>
              <a:off x="4243284" y="4825830"/>
              <a:ext cx="4099401"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controle de padrões de código / melhores práticas</a:t>
              </a:r>
            </a:p>
            <a:p>
              <a:r>
                <a:rPr lang="pt-BR" sz="1000" b="0"/>
                <a:t>(Vulnerabilidades, uso ilegal de ferramentas de terceiros, </a:t>
              </a:r>
              <a:r>
                <a:rPr lang="pt-BR" sz="1000" b="0" err="1"/>
                <a:t>etc</a:t>
              </a:r>
              <a:r>
                <a:rPr lang="pt-BR" sz="1000" b="0"/>
                <a:t>)</a:t>
              </a:r>
              <a:endParaRPr lang="en-US" sz="1100"/>
            </a:p>
          </p:txBody>
        </p:sp>
        <p:sp>
          <p:nvSpPr>
            <p:cNvPr id="51" name="Fluxograma: Conector 50">
              <a:extLst>
                <a:ext uri="{FF2B5EF4-FFF2-40B4-BE49-F238E27FC236}">
                  <a16:creationId xmlns:a16="http://schemas.microsoft.com/office/drawing/2014/main" id="{D138456C-F204-A4BC-5FA3-8F229C860EF1}"/>
                </a:ext>
              </a:extLst>
            </p:cNvPr>
            <p:cNvSpPr/>
            <p:nvPr/>
          </p:nvSpPr>
          <p:spPr>
            <a:xfrm>
              <a:off x="3918961" y="4833355"/>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3</a:t>
              </a:r>
            </a:p>
          </p:txBody>
        </p:sp>
      </p:grpSp>
      <p:grpSp>
        <p:nvGrpSpPr>
          <p:cNvPr id="52" name="Agrupar 51">
            <a:extLst>
              <a:ext uri="{FF2B5EF4-FFF2-40B4-BE49-F238E27FC236}">
                <a16:creationId xmlns:a16="http://schemas.microsoft.com/office/drawing/2014/main" id="{5820E655-E456-32C8-69AF-C245431F83FA}"/>
              </a:ext>
            </a:extLst>
          </p:cNvPr>
          <p:cNvGrpSpPr/>
          <p:nvPr/>
        </p:nvGrpSpPr>
        <p:grpSpPr>
          <a:xfrm>
            <a:off x="8488636" y="5919041"/>
            <a:ext cx="3633229" cy="415498"/>
            <a:chOff x="3904564" y="4809157"/>
            <a:chExt cx="3832526" cy="415498"/>
          </a:xfrm>
        </p:grpSpPr>
        <p:sp>
          <p:nvSpPr>
            <p:cNvPr id="53" name="CaixaDeTexto 52">
              <a:extLst>
                <a:ext uri="{FF2B5EF4-FFF2-40B4-BE49-F238E27FC236}">
                  <a16:creationId xmlns:a16="http://schemas.microsoft.com/office/drawing/2014/main" id="{9CD5D482-E4D7-5188-11A7-A75552CBC961}"/>
                </a:ext>
              </a:extLst>
            </p:cNvPr>
            <p:cNvSpPr txBox="1"/>
            <p:nvPr/>
          </p:nvSpPr>
          <p:spPr>
            <a:xfrm>
              <a:off x="4246302" y="4809157"/>
              <a:ext cx="3490788"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en-US" sz="1100"/>
                <a:t>Deploy </a:t>
              </a:r>
              <a:r>
                <a:rPr lang="en-US" sz="1100" err="1"/>
                <a:t>sem</a:t>
              </a:r>
              <a:r>
                <a:rPr lang="en-US" sz="1100"/>
                <a:t> </a:t>
              </a:r>
              <a:r>
                <a:rPr lang="en-US" sz="1100" err="1"/>
                <a:t>observar</a:t>
              </a:r>
              <a:r>
                <a:rPr lang="en-US" sz="1100"/>
                <a:t> padronização do </a:t>
              </a:r>
              <a:r>
                <a:rPr lang="en-US" sz="1100" err="1"/>
                <a:t>ambiente</a:t>
              </a:r>
              <a:endParaRPr lang="en-US" sz="1100"/>
            </a:p>
            <a:p>
              <a:r>
                <a:rPr lang="en-US" sz="1000" b="0"/>
                <a:t> (</a:t>
              </a:r>
              <a:r>
                <a:rPr lang="en-US" sz="1000" b="0" err="1"/>
                <a:t>desorganização</a:t>
              </a:r>
              <a:r>
                <a:rPr lang="en-US" sz="1000" b="0"/>
                <a:t> do </a:t>
              </a:r>
              <a:r>
                <a:rPr lang="en-US" sz="1000" b="0" err="1"/>
                <a:t>ambiente</a:t>
              </a:r>
              <a:r>
                <a:rPr lang="en-US" sz="1000" b="0"/>
                <a:t> </a:t>
              </a:r>
              <a:r>
                <a:rPr lang="en-US" sz="1000" b="0" err="1"/>
                <a:t>tecnológico</a:t>
              </a:r>
              <a:r>
                <a:rPr lang="en-US" sz="1000" b="0"/>
                <a:t>)</a:t>
              </a:r>
            </a:p>
          </p:txBody>
        </p:sp>
        <p:sp>
          <p:nvSpPr>
            <p:cNvPr id="54" name="Fluxograma: Conector 53">
              <a:extLst>
                <a:ext uri="{FF2B5EF4-FFF2-40B4-BE49-F238E27FC236}">
                  <a16:creationId xmlns:a16="http://schemas.microsoft.com/office/drawing/2014/main" id="{09499B58-FED0-D846-72D4-7ED20A10C0E4}"/>
                </a:ext>
              </a:extLst>
            </p:cNvPr>
            <p:cNvSpPr/>
            <p:nvPr/>
          </p:nvSpPr>
          <p:spPr>
            <a:xfrm>
              <a:off x="3904564" y="4860651"/>
              <a:ext cx="379748"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6</a:t>
              </a:r>
            </a:p>
          </p:txBody>
        </p:sp>
      </p:grpSp>
      <p:grpSp>
        <p:nvGrpSpPr>
          <p:cNvPr id="55" name="Agrupar 54">
            <a:extLst>
              <a:ext uri="{FF2B5EF4-FFF2-40B4-BE49-F238E27FC236}">
                <a16:creationId xmlns:a16="http://schemas.microsoft.com/office/drawing/2014/main" id="{752F4150-CA6D-F071-50DF-4B174403E500}"/>
              </a:ext>
            </a:extLst>
          </p:cNvPr>
          <p:cNvGrpSpPr/>
          <p:nvPr/>
        </p:nvGrpSpPr>
        <p:grpSpPr>
          <a:xfrm>
            <a:off x="4115608" y="5982543"/>
            <a:ext cx="4179763" cy="415498"/>
            <a:chOff x="3976549" y="4825830"/>
            <a:chExt cx="4409039" cy="415498"/>
          </a:xfrm>
        </p:grpSpPr>
        <p:sp>
          <p:nvSpPr>
            <p:cNvPr id="56" name="CaixaDeTexto 55">
              <a:extLst>
                <a:ext uri="{FF2B5EF4-FFF2-40B4-BE49-F238E27FC236}">
                  <a16:creationId xmlns:a16="http://schemas.microsoft.com/office/drawing/2014/main" id="{7DB70C0D-9ECD-C1B4-DDDF-0A50221E51A5}"/>
                </a:ext>
              </a:extLst>
            </p:cNvPr>
            <p:cNvSpPr txBox="1"/>
            <p:nvPr/>
          </p:nvSpPr>
          <p:spPr>
            <a:xfrm>
              <a:off x="4315268" y="4825830"/>
              <a:ext cx="4070320" cy="415498"/>
            </a:xfrm>
            <a:prstGeom prst="rect">
              <a:avLst/>
            </a:prstGeom>
            <a:noFill/>
          </p:spPr>
          <p:txBody>
            <a:bodyPr wrap="square" rtlCol="0">
              <a:spAutoFit/>
            </a:bodyPr>
            <a:lstStyle>
              <a:defPPr>
                <a:defRPr lang="pt-BR"/>
              </a:defPPr>
              <a:lvl1pPr>
                <a:defRPr sz="1200" b="1">
                  <a:solidFill>
                    <a:schemeClr val="tx1">
                      <a:lumMod val="85000"/>
                      <a:lumOff val="15000"/>
                    </a:schemeClr>
                  </a:solidFill>
                </a:defRPr>
              </a:lvl1pPr>
            </a:lstStyle>
            <a:p>
              <a:r>
                <a:rPr lang="pt-BR" sz="1100"/>
                <a:t>Não há retorno do repositório de HML para  PRD</a:t>
              </a:r>
            </a:p>
            <a:p>
              <a:r>
                <a:rPr lang="pt-BR" sz="1000" b="0"/>
                <a:t>(Credenciais fixadas no Código fonte Acessível em folders na rede)</a:t>
              </a:r>
              <a:endParaRPr lang="en-US" sz="1100"/>
            </a:p>
          </p:txBody>
        </p:sp>
        <p:sp>
          <p:nvSpPr>
            <p:cNvPr id="57" name="Fluxograma: Conector 56">
              <a:extLst>
                <a:ext uri="{FF2B5EF4-FFF2-40B4-BE49-F238E27FC236}">
                  <a16:creationId xmlns:a16="http://schemas.microsoft.com/office/drawing/2014/main" id="{DA9A17A2-DB5F-7F75-DA51-D7A179F0E81C}"/>
                </a:ext>
              </a:extLst>
            </p:cNvPr>
            <p:cNvSpPr/>
            <p:nvPr/>
          </p:nvSpPr>
          <p:spPr>
            <a:xfrm>
              <a:off x="3976549" y="4847003"/>
              <a:ext cx="379747" cy="356400"/>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chemeClr val="tx1"/>
                  </a:solidFill>
                </a:rPr>
                <a:t>4</a:t>
              </a:r>
            </a:p>
          </p:txBody>
        </p:sp>
      </p:grpSp>
      <p:sp>
        <p:nvSpPr>
          <p:cNvPr id="58" name="txtPage">
            <a:extLst>
              <a:ext uri="{FF2B5EF4-FFF2-40B4-BE49-F238E27FC236}">
                <a16:creationId xmlns:a16="http://schemas.microsoft.com/office/drawing/2014/main" id="{6D02C659-1ADE-A199-66A1-95683AF49A89}"/>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4 / 17</a:t>
            </a:r>
          </a:p>
        </p:txBody>
      </p:sp>
    </p:spTree>
    <p:extLst>
      <p:ext uri="{BB962C8B-B14F-4D97-AF65-F5344CB8AC3E}">
        <p14:creationId xmlns:p14="http://schemas.microsoft.com/office/powerpoint/2010/main" val="425521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7566BEE-6E79-0CE7-2247-4832EF33B442}"/>
              </a:ext>
            </a:extLst>
          </p:cNvPr>
          <p:cNvSpPr txBox="1"/>
          <p:nvPr/>
        </p:nvSpPr>
        <p:spPr>
          <a:xfrm>
            <a:off x="156309" y="0"/>
            <a:ext cx="11879380" cy="8217634"/>
          </a:xfrm>
          <a:prstGeom prst="rect">
            <a:avLst/>
          </a:prstGeom>
          <a:noFill/>
        </p:spPr>
        <p:txBody>
          <a:bodyPr wrap="square">
            <a:spAutoFit/>
          </a:bodyPr>
          <a:lstStyle/>
          <a:p>
            <a:r>
              <a:rPr lang="pt-BR" sz="800"/>
              <a:t>o GIT é um Sistema de Controle de Versões Distribuído — ou DVCS.</a:t>
            </a:r>
          </a:p>
          <a:p>
            <a:endParaRPr lang="pt-BR" sz="800"/>
          </a:p>
          <a:p>
            <a:r>
              <a:rPr lang="pt-BR" sz="800"/>
              <a:t>Estes sistemas de controle possuem a função de registrar quaisquer alterações feitas em cima de um código, armazenando essas informações e permitindo que, caso seja necessário, um(a) programador(a) possa regredir a versões anteriores de uma aplicação de modo simples e rápido.</a:t>
            </a:r>
          </a:p>
          <a:p>
            <a:endParaRPr lang="pt-BR" sz="800"/>
          </a:p>
          <a:p>
            <a:r>
              <a:rPr lang="pt-BR" sz="800"/>
              <a:t>Este tipo de sistema também simplifica muito o processo de compartilhamento de um projeto com um time, por exemplo, ou com outros(as) programadores(as).</a:t>
            </a:r>
          </a:p>
          <a:p>
            <a:endParaRPr lang="pt-BR" sz="800"/>
          </a:p>
          <a:p>
            <a:r>
              <a:rPr lang="pt-BR" sz="800"/>
              <a:t>Para começar a utilizar o GIT, é importante que você reconheça e compreenda alguns dos principais conceitos utilizados pela ferramenta.</a:t>
            </a:r>
          </a:p>
          <a:p>
            <a:r>
              <a:rPr lang="pt-BR" sz="800"/>
              <a:t>. Repositório: Os repositórios são os ambientes criados para armazenar seus códigos. Você pode possuir um ou mais repositórios, públicos ou privados, locais ou remotos, e eles podem armazenar não somente os próprios códigos a serem modificados, mas também imagens, áudios, arquivos e outros elementos relacionados ao seu projeto.</a:t>
            </a:r>
          </a:p>
          <a:p>
            <a:r>
              <a:rPr lang="pt-BR" sz="800"/>
              <a:t>É através dos seus repositórios públicos que outros programadores poderão ter acesso aos seus códigos no GitHub, podendo, inclusive, cloná-los para adicionar melhorias.</a:t>
            </a:r>
          </a:p>
          <a:p>
            <a:r>
              <a:rPr lang="pt-BR" sz="800"/>
              <a:t>. Branch: Branch é o nome dado a uma versão (ramificação) do projeto. </a:t>
            </a:r>
          </a:p>
          <a:p>
            <a:r>
              <a:rPr lang="pt-BR" sz="800"/>
              <a:t>Isso é útil porque possibilita gerenciar múltiplas alterações acontecendo simultaneamente. Por exemplo, podemos fazer com que cada equipe de desenvolvimento</a:t>
            </a:r>
          </a:p>
          <a:p>
            <a:r>
              <a:rPr lang="pt-BR" sz="800"/>
              <a:t>. Merge: Para unir as modificações feitas em um </a:t>
            </a:r>
            <a:r>
              <a:rPr lang="pt-BR" sz="800" err="1"/>
              <a:t>branch</a:t>
            </a:r>
            <a:r>
              <a:rPr lang="pt-BR" sz="800"/>
              <a:t> ao código original, utilizamos o comando merge. </a:t>
            </a:r>
          </a:p>
          <a:p>
            <a:r>
              <a:rPr lang="pt-BR" sz="800"/>
              <a:t>Com esta funcionalidade, todas as alterações feitas em cópias manipuláveis são inseridas, após aprovadas, no código-fonte original sem complicações.</a:t>
            </a:r>
          </a:p>
          <a:p>
            <a:r>
              <a:rPr lang="pt-BR" sz="800"/>
              <a:t>. </a:t>
            </a:r>
            <a:r>
              <a:rPr lang="pt-BR" sz="800" err="1"/>
              <a:t>Fork</a:t>
            </a:r>
            <a:r>
              <a:rPr lang="pt-BR" sz="800"/>
              <a:t>: Quando um profissional desenvolvedor precisa começar a trabalhar em um projeto, seu primeiro passo é copiar este repositório para a sua máquina. </a:t>
            </a:r>
          </a:p>
          <a:p>
            <a:r>
              <a:rPr lang="pt-BR" sz="800"/>
              <a:t>Este processo é realizado pelo comando </a:t>
            </a:r>
            <a:r>
              <a:rPr lang="pt-BR" sz="800" err="1"/>
              <a:t>fork</a:t>
            </a:r>
            <a:r>
              <a:rPr lang="pt-BR" sz="800"/>
              <a:t>. O </a:t>
            </a:r>
            <a:r>
              <a:rPr lang="pt-BR" sz="800" err="1"/>
              <a:t>fork</a:t>
            </a:r>
            <a:r>
              <a:rPr lang="pt-BR" sz="800"/>
              <a:t> também é uma funcionalidade útil quando um membro da equipe precisa pegar um código público para manuseá-lo em um editor de código local ou interno.</a:t>
            </a:r>
          </a:p>
          <a:p>
            <a:r>
              <a:rPr lang="pt-BR" sz="800"/>
              <a:t>. Principais comandos </a:t>
            </a:r>
            <a:r>
              <a:rPr lang="pt-BR" sz="800" err="1"/>
              <a:t>Git</a:t>
            </a:r>
            <a:r>
              <a:rPr lang="pt-BR" sz="800"/>
              <a:t>: abaixo uma lista dos comandos mais utilizados pelos programadores(as) e o que eles significam.</a:t>
            </a:r>
          </a:p>
          <a:p>
            <a:endParaRPr lang="pt-BR" sz="800"/>
          </a:p>
          <a:p>
            <a:r>
              <a:rPr lang="pt-BR" sz="800" err="1"/>
              <a:t>Init</a:t>
            </a:r>
            <a:r>
              <a:rPr lang="pt-BR" sz="800"/>
              <a:t>: este comando dá origem a um repositório novo, local ou remoto, ou reinicializa um repositório já existente;</a:t>
            </a:r>
          </a:p>
          <a:p>
            <a:r>
              <a:rPr lang="pt-BR" sz="800"/>
              <a:t>Clone: este comando clona o código de um repositório para sua manipulação em outro ambiente;</a:t>
            </a:r>
          </a:p>
          <a:p>
            <a:r>
              <a:rPr lang="pt-BR" sz="800" err="1"/>
              <a:t>Commit</a:t>
            </a:r>
            <a:r>
              <a:rPr lang="pt-BR" sz="800"/>
              <a:t>: este comando move os arquivos da </a:t>
            </a:r>
            <a:r>
              <a:rPr lang="pt-BR" sz="800" err="1"/>
              <a:t>state</a:t>
            </a:r>
            <a:r>
              <a:rPr lang="pt-BR" sz="800"/>
              <a:t> </a:t>
            </a:r>
            <a:r>
              <a:rPr lang="pt-BR" sz="800" err="1"/>
              <a:t>area</a:t>
            </a:r>
            <a:r>
              <a:rPr lang="pt-BR" sz="800"/>
              <a:t> para um repositório local;</a:t>
            </a:r>
          </a:p>
          <a:p>
            <a:r>
              <a:rPr lang="pt-BR" sz="800" err="1"/>
              <a:t>Add</a:t>
            </a:r>
            <a:r>
              <a:rPr lang="pt-BR" sz="800"/>
              <a:t>: este comando adiciona um arquivo alterado a uma </a:t>
            </a:r>
            <a:r>
              <a:rPr lang="pt-BR" sz="800" err="1"/>
              <a:t>staging</a:t>
            </a:r>
            <a:r>
              <a:rPr lang="pt-BR" sz="800"/>
              <a:t> </a:t>
            </a:r>
            <a:r>
              <a:rPr lang="pt-BR" sz="800" err="1"/>
              <a:t>area</a:t>
            </a:r>
            <a:r>
              <a:rPr lang="pt-BR" sz="800"/>
              <a:t>, ou seja, o prepara para ser vinculado a um </a:t>
            </a:r>
            <a:r>
              <a:rPr lang="pt-BR" sz="800" err="1"/>
              <a:t>commit</a:t>
            </a:r>
            <a:r>
              <a:rPr lang="pt-BR" sz="800"/>
              <a:t>;</a:t>
            </a:r>
          </a:p>
          <a:p>
            <a:r>
              <a:rPr lang="pt-BR" sz="800" err="1"/>
              <a:t>Push</a:t>
            </a:r>
            <a:r>
              <a:rPr lang="pt-BR" sz="800"/>
              <a:t>: este comando envia arquivos de um repositório local para um repositório remoto. No GitHub, por exemplo;</a:t>
            </a:r>
          </a:p>
          <a:p>
            <a:r>
              <a:rPr lang="pt-BR" sz="800" err="1"/>
              <a:t>Pull</a:t>
            </a:r>
            <a:r>
              <a:rPr lang="pt-BR" sz="800"/>
              <a:t>: ao contrário do </a:t>
            </a:r>
            <a:r>
              <a:rPr lang="pt-BR" sz="800" err="1"/>
              <a:t>push</a:t>
            </a:r>
            <a:r>
              <a:rPr lang="pt-BR" sz="800"/>
              <a:t>, este comando traz um arquivo do repositório remoto para o repositório local.</a:t>
            </a:r>
          </a:p>
          <a:p>
            <a:r>
              <a:rPr lang="pt-BR" sz="800"/>
              <a:t>Merge: este comando serve para unir arquivos alterados ao arquivo original de um projeto. Em outras palavras, é ele quem une os </a:t>
            </a:r>
            <a:r>
              <a:rPr lang="pt-BR" sz="800" err="1"/>
              <a:t>branchs</a:t>
            </a:r>
            <a:r>
              <a:rPr lang="pt-BR" sz="800"/>
              <a:t> as </a:t>
            </a:r>
            <a:r>
              <a:rPr lang="pt-BR" sz="800" err="1"/>
              <a:t>commits</a:t>
            </a:r>
            <a:r>
              <a:rPr lang="pt-BR" sz="800"/>
              <a:t>.</a:t>
            </a:r>
          </a:p>
          <a:p>
            <a:r>
              <a:rPr lang="pt-BR" sz="800"/>
              <a:t>Log: este comando permite a visualização do histórico de </a:t>
            </a:r>
            <a:r>
              <a:rPr lang="pt-BR" sz="800" err="1"/>
              <a:t>commits</a:t>
            </a:r>
            <a:r>
              <a:rPr lang="pt-BR" sz="800"/>
              <a:t> de um arquivo ou usuário, ou o acesso de uma versão específica.</a:t>
            </a:r>
          </a:p>
          <a:p>
            <a:endParaRPr lang="pt-BR" sz="800"/>
          </a:p>
          <a:p>
            <a:r>
              <a:rPr lang="pt-BR" sz="800"/>
              <a:t>- O GitHub, tão famoso entre a comunidade de programadores de todo o mundo, é uma espécie de rede social voltada a profissionais de TI cuja tecnologia que o sustenta é o GIT.</a:t>
            </a:r>
          </a:p>
          <a:p>
            <a:r>
              <a:rPr lang="pt-BR" sz="800"/>
              <a:t>Em outras palavras, GitHub é uma plataforma totalmente online onde você pode criar repositórios e hospedar neles seus projetos, colaborar com softwares open </a:t>
            </a:r>
            <a:r>
              <a:rPr lang="pt-BR" sz="800" err="1"/>
              <a:t>source</a:t>
            </a:r>
            <a:r>
              <a:rPr lang="pt-BR" sz="800"/>
              <a:t>, seguir outros(as) programadores(as) e interagir com códigos de terceiros.</a:t>
            </a:r>
          </a:p>
          <a:p>
            <a:r>
              <a:rPr lang="pt-BR" sz="800"/>
              <a:t>O GitHub armazena todos estes dados em uma nuvem e você pode acessá-los de onde estiver: basta </a:t>
            </a:r>
            <a:r>
              <a:rPr lang="pt-BR" sz="800" err="1"/>
              <a:t>logar-se</a:t>
            </a:r>
            <a:r>
              <a:rPr lang="pt-BR" sz="800"/>
              <a:t> no site em qualquer navegador.</a:t>
            </a:r>
          </a:p>
          <a:p>
            <a:r>
              <a:rPr lang="pt-BR" sz="800"/>
              <a:t>Resumindo a diferença entre </a:t>
            </a:r>
            <a:r>
              <a:rPr lang="pt-BR" sz="800" err="1"/>
              <a:t>Git</a:t>
            </a:r>
            <a:r>
              <a:rPr lang="pt-BR" sz="800"/>
              <a:t> e </a:t>
            </a:r>
            <a:r>
              <a:rPr lang="pt-BR" sz="800" err="1"/>
              <a:t>Github</a:t>
            </a:r>
            <a:r>
              <a:rPr lang="pt-BR" sz="800"/>
              <a:t>: O GitHub serve, fundamentalmente, para facilitar o controle de versões de um software ou aplicação. </a:t>
            </a:r>
          </a:p>
          <a:p>
            <a:r>
              <a:rPr lang="pt-BR" sz="800"/>
              <a:t>As diferenças entre ele e o GIT estão nas interações proporcionadas pelo GitHub: funcionando de modo semelhante a uma rede social, o GitHub é hoje um dos maiores pontos de encontro virtuais entre programadores de todo o mundo.</a:t>
            </a:r>
          </a:p>
          <a:p>
            <a:r>
              <a:rPr lang="pt-BR" sz="800"/>
              <a:t>Ele é, também, o maior repositório de softwares de código aberto de toda a internet, tendo, inclusive, como um de seus maiores colaboradores quando o assunto é open </a:t>
            </a:r>
            <a:r>
              <a:rPr lang="pt-BR" sz="800" err="1"/>
              <a:t>source</a:t>
            </a:r>
            <a:r>
              <a:rPr lang="pt-BR" sz="800"/>
              <a:t> a gigante Microsoft.</a:t>
            </a:r>
          </a:p>
          <a:p>
            <a:endParaRPr lang="pt-BR" sz="800"/>
          </a:p>
          <a:p>
            <a:endParaRPr lang="pt-BR" sz="800"/>
          </a:p>
          <a:p>
            <a:r>
              <a:rPr lang="pt-BR" sz="800"/>
              <a:t>- O </a:t>
            </a:r>
            <a:r>
              <a:rPr lang="pt-BR" sz="800" err="1"/>
              <a:t>GitLab</a:t>
            </a:r>
            <a:r>
              <a:rPr lang="pt-BR" sz="800"/>
              <a:t> é um gerenciador de repositório de software baseado em </a:t>
            </a:r>
            <a:r>
              <a:rPr lang="pt-BR" sz="800" err="1"/>
              <a:t>git</a:t>
            </a:r>
            <a:r>
              <a:rPr lang="pt-BR" sz="800"/>
              <a:t>, com suporte a Wiki, gerenciamento de tarefas e CI/CD.[2] </a:t>
            </a:r>
            <a:r>
              <a:rPr lang="pt-BR" sz="800" err="1"/>
              <a:t>GitLab</a:t>
            </a:r>
            <a:r>
              <a:rPr lang="pt-BR" sz="800"/>
              <a:t> é similar ao GitHub, mas o </a:t>
            </a:r>
            <a:r>
              <a:rPr lang="pt-BR" sz="800" err="1"/>
              <a:t>GitLab</a:t>
            </a:r>
            <a:r>
              <a:rPr lang="pt-BR" sz="800"/>
              <a:t> permite que os desenvolvedores armazenem o código em seus próprios servidores, ao invés de servidores de terceiros. Ele é software livre, distribuído pela Licença MIT.[3] Está disponível como um pacote </a:t>
            </a:r>
            <a:r>
              <a:rPr lang="pt-BR" sz="800" err="1"/>
              <a:t>Omnibus</a:t>
            </a:r>
            <a:r>
              <a:rPr lang="pt-BR" sz="800"/>
              <a:t>,[4] assim como um instalador simplificado provido pela </a:t>
            </a:r>
            <a:r>
              <a:rPr lang="pt-BR" sz="800" err="1"/>
              <a:t>Bitnami</a:t>
            </a:r>
            <a:r>
              <a:rPr lang="pt-BR" sz="800"/>
              <a:t>[5] e pela Digital Ocean.[6]</a:t>
            </a:r>
          </a:p>
          <a:p>
            <a:r>
              <a:rPr lang="pt-BR" sz="800"/>
              <a:t>O código foi originalmente escrito em Ruby, com algumas partes posteriormente </a:t>
            </a:r>
            <a:r>
              <a:rPr lang="pt-BR" sz="800" err="1"/>
              <a:t>re-escritas</a:t>
            </a:r>
            <a:r>
              <a:rPr lang="pt-BR" sz="800"/>
              <a:t> em Go. A empresa possui atualmente 325 funcionários assalariados[7] e o projeto de software livre conta com mais de 2100 colaboradores[8].</a:t>
            </a:r>
          </a:p>
          <a:p>
            <a:endParaRPr lang="pt-BR" sz="800"/>
          </a:p>
          <a:p>
            <a:r>
              <a:rPr lang="pt-BR" sz="800"/>
              <a:t>GitHub e </a:t>
            </a:r>
            <a:r>
              <a:rPr lang="pt-BR" sz="800" err="1"/>
              <a:t>GitLab</a:t>
            </a:r>
            <a:r>
              <a:rPr lang="pt-BR" sz="800"/>
              <a:t> são plataformas de hospedagem de código-fonte. Elas permitem que profissionais de desenvolvimento contribuam em projetos privados ou abertos (mais conhecidos como projetos open </a:t>
            </a:r>
            <a:r>
              <a:rPr lang="pt-BR" sz="800" err="1"/>
              <a:t>source</a:t>
            </a:r>
            <a:r>
              <a:rPr lang="pt-BR" sz="800"/>
              <a:t>).</a:t>
            </a:r>
          </a:p>
          <a:p>
            <a:r>
              <a:rPr lang="pt-BR" sz="800"/>
              <a:t>Nessas plataformas, cada projeto contendo um código-fonte é considerado um repositório. Por exemplo, se você participa de projeto em que é desenvolvido o site de um e-commerce, e o código do front-</a:t>
            </a:r>
            <a:r>
              <a:rPr lang="pt-BR" sz="800" err="1"/>
              <a:t>end</a:t>
            </a:r>
            <a:r>
              <a:rPr lang="pt-BR" sz="800"/>
              <a:t> é desenvolvido separadamente do código </a:t>
            </a:r>
            <a:r>
              <a:rPr lang="pt-BR" sz="800" err="1"/>
              <a:t>back-end</a:t>
            </a:r>
            <a:r>
              <a:rPr lang="pt-BR" sz="800"/>
              <a:t>, cada um desses códigos-fontes serão hospedados como repositórios separados.</a:t>
            </a:r>
          </a:p>
          <a:p>
            <a:r>
              <a:rPr lang="pt-BR" sz="800"/>
              <a:t>As duas plataformas oferecem vários recursos similares para hospedagem de código-fonte, sendo alguns como </a:t>
            </a:r>
            <a:r>
              <a:rPr lang="pt-BR" sz="800" err="1"/>
              <a:t>pull</a:t>
            </a:r>
            <a:r>
              <a:rPr lang="pt-BR" sz="800"/>
              <a:t> </a:t>
            </a:r>
            <a:r>
              <a:rPr lang="pt-BR" sz="800" err="1"/>
              <a:t>request</a:t>
            </a:r>
            <a:r>
              <a:rPr lang="pt-BR" sz="800"/>
              <a:t>, revisão de código, edição </a:t>
            </a:r>
            <a:r>
              <a:rPr lang="pt-BR" sz="800" err="1"/>
              <a:t>inline</a:t>
            </a:r>
            <a:r>
              <a:rPr lang="pt-BR" sz="800"/>
              <a:t>, </a:t>
            </a:r>
            <a:r>
              <a:rPr lang="pt-BR" sz="800" err="1"/>
              <a:t>fork</a:t>
            </a:r>
            <a:r>
              <a:rPr lang="pt-BR" sz="800"/>
              <a:t> e clone de repositórios, além de integrações com ferramentas de terceiros.</a:t>
            </a:r>
          </a:p>
          <a:p>
            <a:r>
              <a:rPr lang="pt-BR" sz="800"/>
              <a:t>Uma das principais funcionalidades que difere uma plataforma da outra é o foco que o </a:t>
            </a:r>
            <a:r>
              <a:rPr lang="pt-BR" sz="800" err="1"/>
              <a:t>GitLab</a:t>
            </a:r>
            <a:r>
              <a:rPr lang="pt-BR" sz="800"/>
              <a:t> vem dando à integração com ferramentas de </a:t>
            </a:r>
            <a:r>
              <a:rPr lang="pt-BR" sz="800" err="1"/>
              <a:t>DevOps</a:t>
            </a:r>
            <a:r>
              <a:rPr lang="pt-BR" sz="800"/>
              <a:t>. O </a:t>
            </a:r>
            <a:r>
              <a:rPr lang="pt-BR" sz="800" err="1"/>
              <a:t>GitLab</a:t>
            </a:r>
            <a:r>
              <a:rPr lang="pt-BR" sz="800"/>
              <a:t> proporciona, nativamente, ferramentas de integração e entrega contínua ou CI/CD, além de métricas para acompanhamento de qualidade de código, performance e teste de usabilidade.</a:t>
            </a:r>
          </a:p>
        </p:txBody>
      </p:sp>
    </p:spTree>
    <p:extLst>
      <p:ext uri="{BB962C8B-B14F-4D97-AF65-F5344CB8AC3E}">
        <p14:creationId xmlns:p14="http://schemas.microsoft.com/office/powerpoint/2010/main" val="1920032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FE032E7-F551-586F-632F-951D05962F77}"/>
              </a:ext>
            </a:extLst>
          </p:cNvPr>
          <p:cNvSpPr>
            <a:spLocks noGrp="1"/>
          </p:cNvSpPr>
          <p:nvPr>
            <p:ph idx="1"/>
          </p:nvPr>
        </p:nvSpPr>
        <p:spPr>
          <a:xfrm>
            <a:off x="0" y="1169062"/>
            <a:ext cx="12192000" cy="681619"/>
          </a:xfrm>
        </p:spPr>
        <p:txBody>
          <a:bodyPr>
            <a:normAutofit lnSpcReduction="10000"/>
          </a:bodyPr>
          <a:lstStyle/>
          <a:p>
            <a:r>
              <a:rPr lang="pt-BR" sz="800"/>
              <a:t>Comitê de entrega de código;</a:t>
            </a:r>
          </a:p>
          <a:p>
            <a:pPr lvl="1"/>
            <a:r>
              <a:rPr lang="pt-BR" sz="800"/>
              <a:t>Precisamos que o código seja absorvido no ambiente de HML dia tal;</a:t>
            </a:r>
          </a:p>
          <a:p>
            <a:pPr lvl="1"/>
            <a:r>
              <a:rPr lang="pt-BR" sz="800"/>
              <a:t>O time de arquitetura faz absorção no ambiente </a:t>
            </a:r>
            <a:r>
              <a:rPr lang="pt-BR" sz="800" err="1"/>
              <a:t>hml</a:t>
            </a:r>
            <a:r>
              <a:rPr lang="pt-BR" sz="800"/>
              <a:t> e libera para o </a:t>
            </a:r>
            <a:r>
              <a:rPr lang="pt-BR" sz="800" err="1"/>
              <a:t>bp</a:t>
            </a:r>
            <a:r>
              <a:rPr lang="pt-BR" sz="800"/>
              <a:t> e o consultor testarem. </a:t>
            </a:r>
          </a:p>
          <a:p>
            <a:pPr lvl="1"/>
            <a:r>
              <a:rPr lang="pt-BR" sz="800"/>
              <a:t>O time de arquitetura prepara os arquivos de configuração .Properties;</a:t>
            </a:r>
          </a:p>
        </p:txBody>
      </p:sp>
      <p:sp>
        <p:nvSpPr>
          <p:cNvPr id="5" name="CaixaDeTexto 4">
            <a:extLst>
              <a:ext uri="{FF2B5EF4-FFF2-40B4-BE49-F238E27FC236}">
                <a16:creationId xmlns:a16="http://schemas.microsoft.com/office/drawing/2014/main" id="{475C05C2-E645-B271-543C-F19EE76DF7CD}"/>
              </a:ext>
            </a:extLst>
          </p:cNvPr>
          <p:cNvSpPr txBox="1"/>
          <p:nvPr/>
        </p:nvSpPr>
        <p:spPr>
          <a:xfrm>
            <a:off x="131416" y="5427112"/>
            <a:ext cx="10655134" cy="461665"/>
          </a:xfrm>
          <a:prstGeom prst="rect">
            <a:avLst/>
          </a:prstGeom>
          <a:noFill/>
        </p:spPr>
        <p:txBody>
          <a:bodyPr wrap="square">
            <a:spAutoFit/>
          </a:bodyPr>
          <a:lstStyle/>
          <a:p>
            <a:r>
              <a:rPr lang="pt-BR" sz="800"/>
              <a:t>- O time de arquitetura HSA tem acesso as senhas de BD!</a:t>
            </a:r>
          </a:p>
          <a:p>
            <a:endParaRPr lang="pt-BR" sz="800"/>
          </a:p>
          <a:p>
            <a:r>
              <a:rPr lang="pt-BR" sz="800"/>
              <a:t>- A ideia é futuramente implantarmos essa mesma estrutura de </a:t>
            </a:r>
            <a:r>
              <a:rPr lang="pt-BR" sz="800" err="1"/>
              <a:t>codigo</a:t>
            </a:r>
            <a:r>
              <a:rPr lang="pt-BR" sz="800"/>
              <a:t> da HSF aqui na HDA (</a:t>
            </a:r>
            <a:r>
              <a:rPr lang="pt-BR" sz="800" err="1"/>
              <a:t>nexus</a:t>
            </a:r>
            <a:r>
              <a:rPr lang="pt-BR" sz="800"/>
              <a:t>, </a:t>
            </a:r>
            <a:r>
              <a:rPr lang="pt-BR" sz="800" err="1"/>
              <a:t>gitlab</a:t>
            </a:r>
            <a:r>
              <a:rPr lang="pt-BR" sz="800"/>
              <a:t>, </a:t>
            </a:r>
            <a:r>
              <a:rPr lang="pt-BR" sz="800" err="1"/>
              <a:t>etc</a:t>
            </a:r>
            <a:r>
              <a:rPr lang="pt-BR" sz="800"/>
              <a:t>);</a:t>
            </a:r>
          </a:p>
        </p:txBody>
      </p:sp>
      <p:sp>
        <p:nvSpPr>
          <p:cNvPr id="6" name="CaixaDeTexto 5">
            <a:extLst>
              <a:ext uri="{FF2B5EF4-FFF2-40B4-BE49-F238E27FC236}">
                <a16:creationId xmlns:a16="http://schemas.microsoft.com/office/drawing/2014/main" id="{F9111497-859D-73F3-F2BE-83A5C7B2EB5E}"/>
              </a:ext>
            </a:extLst>
          </p:cNvPr>
          <p:cNvSpPr txBox="1"/>
          <p:nvPr/>
        </p:nvSpPr>
        <p:spPr>
          <a:xfrm>
            <a:off x="131416" y="5119122"/>
            <a:ext cx="11813528" cy="338554"/>
          </a:xfrm>
          <a:prstGeom prst="rect">
            <a:avLst/>
          </a:prstGeom>
          <a:noFill/>
        </p:spPr>
        <p:txBody>
          <a:bodyPr wrap="square">
            <a:spAutoFit/>
          </a:bodyPr>
          <a:lstStyle/>
          <a:p>
            <a:r>
              <a:rPr lang="pt-BR" sz="800"/>
              <a:t>- Gestão do ciclo de vida das aplicações / servidores / infra / etc. Para evitar vulnerabilidades. </a:t>
            </a:r>
            <a:r>
              <a:rPr lang="pt-BR" sz="800" err="1"/>
              <a:t>Ex</a:t>
            </a:r>
            <a:r>
              <a:rPr lang="pt-BR" sz="800"/>
              <a:t>: Se atualmente, temos um servidor que é garantido vulnerabilidades 5 anos, quando bater 4 anos, </a:t>
            </a:r>
            <a:r>
              <a:rPr lang="pt-BR" sz="800" err="1"/>
              <a:t>ja</a:t>
            </a:r>
            <a:r>
              <a:rPr lang="pt-BR" sz="800"/>
              <a:t> tem que ter um movimento para atualizar isso para evitar as vulnerabilidades; Isso é o freio contra o retrocesso, o que nos vamos mudar na nossa forma de trabalhar para que os projetos </a:t>
            </a:r>
            <a:r>
              <a:rPr lang="pt-BR" sz="800" err="1"/>
              <a:t>ja</a:t>
            </a:r>
            <a:r>
              <a:rPr lang="pt-BR" sz="800"/>
              <a:t> iniciem com vulnerabilidades.</a:t>
            </a:r>
          </a:p>
        </p:txBody>
      </p:sp>
      <p:sp>
        <p:nvSpPr>
          <p:cNvPr id="8" name="CaixaDeTexto 7">
            <a:extLst>
              <a:ext uri="{FF2B5EF4-FFF2-40B4-BE49-F238E27FC236}">
                <a16:creationId xmlns:a16="http://schemas.microsoft.com/office/drawing/2014/main" id="{2A7E1261-75D5-BE1C-B371-07B35B9C3B7F}"/>
              </a:ext>
            </a:extLst>
          </p:cNvPr>
          <p:cNvSpPr txBox="1"/>
          <p:nvPr/>
        </p:nvSpPr>
        <p:spPr>
          <a:xfrm>
            <a:off x="131416" y="5888777"/>
            <a:ext cx="11813528" cy="954107"/>
          </a:xfrm>
          <a:prstGeom prst="rect">
            <a:avLst/>
          </a:prstGeom>
          <a:noFill/>
        </p:spPr>
        <p:txBody>
          <a:bodyPr wrap="square">
            <a:spAutoFit/>
          </a:bodyPr>
          <a:lstStyle/>
          <a:p>
            <a:r>
              <a:rPr lang="pt-BR" sz="800"/>
              <a:t>SAST (</a:t>
            </a:r>
            <a:r>
              <a:rPr lang="pt-BR" sz="800" err="1"/>
              <a:t>Static</a:t>
            </a:r>
            <a:r>
              <a:rPr lang="pt-BR" sz="800"/>
              <a:t> </a:t>
            </a:r>
            <a:r>
              <a:rPr lang="pt-BR" sz="800" err="1"/>
              <a:t>Application</a:t>
            </a:r>
            <a:r>
              <a:rPr lang="pt-BR" sz="800"/>
              <a:t> Security </a:t>
            </a:r>
            <a:r>
              <a:rPr lang="pt-BR" sz="800" err="1"/>
              <a:t>Testing</a:t>
            </a:r>
            <a:r>
              <a:rPr lang="pt-BR" sz="800"/>
              <a:t>): É uma técnica de teste de segurança que analisa o código-fonte de uma aplicação para identificar vulnerabilidades antes da execução5. Ele ajuda a detectar problemas de segurança no início do ciclo de desenvolvimento. Identifica vulnerabilidades no código-fonte, permitindo que os desenvolvedores corrijam problemas antes que a aplicação seja implantada. Exemplo: Ferramentas como </a:t>
            </a:r>
            <a:r>
              <a:rPr lang="pt-BR" sz="800" err="1"/>
              <a:t>SonarQube</a:t>
            </a:r>
            <a:r>
              <a:rPr lang="pt-BR" sz="800"/>
              <a:t> e </a:t>
            </a:r>
            <a:r>
              <a:rPr lang="pt-BR" sz="800" err="1"/>
              <a:t>Checkmarx</a:t>
            </a:r>
            <a:r>
              <a:rPr lang="pt-BR" sz="800"/>
              <a:t> analisam o código-fonte da aplicação em busca de vulnerabilidades, como injeção de SQL, XSS (Cross-Site </a:t>
            </a:r>
            <a:r>
              <a:rPr lang="pt-BR" sz="800" err="1"/>
              <a:t>Scripting</a:t>
            </a:r>
            <a:r>
              <a:rPr lang="pt-BR" sz="800"/>
              <a:t>), e buffer overflows, antes que o código seja executado1.</a:t>
            </a:r>
          </a:p>
          <a:p>
            <a:endParaRPr lang="pt-BR" sz="800"/>
          </a:p>
          <a:p>
            <a:r>
              <a:rPr lang="pt-BR" sz="800"/>
              <a:t>DAST (Dynamic </a:t>
            </a:r>
            <a:r>
              <a:rPr lang="pt-BR" sz="800" err="1"/>
              <a:t>Application</a:t>
            </a:r>
            <a:r>
              <a:rPr lang="pt-BR" sz="800"/>
              <a:t> Security </a:t>
            </a:r>
            <a:r>
              <a:rPr lang="pt-BR" sz="800" err="1"/>
              <a:t>Testing</a:t>
            </a:r>
            <a:r>
              <a:rPr lang="pt-BR" sz="800"/>
              <a:t>): É uma técnica que testa a aplicação em execução, simulando ataques para identificar vulnerabilidades que só são visíveis durante a execução6. Ele complementa o SAST ao encontrar falhas que ocorrem em tempo de execução.  Detecta vulnerabilidades em uma aplicação em execução, ajudando a identificar problemas que podem ser explorados por atacantes em um ambiente de produção7. Exemplo: Ferramentas como OWASP ZAP e </a:t>
            </a:r>
            <a:r>
              <a:rPr lang="pt-BR" sz="800" err="1"/>
              <a:t>Burp</a:t>
            </a:r>
            <a:r>
              <a:rPr lang="pt-BR" sz="800"/>
              <a:t> </a:t>
            </a:r>
            <a:r>
              <a:rPr lang="pt-BR" sz="800" err="1"/>
              <a:t>Suite</a:t>
            </a:r>
            <a:r>
              <a:rPr lang="pt-BR" sz="800"/>
              <a:t> testam a aplicação em execução, simulando ataques para identificar vulnerabilidades que só aparecem durante a execução, como problemas de autenticação e autorização3</a:t>
            </a:r>
          </a:p>
        </p:txBody>
      </p:sp>
      <p:sp>
        <p:nvSpPr>
          <p:cNvPr id="10" name="CaixaDeTexto 9">
            <a:extLst>
              <a:ext uri="{FF2B5EF4-FFF2-40B4-BE49-F238E27FC236}">
                <a16:creationId xmlns:a16="http://schemas.microsoft.com/office/drawing/2014/main" id="{342913E8-E06F-852C-7430-46048AC370CA}"/>
              </a:ext>
            </a:extLst>
          </p:cNvPr>
          <p:cNvSpPr txBox="1"/>
          <p:nvPr/>
        </p:nvSpPr>
        <p:spPr>
          <a:xfrm>
            <a:off x="0" y="337937"/>
            <a:ext cx="12192000" cy="338554"/>
          </a:xfrm>
          <a:prstGeom prst="rect">
            <a:avLst/>
          </a:prstGeom>
          <a:noFill/>
        </p:spPr>
        <p:txBody>
          <a:bodyPr wrap="square">
            <a:spAutoFit/>
          </a:bodyPr>
          <a:lstStyle/>
          <a:p>
            <a:r>
              <a:rPr lang="pt-BR" sz="800"/>
              <a:t>. A Honda faz uma etapa de </a:t>
            </a:r>
            <a:r>
              <a:rPr lang="pt-BR" sz="800" err="1"/>
              <a:t>codeReview</a:t>
            </a:r>
            <a:r>
              <a:rPr lang="pt-BR" sz="800"/>
              <a:t> nos códigos entregues pelos parceiros por meio do SC. É uma plataforma de código aberto para inspeção continua da qualidade de código, executando revisões automáticas. </a:t>
            </a:r>
          </a:p>
          <a:p>
            <a:r>
              <a:rPr lang="pt-BR" sz="800"/>
              <a:t>	. Criar no sonar um perfil com regras para evitar que os códigos que cheguem pra gente tenham bugs, vulnerabilidades, problemas de segurança e auxiliar no processo de entrega de códigos.</a:t>
            </a:r>
          </a:p>
        </p:txBody>
      </p:sp>
      <p:sp>
        <p:nvSpPr>
          <p:cNvPr id="12" name="CaixaDeTexto 11">
            <a:extLst>
              <a:ext uri="{FF2B5EF4-FFF2-40B4-BE49-F238E27FC236}">
                <a16:creationId xmlns:a16="http://schemas.microsoft.com/office/drawing/2014/main" id="{230EEAFE-75A9-2524-53CB-B0A843E4BDD7}"/>
              </a:ext>
            </a:extLst>
          </p:cNvPr>
          <p:cNvSpPr txBox="1"/>
          <p:nvPr/>
        </p:nvSpPr>
        <p:spPr>
          <a:xfrm>
            <a:off x="0" y="681915"/>
            <a:ext cx="12192000" cy="461665"/>
          </a:xfrm>
          <a:prstGeom prst="rect">
            <a:avLst/>
          </a:prstGeom>
          <a:noFill/>
        </p:spPr>
        <p:txBody>
          <a:bodyPr wrap="square">
            <a:spAutoFit/>
          </a:bodyPr>
          <a:lstStyle/>
          <a:p>
            <a:r>
              <a:rPr lang="pt-BR" sz="800"/>
              <a:t># Organização das Equipes:</a:t>
            </a:r>
          </a:p>
          <a:p>
            <a:r>
              <a:rPr lang="pt-BR" sz="800"/>
              <a:t>	. Os desenvolvedores implementam o código em suas próprias maquinas;</a:t>
            </a:r>
          </a:p>
          <a:p>
            <a:r>
              <a:rPr lang="pt-BR" sz="800"/>
              <a:t>	. A equipe de arquitetura revisa código da equipe de desenvolvimento, e pode rejeitar entregas que não estejam seguindo o padrão. </a:t>
            </a:r>
            <a:r>
              <a:rPr lang="pt-BR" sz="800" err="1"/>
              <a:t>Ex</a:t>
            </a:r>
            <a:r>
              <a:rPr lang="pt-BR" sz="800"/>
              <a:t>: Usar </a:t>
            </a:r>
            <a:r>
              <a:rPr lang="pt-BR" sz="800" err="1"/>
              <a:t>jdbc</a:t>
            </a:r>
            <a:r>
              <a:rPr lang="pt-BR" sz="800"/>
              <a:t> ao invés de </a:t>
            </a:r>
            <a:r>
              <a:rPr lang="pt-BR" sz="800" err="1"/>
              <a:t>jpa</a:t>
            </a:r>
            <a:r>
              <a:rPr lang="pt-BR" sz="800"/>
              <a:t>, </a:t>
            </a:r>
            <a:r>
              <a:rPr lang="pt-BR" sz="800" err="1"/>
              <a:t>etc</a:t>
            </a:r>
            <a:r>
              <a:rPr lang="pt-BR" sz="800"/>
              <a:t>;</a:t>
            </a:r>
          </a:p>
        </p:txBody>
      </p:sp>
      <p:sp>
        <p:nvSpPr>
          <p:cNvPr id="4" name="CaixaDeTexto 3">
            <a:extLst>
              <a:ext uri="{FF2B5EF4-FFF2-40B4-BE49-F238E27FC236}">
                <a16:creationId xmlns:a16="http://schemas.microsoft.com/office/drawing/2014/main" id="{81EE19DD-E1DF-EB13-A640-596F868A4F57}"/>
              </a:ext>
            </a:extLst>
          </p:cNvPr>
          <p:cNvSpPr txBox="1"/>
          <p:nvPr/>
        </p:nvSpPr>
        <p:spPr>
          <a:xfrm>
            <a:off x="1" y="1778197"/>
            <a:ext cx="12191999" cy="1938992"/>
          </a:xfrm>
          <a:prstGeom prst="rect">
            <a:avLst/>
          </a:prstGeom>
          <a:noFill/>
        </p:spPr>
        <p:txBody>
          <a:bodyPr wrap="square">
            <a:spAutoFit/>
          </a:bodyPr>
          <a:lstStyle/>
          <a:p>
            <a:r>
              <a:rPr lang="pt-BR" sz="800"/>
              <a:t># Revisão de </a:t>
            </a:r>
            <a:r>
              <a:rPr lang="pt-BR" sz="800" err="1"/>
              <a:t>Codigo</a:t>
            </a:r>
            <a:r>
              <a:rPr lang="pt-BR" sz="800"/>
              <a:t>:</a:t>
            </a:r>
          </a:p>
          <a:p>
            <a:r>
              <a:rPr lang="pt-BR" sz="800"/>
              <a:t>- </a:t>
            </a:r>
            <a:r>
              <a:rPr lang="pt-BR" sz="800" err="1"/>
              <a:t>SonarCube</a:t>
            </a:r>
            <a:r>
              <a:rPr lang="pt-BR" sz="800"/>
              <a:t>: Garantia da qualidade de código entregue; (A </a:t>
            </a:r>
            <a:r>
              <a:rPr lang="pt-BR" sz="800" err="1"/>
              <a:t>honda</a:t>
            </a:r>
            <a:r>
              <a:rPr lang="pt-BR" sz="800"/>
              <a:t> faz uma etapa de </a:t>
            </a:r>
            <a:r>
              <a:rPr lang="pt-BR" sz="800" err="1"/>
              <a:t>codeReview</a:t>
            </a:r>
            <a:r>
              <a:rPr lang="pt-BR" sz="800"/>
              <a:t> nos </a:t>
            </a:r>
            <a:r>
              <a:rPr lang="pt-BR" sz="800" err="1"/>
              <a:t>codigos</a:t>
            </a:r>
            <a:r>
              <a:rPr lang="pt-BR" sz="800"/>
              <a:t> entregues pelos parceiros. Se estivermos de acordo, agente aceita, caso contrário, agente rejeita e o parceiro tem que ajustar). </a:t>
            </a:r>
          </a:p>
          <a:p>
            <a:r>
              <a:rPr lang="pt-BR" sz="800"/>
              <a:t>É uma </a:t>
            </a:r>
            <a:r>
              <a:rPr lang="pt-BR" sz="800" err="1"/>
              <a:t>plantaforma</a:t>
            </a:r>
            <a:r>
              <a:rPr lang="pt-BR" sz="800"/>
              <a:t> de </a:t>
            </a:r>
            <a:r>
              <a:rPr lang="pt-BR" sz="800" err="1"/>
              <a:t>codigo</a:t>
            </a:r>
            <a:r>
              <a:rPr lang="pt-BR" sz="800"/>
              <a:t> aberto para inspeção continua da qualidade de </a:t>
            </a:r>
            <a:r>
              <a:rPr lang="pt-BR" sz="800" err="1"/>
              <a:t>codigo</a:t>
            </a:r>
            <a:r>
              <a:rPr lang="pt-BR" sz="800"/>
              <a:t>, executando revisões automáticas. É integrado com o </a:t>
            </a:r>
            <a:r>
              <a:rPr lang="pt-BR" sz="800" err="1"/>
              <a:t>mavem</a:t>
            </a:r>
            <a:r>
              <a:rPr lang="pt-BR" sz="800"/>
              <a:t>.</a:t>
            </a:r>
          </a:p>
          <a:p>
            <a:endParaRPr lang="pt-BR" sz="800"/>
          </a:p>
          <a:p>
            <a:r>
              <a:rPr lang="pt-BR" sz="800"/>
              <a:t>   . Criar no sonar um perfil com regras para evitar que os </a:t>
            </a:r>
            <a:r>
              <a:rPr lang="pt-BR" sz="800" err="1"/>
              <a:t>codigos</a:t>
            </a:r>
            <a:r>
              <a:rPr lang="pt-BR" sz="800"/>
              <a:t> que cheguem pra gente tenham bugs, vulnerabilidades, problemas de segurança e auxiliar no processo de entrega de </a:t>
            </a:r>
            <a:r>
              <a:rPr lang="pt-BR" sz="800" err="1"/>
              <a:t>codigos</a:t>
            </a:r>
            <a:r>
              <a:rPr lang="pt-BR" sz="800"/>
              <a:t>.</a:t>
            </a:r>
          </a:p>
          <a:p>
            <a:r>
              <a:rPr lang="pt-BR" sz="800"/>
              <a:t>   . Cada projeto que aparece no painel do sonar é uma </a:t>
            </a:r>
            <a:r>
              <a:rPr lang="pt-BR" sz="800" err="1"/>
              <a:t>stream</a:t>
            </a:r>
            <a:r>
              <a:rPr lang="pt-BR" sz="800"/>
              <a:t> diferente. Conforme os parceiros </a:t>
            </a:r>
            <a:r>
              <a:rPr lang="pt-BR" sz="800" err="1"/>
              <a:t>vao</a:t>
            </a:r>
            <a:r>
              <a:rPr lang="pt-BR" sz="800"/>
              <a:t> entregando os </a:t>
            </a:r>
            <a:r>
              <a:rPr lang="pt-BR" sz="800" err="1"/>
              <a:t>codigos</a:t>
            </a:r>
            <a:r>
              <a:rPr lang="pt-BR" sz="800"/>
              <a:t> nas suas </a:t>
            </a:r>
            <a:r>
              <a:rPr lang="pt-BR" sz="800" err="1"/>
              <a:t>streams</a:t>
            </a:r>
            <a:r>
              <a:rPr lang="pt-BR" sz="800"/>
              <a:t> respectivas, a equipe Honda vai avaliando pelo painel do sonar se ele vem trazendo novos bugs, vulnerabilidades.</a:t>
            </a:r>
          </a:p>
          <a:p>
            <a:r>
              <a:rPr lang="pt-BR" sz="800"/>
              <a:t>   . Ele avalia </a:t>
            </a:r>
            <a:r>
              <a:rPr lang="pt-BR" sz="800" err="1"/>
              <a:t>tbm</a:t>
            </a:r>
            <a:r>
              <a:rPr lang="pt-BR" sz="800"/>
              <a:t> o estado do </a:t>
            </a:r>
            <a:r>
              <a:rPr lang="pt-BR" sz="800" err="1"/>
              <a:t>codigo</a:t>
            </a:r>
            <a:r>
              <a:rPr lang="pt-BR" sz="800"/>
              <a:t> atual da aplicação (o que foi desenvolvido </a:t>
            </a:r>
            <a:r>
              <a:rPr lang="pt-BR" sz="800" err="1"/>
              <a:t>a´te</a:t>
            </a:r>
            <a:r>
              <a:rPr lang="pt-BR" sz="800"/>
              <a:t> o passado). Mas permite segregar o estado das entregas atuais (novas entregas dos parceiros). Assim pode-se desenvolver uma força tarefa separada para corrigir problemas</a:t>
            </a:r>
          </a:p>
          <a:p>
            <a:r>
              <a:rPr lang="pt-BR" sz="800"/>
              <a:t>   antigos no legado e ao mesmo tempo controlar para que as novas entregas não sejam aceitas com novos problemas a partir de então. Assim, os novos, não precisam ficar revirando </a:t>
            </a:r>
            <a:r>
              <a:rPr lang="pt-BR" sz="800" err="1"/>
              <a:t>codigo</a:t>
            </a:r>
            <a:r>
              <a:rPr lang="pt-BR" sz="800"/>
              <a:t>, remexendo/consertando coisas do passado.</a:t>
            </a:r>
          </a:p>
          <a:p>
            <a:r>
              <a:rPr lang="pt-BR" sz="800"/>
              <a:t>   . A construção de regras é um processo continuo; Devem ser implementadas apenas as que sejam importantes para o nosso negócio. A ideia é automatizar a analise e diminuir os problemas.</a:t>
            </a:r>
          </a:p>
          <a:p>
            <a:r>
              <a:rPr lang="pt-BR" sz="800"/>
              <a:t>   . o time de arquitetura cria os projetos no sonar e configura os perfis de qualidade e critérios de aceite. Então roda o 1º </a:t>
            </a:r>
            <a:r>
              <a:rPr lang="pt-BR" sz="800" err="1"/>
              <a:t>scan</a:t>
            </a:r>
            <a:r>
              <a:rPr lang="pt-BR" sz="800"/>
              <a:t> de qualidade do </a:t>
            </a:r>
            <a:r>
              <a:rPr lang="pt-BR" sz="800" err="1"/>
              <a:t>codigo</a:t>
            </a:r>
            <a:r>
              <a:rPr lang="pt-BR" sz="800"/>
              <a:t>, que servirá como base para as </a:t>
            </a:r>
            <a:r>
              <a:rPr lang="pt-BR" sz="800" err="1"/>
              <a:t>proximas</a:t>
            </a:r>
            <a:r>
              <a:rPr lang="pt-BR" sz="800"/>
              <a:t> analises. </a:t>
            </a:r>
          </a:p>
          <a:p>
            <a:r>
              <a:rPr lang="pt-BR" sz="800"/>
              <a:t>   Então irão enviar para os parceiros as informações de configuração para executar as analises. Antes de cada formalização de entrega de </a:t>
            </a:r>
            <a:r>
              <a:rPr lang="pt-BR" sz="800" err="1"/>
              <a:t>codigo</a:t>
            </a:r>
            <a:r>
              <a:rPr lang="pt-BR" sz="800"/>
              <a:t>, os </a:t>
            </a:r>
            <a:r>
              <a:rPr lang="pt-BR" sz="800" err="1"/>
              <a:t>devs</a:t>
            </a:r>
            <a:r>
              <a:rPr lang="pt-BR" sz="800"/>
              <a:t> terão que executar uma analise e enviar junto ao </a:t>
            </a:r>
            <a:r>
              <a:rPr lang="pt-BR" sz="800" err="1"/>
              <a:t>email</a:t>
            </a:r>
            <a:r>
              <a:rPr lang="pt-BR" sz="800"/>
              <a:t>.</a:t>
            </a:r>
          </a:p>
          <a:p>
            <a:r>
              <a:rPr lang="pt-BR" sz="800"/>
              <a:t>   </a:t>
            </a:r>
          </a:p>
          <a:p>
            <a:r>
              <a:rPr lang="pt-BR" sz="800"/>
              <a:t>- </a:t>
            </a:r>
            <a:r>
              <a:rPr lang="pt-BR" sz="800" err="1"/>
              <a:t>SonarLint</a:t>
            </a:r>
            <a:r>
              <a:rPr lang="pt-BR" sz="800"/>
              <a:t> é </a:t>
            </a:r>
            <a:r>
              <a:rPr lang="pt-BR" sz="800" err="1"/>
              <a:t>im</a:t>
            </a:r>
            <a:r>
              <a:rPr lang="pt-BR" sz="800"/>
              <a:t> plugin gratuito que analise em tempo de codificação os problemas do seu </a:t>
            </a:r>
            <a:r>
              <a:rPr lang="pt-BR" sz="800" err="1"/>
              <a:t>codigo</a:t>
            </a:r>
            <a:r>
              <a:rPr lang="pt-BR" sz="800"/>
              <a:t> e da dicas de como resolve-los. Como se fosse um corretor </a:t>
            </a:r>
            <a:r>
              <a:rPr lang="pt-BR" sz="800" err="1"/>
              <a:t>ortografico</a:t>
            </a:r>
            <a:r>
              <a:rPr lang="pt-BR" sz="800"/>
              <a:t> na IDE. Pode ser configurado para obter regras definidas pelo time de arquitetura.   </a:t>
            </a:r>
          </a:p>
          <a:p>
            <a:endParaRPr lang="pt-BR" sz="800"/>
          </a:p>
          <a:p>
            <a:r>
              <a:rPr lang="pt-BR" sz="800"/>
              <a:t>- Identificação de vulnerabilidade quando for subir o código;</a:t>
            </a:r>
          </a:p>
        </p:txBody>
      </p:sp>
      <p:sp>
        <p:nvSpPr>
          <p:cNvPr id="9" name="CaixaDeTexto 8">
            <a:extLst>
              <a:ext uri="{FF2B5EF4-FFF2-40B4-BE49-F238E27FC236}">
                <a16:creationId xmlns:a16="http://schemas.microsoft.com/office/drawing/2014/main" id="{3CC04634-3821-870C-132A-AD838D42993D}"/>
              </a:ext>
            </a:extLst>
          </p:cNvPr>
          <p:cNvSpPr txBox="1"/>
          <p:nvPr/>
        </p:nvSpPr>
        <p:spPr>
          <a:xfrm>
            <a:off x="247057" y="3730883"/>
            <a:ext cx="10799436" cy="1072099"/>
          </a:xfrm>
          <a:prstGeom prst="rect">
            <a:avLst/>
          </a:prstGeom>
          <a:noFill/>
        </p:spPr>
        <p:txBody>
          <a:bodyPr wrap="square">
            <a:spAutoFit/>
          </a:bodyPr>
          <a:lstStyle/>
          <a:p>
            <a:r>
              <a:rPr lang="pt-BR" sz="800"/>
              <a:t>- Jenkins é um servidor de automação de código aberto. Ele ajuda a automatizar as partes do desenvolvimento de software relacionadas à construção, teste e implantação, facilitando a integração e a entrega contínuas. É um sistema baseado em servidor que é executado em contêineres de </a:t>
            </a:r>
            <a:r>
              <a:rPr lang="pt-BR" sz="800" err="1"/>
              <a:t>servlet</a:t>
            </a:r>
            <a:r>
              <a:rPr lang="pt-BR" sz="800"/>
              <a:t>, como o Apache </a:t>
            </a:r>
            <a:r>
              <a:rPr lang="pt-BR" sz="800" err="1"/>
              <a:t>Tomcat</a:t>
            </a:r>
            <a:r>
              <a:rPr lang="pt-BR" sz="800"/>
              <a:t>.</a:t>
            </a:r>
          </a:p>
          <a:p>
            <a:r>
              <a:rPr lang="pt-BR" sz="800"/>
              <a:t>Jenkins é usado para construir e testar o seu produto continuamente, para que os desenvolvedores possam integrar continuamente as mudanças na construção. Jenkins é a ferramenta de CI / CD de código aberto mais popular no mercado hoje e é usado no suporte de </a:t>
            </a:r>
            <a:r>
              <a:rPr lang="pt-BR" sz="800" err="1"/>
              <a:t>DevOps</a:t>
            </a:r>
            <a:r>
              <a:rPr lang="pt-BR" sz="800"/>
              <a:t>, junto com outras ferramentas nativas da nuvem.</a:t>
            </a:r>
          </a:p>
          <a:p>
            <a:r>
              <a:rPr lang="pt-BR" sz="800"/>
              <a:t>orquestrar todo o pipeline de entrega de software para as linguagens e tecnologias mais populares usadas por desenvolvedores em todo o mundo hoje. Escrito em Java, com extensibilidade no núcleo de sua arquitetura, existem centenas de plug-ins disponíveis que estendem o Jenkins para fornecer a flexibilidade de automatizar todos os aspectos do pipeline de entrega de software.</a:t>
            </a:r>
          </a:p>
          <a:p>
            <a:r>
              <a:rPr lang="pt-BR" sz="800"/>
              <a:t>Antes do Jenkins, muitas equipes de desenvolvimento empregavam um build noturno como parte do processo de entrega de software. O processo de construção noturno exigia que as equipes enviassem seu código ao repositório de código-fonte em um determinado horário de corte todos os dias. Isso foi um desafio ainda maior ao trabalhar com equipes geograficamente dispersas.</a:t>
            </a:r>
          </a:p>
        </p:txBody>
      </p:sp>
      <p:sp>
        <p:nvSpPr>
          <p:cNvPr id="13" name="CaixaDeTexto 12">
            <a:extLst>
              <a:ext uri="{FF2B5EF4-FFF2-40B4-BE49-F238E27FC236}">
                <a16:creationId xmlns:a16="http://schemas.microsoft.com/office/drawing/2014/main" id="{AF93D800-348A-AC06-2CDF-59E310111030}"/>
              </a:ext>
            </a:extLst>
          </p:cNvPr>
          <p:cNvSpPr txBox="1"/>
          <p:nvPr/>
        </p:nvSpPr>
        <p:spPr>
          <a:xfrm>
            <a:off x="65564" y="4778640"/>
            <a:ext cx="11879380" cy="707886"/>
          </a:xfrm>
          <a:prstGeom prst="rect">
            <a:avLst/>
          </a:prstGeom>
          <a:noFill/>
        </p:spPr>
        <p:txBody>
          <a:bodyPr wrap="square">
            <a:spAutoFit/>
          </a:bodyPr>
          <a:lstStyle/>
          <a:p>
            <a:r>
              <a:rPr lang="pt-BR" sz="800"/>
              <a:t>Jenkins pode ser configurado para executar um conjunto inicial de testes de unidade para garantir que o </a:t>
            </a:r>
            <a:r>
              <a:rPr lang="pt-BR" sz="800" err="1"/>
              <a:t>commit</a:t>
            </a:r>
            <a:r>
              <a:rPr lang="pt-BR" sz="800"/>
              <a:t> não “quebrou a compilação”. Se os testes não passarem, o desenvolvedor pode ser notificado imediatamente para tomar uma ação corretiva. Isso põe de lado a questão de “Quem quebrou o build?” pois é fácil determinar qual confirmação causou a falha da compilação. Se todos os testes de unidade forem aprovados, o pipeline de construção pode prosseguir para a próxima fase com testes de integração que geralmente levam mais tempo para serem executados.</a:t>
            </a:r>
          </a:p>
        </p:txBody>
      </p:sp>
    </p:spTree>
    <p:extLst>
      <p:ext uri="{BB962C8B-B14F-4D97-AF65-F5344CB8AC3E}">
        <p14:creationId xmlns:p14="http://schemas.microsoft.com/office/powerpoint/2010/main" val="3873094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3EE68-6161-B6CA-9ADD-3D461DEB9C64}"/>
              </a:ext>
            </a:extLst>
          </p:cNvPr>
          <p:cNvSpPr>
            <a:spLocks noGrp="1"/>
          </p:cNvSpPr>
          <p:nvPr>
            <p:ph type="title"/>
          </p:nvPr>
        </p:nvSpPr>
        <p:spPr/>
        <p:txBody>
          <a:bodyPr/>
          <a:lstStyle/>
          <a:p>
            <a:endParaRPr lang="pt-BR"/>
          </a:p>
        </p:txBody>
      </p:sp>
      <p:pic>
        <p:nvPicPr>
          <p:cNvPr id="5" name="Espaço Reservado para Conteúdo 4" descr="Interface gráfica do usuário, Texto, Aplicativo, Email&#10;&#10;Descrição gerada automaticamente">
            <a:extLst>
              <a:ext uri="{FF2B5EF4-FFF2-40B4-BE49-F238E27FC236}">
                <a16:creationId xmlns:a16="http://schemas.microsoft.com/office/drawing/2014/main" id="{619D261A-D316-7944-2047-AD537A50C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174" y="1825625"/>
            <a:ext cx="7925651" cy="4351338"/>
          </a:xfrm>
        </p:spPr>
      </p:pic>
      <p:pic>
        <p:nvPicPr>
          <p:cNvPr id="7" name="Imagem 6" descr="Interface gráfica do usuário, Texto, Aplicativo, Email&#10;&#10;Descrição gerada automaticamente">
            <a:extLst>
              <a:ext uri="{FF2B5EF4-FFF2-40B4-BE49-F238E27FC236}">
                <a16:creationId xmlns:a16="http://schemas.microsoft.com/office/drawing/2014/main" id="{204A8B21-382B-5A05-5BE9-E0410DD09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76"/>
            <a:ext cx="12192000" cy="6693647"/>
          </a:xfrm>
          <a:prstGeom prst="rect">
            <a:avLst/>
          </a:prstGeom>
        </p:spPr>
      </p:pic>
    </p:spTree>
    <p:extLst>
      <p:ext uri="{BB962C8B-B14F-4D97-AF65-F5344CB8AC3E}">
        <p14:creationId xmlns:p14="http://schemas.microsoft.com/office/powerpoint/2010/main" val="1802622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7B6464-4FDA-3097-680E-FBE2FFAADB9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163A5EE-D5DF-B6D2-FC55-5F4B1B89249E}"/>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6554FA64-ACEC-28C4-ECC7-A9D467E4B21D}"/>
              </a:ext>
            </a:extLst>
          </p:cNvPr>
          <p:cNvPicPr>
            <a:picLocks noChangeAspect="1"/>
          </p:cNvPicPr>
          <p:nvPr/>
        </p:nvPicPr>
        <p:blipFill>
          <a:blip r:embed="rId2"/>
          <a:stretch>
            <a:fillRect/>
          </a:stretch>
        </p:blipFill>
        <p:spPr>
          <a:xfrm>
            <a:off x="0" y="819186"/>
            <a:ext cx="12192000" cy="5219628"/>
          </a:xfrm>
          <a:prstGeom prst="rect">
            <a:avLst/>
          </a:prstGeom>
        </p:spPr>
      </p:pic>
    </p:spTree>
    <p:extLst>
      <p:ext uri="{BB962C8B-B14F-4D97-AF65-F5344CB8AC3E}">
        <p14:creationId xmlns:p14="http://schemas.microsoft.com/office/powerpoint/2010/main" val="2705367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 name="Retângulo 238">
            <a:extLst>
              <a:ext uri="{FF2B5EF4-FFF2-40B4-BE49-F238E27FC236}">
                <a16:creationId xmlns:a16="http://schemas.microsoft.com/office/drawing/2014/main" id="{8FF20FAF-2B3A-B2F4-D4D6-F9D20927A54D}"/>
              </a:ext>
            </a:extLst>
          </p:cNvPr>
          <p:cNvSpPr/>
          <p:nvPr/>
        </p:nvSpPr>
        <p:spPr>
          <a:xfrm>
            <a:off x="10078637" y="4014510"/>
            <a:ext cx="1994071" cy="24185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tângulo 213">
            <a:extLst>
              <a:ext uri="{FF2B5EF4-FFF2-40B4-BE49-F238E27FC236}">
                <a16:creationId xmlns:a16="http://schemas.microsoft.com/office/drawing/2014/main" id="{7ED02815-D79B-524C-653C-07D52E0E923F}"/>
              </a:ext>
            </a:extLst>
          </p:cNvPr>
          <p:cNvSpPr/>
          <p:nvPr/>
        </p:nvSpPr>
        <p:spPr>
          <a:xfrm>
            <a:off x="95561" y="2935720"/>
            <a:ext cx="11967895" cy="912456"/>
          </a:xfrm>
          <a:prstGeom prst="rect">
            <a:avLst/>
          </a:prstGeom>
          <a:solidFill>
            <a:schemeClr val="bg2"/>
          </a:solidFill>
          <a:ln w="9525" cap="flat" cmpd="sng" algn="ctr">
            <a:solidFill>
              <a:schemeClr val="tx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noFill/>
              <a:effectLst/>
              <a:uLnTx/>
              <a:uFillTx/>
              <a:latin typeface="Calibri" panose="020F0502020204030204"/>
              <a:ea typeface="+mn-ea"/>
              <a:cs typeface="+mn-cs"/>
            </a:endParaRPr>
          </a:p>
        </p:txBody>
      </p:sp>
      <p:sp>
        <p:nvSpPr>
          <p:cNvPr id="153" name="Retângulo 152">
            <a:extLst>
              <a:ext uri="{FF2B5EF4-FFF2-40B4-BE49-F238E27FC236}">
                <a16:creationId xmlns:a16="http://schemas.microsoft.com/office/drawing/2014/main" id="{92B1E322-E8E2-F582-47A3-EC479A65F028}"/>
              </a:ext>
            </a:extLst>
          </p:cNvPr>
          <p:cNvSpPr/>
          <p:nvPr/>
        </p:nvSpPr>
        <p:spPr>
          <a:xfrm>
            <a:off x="8286091" y="1083280"/>
            <a:ext cx="3777366" cy="1585015"/>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xtTitle" hidden="1">
            <a:extLst>
              <a:ext uri="{FF2B5EF4-FFF2-40B4-BE49-F238E27FC236}">
                <a16:creationId xmlns:a16="http://schemas.microsoft.com/office/drawing/2014/main" id="{79C69842-B435-CF66-03D3-AC91EB4A0E2B}"/>
              </a:ext>
            </a:extLst>
          </p:cNvPr>
          <p:cNvSpPr txBox="1"/>
          <p:nvPr/>
        </p:nvSpPr>
        <p:spPr>
          <a:xfrm>
            <a:off x="635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panose="020F0502020204030204"/>
                <a:ea typeface="+mn-ea"/>
                <a:cs typeface="+mn-cs"/>
              </a:rPr>
              <a:t>U0 Business Area</a:t>
            </a:r>
          </a:p>
        </p:txBody>
      </p:sp>
      <p:sp>
        <p:nvSpPr>
          <p:cNvPr id="5" name="txtSubtitle" hidden="1">
            <a:extLst>
              <a:ext uri="{FF2B5EF4-FFF2-40B4-BE49-F238E27FC236}">
                <a16:creationId xmlns:a16="http://schemas.microsoft.com/office/drawing/2014/main" id="{F082F654-11AF-0093-2DF1-32C066C9C5DB}"/>
              </a:ext>
            </a:extLst>
          </p:cNvPr>
          <p:cNvSpPr txBox="1"/>
          <p:nvPr/>
        </p:nvSpPr>
        <p:spPr>
          <a:xfrm>
            <a:off x="4445000" y="444500"/>
            <a:ext cx="381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panose="020F0502020204030204"/>
                <a:ea typeface="+mn-ea"/>
                <a:cs typeface="+mn-cs"/>
              </a:rPr>
              <a:t>Situação Atual</a:t>
            </a:r>
          </a:p>
        </p:txBody>
      </p:sp>
      <p:sp>
        <p:nvSpPr>
          <p:cNvPr id="17" name="Retângulo 16">
            <a:extLst>
              <a:ext uri="{FF2B5EF4-FFF2-40B4-BE49-F238E27FC236}">
                <a16:creationId xmlns:a16="http://schemas.microsoft.com/office/drawing/2014/main" id="{218C194C-6201-9628-B0D4-CA1E743C30D5}"/>
              </a:ext>
            </a:extLst>
          </p:cNvPr>
          <p:cNvSpPr/>
          <p:nvPr/>
        </p:nvSpPr>
        <p:spPr>
          <a:xfrm>
            <a:off x="40866" y="842298"/>
            <a:ext cx="12097344" cy="594224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iângulo isósceles 7">
            <a:extLst>
              <a:ext uri="{FF2B5EF4-FFF2-40B4-BE49-F238E27FC236}">
                <a16:creationId xmlns:a16="http://schemas.microsoft.com/office/drawing/2014/main" id="{2A999A0E-A68F-7591-F180-F4370A0713AA}"/>
              </a:ext>
            </a:extLst>
          </p:cNvPr>
          <p:cNvSpPr/>
          <p:nvPr/>
        </p:nvSpPr>
        <p:spPr>
          <a:xfrm rot="5400000">
            <a:off x="3667135" y="1736407"/>
            <a:ext cx="1725819" cy="258982"/>
          </a:xfrm>
          <a:prstGeom prst="triangl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tângulo 22">
            <a:extLst>
              <a:ext uri="{FF2B5EF4-FFF2-40B4-BE49-F238E27FC236}">
                <a16:creationId xmlns:a16="http://schemas.microsoft.com/office/drawing/2014/main" id="{8F464947-F0BC-7825-A53F-1F715E38F083}"/>
              </a:ext>
            </a:extLst>
          </p:cNvPr>
          <p:cNvSpPr/>
          <p:nvPr/>
        </p:nvSpPr>
        <p:spPr>
          <a:xfrm>
            <a:off x="95562" y="992901"/>
            <a:ext cx="714273" cy="1757420"/>
          </a:xfrm>
          <a:prstGeom prst="rect">
            <a:avLst/>
          </a:prstGeom>
          <a:solidFill>
            <a:srgbClr val="F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white"/>
                </a:solidFill>
                <a:effectLst/>
                <a:uLnTx/>
                <a:uFillTx/>
                <a:latin typeface="Calibri" panose="020F0502020204030204"/>
                <a:ea typeface="+mn-ea"/>
                <a:cs typeface="+mn-cs"/>
              </a:rPr>
              <a:t>App</a:t>
            </a:r>
          </a:p>
        </p:txBody>
      </p:sp>
      <p:pic>
        <p:nvPicPr>
          <p:cNvPr id="131" name="Imagem 130">
            <a:extLst>
              <a:ext uri="{FF2B5EF4-FFF2-40B4-BE49-F238E27FC236}">
                <a16:creationId xmlns:a16="http://schemas.microsoft.com/office/drawing/2014/main" id="{61204995-32E6-11E1-4565-74AAE23C7DE4}"/>
              </a:ext>
            </a:extLst>
          </p:cNvPr>
          <p:cNvPicPr>
            <a:picLocks noChangeAspect="1"/>
          </p:cNvPicPr>
          <p:nvPr/>
        </p:nvPicPr>
        <p:blipFill>
          <a:blip r:embed="rId2"/>
          <a:stretch>
            <a:fillRect/>
          </a:stretch>
        </p:blipFill>
        <p:spPr>
          <a:xfrm>
            <a:off x="675435" y="1844924"/>
            <a:ext cx="3731314" cy="883881"/>
          </a:xfrm>
          <a:prstGeom prst="rect">
            <a:avLst/>
          </a:prstGeom>
        </p:spPr>
      </p:pic>
      <p:sp>
        <p:nvSpPr>
          <p:cNvPr id="145" name="CaixaDeTexto 144">
            <a:extLst>
              <a:ext uri="{FF2B5EF4-FFF2-40B4-BE49-F238E27FC236}">
                <a16:creationId xmlns:a16="http://schemas.microsoft.com/office/drawing/2014/main" id="{C39139D1-F8DE-1F50-300D-C2508F4CEB6A}"/>
              </a:ext>
            </a:extLst>
          </p:cNvPr>
          <p:cNvSpPr txBox="1"/>
          <p:nvPr/>
        </p:nvSpPr>
        <p:spPr>
          <a:xfrm>
            <a:off x="8128895" y="1232896"/>
            <a:ext cx="4807955" cy="1313116"/>
          </a:xfrm>
          <a:prstGeom prst="rect">
            <a:avLst/>
          </a:prstGeom>
          <a:noFill/>
          <a:effectLst>
            <a:outerShdw blurRad="63500" algn="ctr" rotWithShape="0">
              <a:prstClr val="black">
                <a:alpha val="40000"/>
              </a:prstClr>
            </a:outerShdw>
          </a:effec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67 FUNCIONALIDADES  TRANSACIONAIS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CNH: 41 | BHB: 18 | SHB: 8</a:t>
            </a:r>
            <a:endParaRPr kumimoji="0" lang="pt-BR" sz="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E-COMM: TODA ETAPA NATIVA NO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[SIMULAÇÃO+COMPRA/PAGAMENTO+ACOMPANHAMENTO]</a:t>
            </a:r>
            <a:endParaRPr kumimoji="0" lang="pt-BR" sz="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NOTIFICAÇÕES: 11 RODANDO AUTOMATICAMENTE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[08 transacionais + 03 E-commerce]</a:t>
            </a:r>
          </a:p>
        </p:txBody>
      </p:sp>
      <p:sp>
        <p:nvSpPr>
          <p:cNvPr id="146" name="Retângulo 145">
            <a:extLst>
              <a:ext uri="{FF2B5EF4-FFF2-40B4-BE49-F238E27FC236}">
                <a16:creationId xmlns:a16="http://schemas.microsoft.com/office/drawing/2014/main" id="{69240A31-4833-972D-EB1B-E76CDCE7B59F}"/>
              </a:ext>
            </a:extLst>
          </p:cNvPr>
          <p:cNvSpPr/>
          <p:nvPr/>
        </p:nvSpPr>
        <p:spPr>
          <a:xfrm rot="16200000" flipV="1">
            <a:off x="7857484" y="1716599"/>
            <a:ext cx="1313116" cy="1354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tângulo 146">
            <a:extLst>
              <a:ext uri="{FF2B5EF4-FFF2-40B4-BE49-F238E27FC236}">
                <a16:creationId xmlns:a16="http://schemas.microsoft.com/office/drawing/2014/main" id="{77117669-A6A4-CA69-FF21-E765A92F44AC}"/>
              </a:ext>
            </a:extLst>
          </p:cNvPr>
          <p:cNvSpPr/>
          <p:nvPr/>
        </p:nvSpPr>
        <p:spPr>
          <a:xfrm rot="16200000" flipV="1">
            <a:off x="8467364" y="2438370"/>
            <a:ext cx="93355" cy="13545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tângulo: Cantos Arredondados 148">
            <a:extLst>
              <a:ext uri="{FF2B5EF4-FFF2-40B4-BE49-F238E27FC236}">
                <a16:creationId xmlns:a16="http://schemas.microsoft.com/office/drawing/2014/main" id="{93D4E8A4-49A2-85D4-8971-21E808E85D8C}"/>
              </a:ext>
            </a:extLst>
          </p:cNvPr>
          <p:cNvSpPr/>
          <p:nvPr/>
        </p:nvSpPr>
        <p:spPr>
          <a:xfrm>
            <a:off x="8378918" y="1266079"/>
            <a:ext cx="270248" cy="217301"/>
          </a:xfrm>
          <a:prstGeom prst="roundRect">
            <a:avLst/>
          </a:prstGeom>
          <a:solidFill>
            <a:srgbClr val="C00000"/>
          </a:solidFill>
          <a:ln>
            <a:no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1</a:t>
            </a:r>
          </a:p>
        </p:txBody>
      </p:sp>
      <p:sp>
        <p:nvSpPr>
          <p:cNvPr id="150" name="Retângulo: Cantos Arredondados 149">
            <a:extLst>
              <a:ext uri="{FF2B5EF4-FFF2-40B4-BE49-F238E27FC236}">
                <a16:creationId xmlns:a16="http://schemas.microsoft.com/office/drawing/2014/main" id="{5B3140EE-E85F-9638-01BB-00838B5E2243}"/>
              </a:ext>
            </a:extLst>
          </p:cNvPr>
          <p:cNvSpPr/>
          <p:nvPr/>
        </p:nvSpPr>
        <p:spPr>
          <a:xfrm>
            <a:off x="8378918" y="1731820"/>
            <a:ext cx="270248" cy="217301"/>
          </a:xfrm>
          <a:prstGeom prst="roundRect">
            <a:avLst/>
          </a:prstGeom>
          <a:solidFill>
            <a:srgbClr val="C00000"/>
          </a:solidFill>
          <a:ln>
            <a:noFill/>
          </a:ln>
          <a:effectLst>
            <a:outerShdw blurRad="38100" sx="102000" sy="102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2</a:t>
            </a:r>
          </a:p>
        </p:txBody>
      </p:sp>
      <p:sp>
        <p:nvSpPr>
          <p:cNvPr id="151" name="Retângulo: Cantos Arredondados 150">
            <a:extLst>
              <a:ext uri="{FF2B5EF4-FFF2-40B4-BE49-F238E27FC236}">
                <a16:creationId xmlns:a16="http://schemas.microsoft.com/office/drawing/2014/main" id="{6D0F61EF-1A48-6529-7749-E36A7CD4C948}"/>
              </a:ext>
            </a:extLst>
          </p:cNvPr>
          <p:cNvSpPr/>
          <p:nvPr/>
        </p:nvSpPr>
        <p:spPr>
          <a:xfrm>
            <a:off x="8378918" y="2120894"/>
            <a:ext cx="270248" cy="217301"/>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a:t>
            </a:r>
          </a:p>
        </p:txBody>
      </p:sp>
      <p:sp>
        <p:nvSpPr>
          <p:cNvPr id="152" name="Retângulo 151">
            <a:extLst>
              <a:ext uri="{FF2B5EF4-FFF2-40B4-BE49-F238E27FC236}">
                <a16:creationId xmlns:a16="http://schemas.microsoft.com/office/drawing/2014/main" id="{F4ED7563-32AD-709E-B28C-A9AF43D66165}"/>
              </a:ext>
            </a:extLst>
          </p:cNvPr>
          <p:cNvSpPr/>
          <p:nvPr/>
        </p:nvSpPr>
        <p:spPr>
          <a:xfrm>
            <a:off x="9168002" y="996810"/>
            <a:ext cx="1820171" cy="243869"/>
          </a:xfrm>
          <a:prstGeom prst="rect">
            <a:avLst/>
          </a:prstGeom>
          <a:solidFill>
            <a:schemeClr val="bg1">
              <a:lumMod val="8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Calibri" panose="020F0502020204030204"/>
                <a:ea typeface="+mn-ea"/>
                <a:cs typeface="+mn-cs"/>
              </a:rPr>
              <a:t>Funcionalidades App</a:t>
            </a:r>
          </a:p>
        </p:txBody>
      </p:sp>
      <p:sp>
        <p:nvSpPr>
          <p:cNvPr id="154" name="Retângulo 153">
            <a:extLst>
              <a:ext uri="{FF2B5EF4-FFF2-40B4-BE49-F238E27FC236}">
                <a16:creationId xmlns:a16="http://schemas.microsoft.com/office/drawing/2014/main" id="{9441C9BB-B022-B060-8E92-BBE3A8580446}"/>
              </a:ext>
            </a:extLst>
          </p:cNvPr>
          <p:cNvSpPr/>
          <p:nvPr/>
        </p:nvSpPr>
        <p:spPr>
          <a:xfrm rot="16200000" flipV="1">
            <a:off x="8469440" y="2547784"/>
            <a:ext cx="91893" cy="1381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5" name="Tabela 154">
            <a:extLst>
              <a:ext uri="{FF2B5EF4-FFF2-40B4-BE49-F238E27FC236}">
                <a16:creationId xmlns:a16="http://schemas.microsoft.com/office/drawing/2014/main" id="{E41928D7-1FC7-908C-629D-F47AB4171655}"/>
              </a:ext>
            </a:extLst>
          </p:cNvPr>
          <p:cNvGraphicFramePr>
            <a:graphicFrameLocks noGrp="1"/>
          </p:cNvGraphicFramePr>
          <p:nvPr/>
        </p:nvGraphicFramePr>
        <p:xfrm>
          <a:off x="597512" y="4013675"/>
          <a:ext cx="9447971" cy="2326617"/>
        </p:xfrm>
        <a:graphic>
          <a:graphicData uri="http://schemas.openxmlformats.org/drawingml/2006/table">
            <a:tbl>
              <a:tblPr/>
              <a:tblGrid>
                <a:gridCol w="1277846">
                  <a:extLst>
                    <a:ext uri="{9D8B030D-6E8A-4147-A177-3AD203B41FA5}">
                      <a16:colId xmlns:a16="http://schemas.microsoft.com/office/drawing/2014/main" val="3135838711"/>
                    </a:ext>
                  </a:extLst>
                </a:gridCol>
                <a:gridCol w="1099914">
                  <a:extLst>
                    <a:ext uri="{9D8B030D-6E8A-4147-A177-3AD203B41FA5}">
                      <a16:colId xmlns:a16="http://schemas.microsoft.com/office/drawing/2014/main" val="2509955058"/>
                    </a:ext>
                  </a:extLst>
                </a:gridCol>
                <a:gridCol w="1023856">
                  <a:extLst>
                    <a:ext uri="{9D8B030D-6E8A-4147-A177-3AD203B41FA5}">
                      <a16:colId xmlns:a16="http://schemas.microsoft.com/office/drawing/2014/main" val="1554013980"/>
                    </a:ext>
                  </a:extLst>
                </a:gridCol>
                <a:gridCol w="1023856">
                  <a:extLst>
                    <a:ext uri="{9D8B030D-6E8A-4147-A177-3AD203B41FA5}">
                      <a16:colId xmlns:a16="http://schemas.microsoft.com/office/drawing/2014/main" val="537619047"/>
                    </a:ext>
                  </a:extLst>
                </a:gridCol>
                <a:gridCol w="1023856">
                  <a:extLst>
                    <a:ext uri="{9D8B030D-6E8A-4147-A177-3AD203B41FA5}">
                      <a16:colId xmlns:a16="http://schemas.microsoft.com/office/drawing/2014/main" val="4041720596"/>
                    </a:ext>
                  </a:extLst>
                </a:gridCol>
                <a:gridCol w="1023856">
                  <a:extLst>
                    <a:ext uri="{9D8B030D-6E8A-4147-A177-3AD203B41FA5}">
                      <a16:colId xmlns:a16="http://schemas.microsoft.com/office/drawing/2014/main" val="4175185326"/>
                    </a:ext>
                  </a:extLst>
                </a:gridCol>
                <a:gridCol w="1023856">
                  <a:extLst>
                    <a:ext uri="{9D8B030D-6E8A-4147-A177-3AD203B41FA5}">
                      <a16:colId xmlns:a16="http://schemas.microsoft.com/office/drawing/2014/main" val="3816022973"/>
                    </a:ext>
                  </a:extLst>
                </a:gridCol>
                <a:gridCol w="1023856">
                  <a:extLst>
                    <a:ext uri="{9D8B030D-6E8A-4147-A177-3AD203B41FA5}">
                      <a16:colId xmlns:a16="http://schemas.microsoft.com/office/drawing/2014/main" val="975168288"/>
                    </a:ext>
                  </a:extLst>
                </a:gridCol>
                <a:gridCol w="927075">
                  <a:extLst>
                    <a:ext uri="{9D8B030D-6E8A-4147-A177-3AD203B41FA5}">
                      <a16:colId xmlns:a16="http://schemas.microsoft.com/office/drawing/2014/main" val="4102065603"/>
                    </a:ext>
                  </a:extLst>
                </a:gridCol>
              </a:tblGrid>
              <a:tr h="352469">
                <a:tc rowSpan="2">
                  <a:txBody>
                    <a:bodyPr/>
                    <a:lstStyle/>
                    <a:p>
                      <a:pPr algn="ctr" fontAlgn="ctr"/>
                      <a:r>
                        <a:rPr lang="pt-BR" sz="1200" b="1" i="0" u="none" strike="noStrike">
                          <a:solidFill>
                            <a:srgbClr val="000000"/>
                          </a:solidFill>
                          <a:effectLst/>
                          <a:latin typeface="Arial" panose="020B0604020202020204" pitchFamily="34" charset="0"/>
                          <a:cs typeface="Arial" panose="020B0604020202020204" pitchFamily="34" charset="0"/>
                        </a:rPr>
                        <a:t>TEMA</a:t>
                      </a:r>
                    </a:p>
                  </a:txBody>
                  <a:tcPr marL="7696" marR="7696" marT="7696" marB="0" anchor="ctr">
                    <a:lnL w="6350" cap="flat" cmpd="sng" algn="ctr">
                      <a:solidFill>
                        <a:srgbClr val="808080"/>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gridSpan="8">
                  <a:txBody>
                    <a:bodyPr/>
                    <a:lstStyle/>
                    <a:p>
                      <a:pPr algn="ctr" fontAlgn="b"/>
                      <a:r>
                        <a:rPr lang="pt-BR" sz="1200" b="1" i="0" u="none" strike="noStrike">
                          <a:solidFill>
                            <a:srgbClr val="000000"/>
                          </a:solidFill>
                          <a:effectLst/>
                          <a:latin typeface="Arial" panose="020B0604020202020204" pitchFamily="34" charset="0"/>
                          <a:cs typeface="Arial" panose="020B0604020202020204" pitchFamily="34" charset="0"/>
                        </a:rPr>
                        <a:t>100Ki</a:t>
                      </a:r>
                    </a:p>
                  </a:txBody>
                  <a:tcPr marL="7696" marR="7696" marT="7696" marB="0" anchor="b">
                    <a:lnL w="12700" cap="flat" cmpd="sng" algn="ctr">
                      <a:solidFill>
                        <a:schemeClr val="bg2"/>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hMerge="1">
                  <a:txBody>
                    <a:bodyPr/>
                    <a:lstStyle/>
                    <a:p>
                      <a:endParaRPr lang="pt-BR"/>
                    </a:p>
                  </a:txBody>
                  <a:tcPr>
                    <a:lnL w="6350" cap="flat" cmpd="sng" algn="ctr">
                      <a:solidFill>
                        <a:srgbClr val="808080"/>
                      </a:solidFill>
                      <a:prstDash val="solid"/>
                      <a:round/>
                      <a:headEnd type="none" w="med" len="med"/>
                      <a:tailEnd type="none" w="med" len="med"/>
                    </a:ln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extLst>
                  <a:ext uri="{0D108BD9-81ED-4DB2-BD59-A6C34878D82A}">
                    <a16:rowId xmlns:a16="http://schemas.microsoft.com/office/drawing/2014/main" val="3962278055"/>
                  </a:ext>
                </a:extLst>
              </a:tr>
              <a:tr h="430929">
                <a:tc vMerge="1">
                  <a:txBody>
                    <a:bodyPr/>
                    <a:lstStyle/>
                    <a:p>
                      <a:endParaRPr lang="pt-BR"/>
                    </a:p>
                  </a:txBody>
                  <a:tcPr>
                    <a:lnT w="12700" cap="flat" cmpd="sng" algn="ctr">
                      <a:solidFill>
                        <a:schemeClr val="bg2"/>
                      </a:solidFill>
                      <a:prstDash val="solid"/>
                      <a:round/>
                      <a:headEnd type="none" w="med" len="med"/>
                      <a:tailEnd type="none" w="med" len="med"/>
                    </a:lnT>
                  </a:tcPr>
                </a:tc>
                <a:tc>
                  <a:txBody>
                    <a:bodyPr/>
                    <a:lstStyle/>
                    <a:p>
                      <a:pPr marL="0" algn="ctr" defTabSz="914400" rtl="0" eaLnBrk="1" fontAlgn="b" latinLnBrk="0" hangingPunct="1">
                        <a:lnSpc>
                          <a:spcPct val="200000"/>
                        </a:lnSpc>
                      </a:pPr>
                      <a:r>
                        <a:rPr lang="pt-BR" sz="1200" b="1" i="0" u="none" strike="noStrike" kern="1200">
                          <a:solidFill>
                            <a:srgbClr val="000000"/>
                          </a:solidFill>
                          <a:effectLst/>
                          <a:latin typeface="Arial" panose="020B0604020202020204" pitchFamily="34" charset="0"/>
                          <a:ea typeface="+mn-ea"/>
                          <a:cs typeface="Arial" panose="020B0604020202020204" pitchFamily="34" charset="0"/>
                        </a:rPr>
                        <a:t>JUL</a:t>
                      </a:r>
                    </a:p>
                  </a:txBody>
                  <a:tcPr marL="7696" marR="7696" marT="7696" marB="0" anchor="ctr">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a:solidFill>
                            <a:srgbClr val="000000"/>
                          </a:solidFill>
                          <a:effectLst/>
                          <a:latin typeface="Arial" panose="020B0604020202020204" pitchFamily="34" charset="0"/>
                          <a:ea typeface="+mn-ea"/>
                          <a:cs typeface="Arial" panose="020B0604020202020204" pitchFamily="34" charset="0"/>
                        </a:rPr>
                        <a:t>AGO</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a:solidFill>
                            <a:srgbClr val="000000"/>
                          </a:solidFill>
                          <a:effectLst/>
                          <a:latin typeface="Arial" panose="020B0604020202020204" pitchFamily="34" charset="0"/>
                          <a:ea typeface="+mn-ea"/>
                          <a:cs typeface="Arial" panose="020B0604020202020204" pitchFamily="34" charset="0"/>
                        </a:rPr>
                        <a:t>SET</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marL="0" algn="ctr" defTabSz="914400" rtl="0" eaLnBrk="1" fontAlgn="b" latinLnBrk="0" hangingPunct="1">
                        <a:lnSpc>
                          <a:spcPct val="200000"/>
                        </a:lnSpc>
                      </a:pPr>
                      <a:r>
                        <a:rPr lang="pt-BR" sz="1200" b="1" i="0" u="none" strike="noStrike" kern="1200">
                          <a:solidFill>
                            <a:srgbClr val="000000"/>
                          </a:solidFill>
                          <a:effectLst/>
                          <a:latin typeface="Arial" panose="020B0604020202020204" pitchFamily="34" charset="0"/>
                          <a:ea typeface="+mn-ea"/>
                          <a:cs typeface="Arial" panose="020B0604020202020204" pitchFamily="34" charset="0"/>
                        </a:rPr>
                        <a:t>OUT</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a:solidFill>
                            <a:srgbClr val="000000"/>
                          </a:solidFill>
                          <a:effectLst/>
                          <a:latin typeface="Arial" panose="020B0604020202020204" pitchFamily="34" charset="0"/>
                          <a:cs typeface="Arial" panose="020B0604020202020204" pitchFamily="34" charset="0"/>
                        </a:rPr>
                        <a:t>NOV</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a:solidFill>
                            <a:srgbClr val="000000"/>
                          </a:solidFill>
                          <a:effectLst/>
                          <a:latin typeface="Arial" panose="020B0604020202020204" pitchFamily="34" charset="0"/>
                          <a:cs typeface="Arial" panose="020B0604020202020204" pitchFamily="34" charset="0"/>
                        </a:rPr>
                        <a:t>DEZ</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a:solidFill>
                            <a:srgbClr val="000000"/>
                          </a:solidFill>
                          <a:effectLst/>
                          <a:latin typeface="Arial" panose="020B0604020202020204" pitchFamily="34" charset="0"/>
                          <a:cs typeface="Arial" panose="020B0604020202020204" pitchFamily="34" charset="0"/>
                        </a:rPr>
                        <a:t>JAN</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tc>
                  <a:txBody>
                    <a:bodyPr/>
                    <a:lstStyle/>
                    <a:p>
                      <a:pPr algn="ctr" fontAlgn="b">
                        <a:lnSpc>
                          <a:spcPct val="200000"/>
                        </a:lnSpc>
                      </a:pPr>
                      <a:r>
                        <a:rPr lang="pt-BR" sz="1200" b="1" i="0" u="none" strike="noStrike">
                          <a:solidFill>
                            <a:srgbClr val="000000"/>
                          </a:solidFill>
                          <a:effectLst/>
                          <a:latin typeface="Arial" panose="020B0604020202020204" pitchFamily="34" charset="0"/>
                          <a:cs typeface="Arial" panose="020B0604020202020204" pitchFamily="34" charset="0"/>
                        </a:rPr>
                        <a:t>FEV</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A6A6A6"/>
                    </a:solidFill>
                  </a:tcPr>
                </a:tc>
                <a:extLst>
                  <a:ext uri="{0D108BD9-81ED-4DB2-BD59-A6C34878D82A}">
                    <a16:rowId xmlns:a16="http://schemas.microsoft.com/office/drawing/2014/main" val="2603738568"/>
                  </a:ext>
                </a:extLst>
              </a:tr>
              <a:tr h="259852">
                <a:tc rowSpan="2">
                  <a:txBody>
                    <a:bodyPr/>
                    <a:lstStyle/>
                    <a:p>
                      <a:pPr algn="ctr" fontAlgn="b"/>
                      <a:r>
                        <a:rPr lang="pt-BR" sz="900" b="1" i="0" u="none" strike="noStrike" dirty="0">
                          <a:solidFill>
                            <a:srgbClr val="000000"/>
                          </a:solidFill>
                          <a:effectLst/>
                          <a:latin typeface="Arial" panose="020B0604020202020204" pitchFamily="34" charset="0"/>
                          <a:cs typeface="Arial" panose="020B0604020202020204" pitchFamily="34" charset="0"/>
                        </a:rPr>
                        <a:t>App</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95749495"/>
                  </a:ext>
                </a:extLst>
              </a:tr>
              <a:tr h="235161">
                <a:tc vMerge="1">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lumMod val="95000"/>
                      </a:schemeClr>
                    </a:solid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648353060"/>
                  </a:ext>
                </a:extLst>
              </a:tr>
              <a:tr h="255385">
                <a:tc>
                  <a:txBody>
                    <a:bodyPr/>
                    <a:lstStyle/>
                    <a:p>
                      <a:pPr algn="ctr" fontAlgn="b"/>
                      <a:r>
                        <a:rPr lang="pt-BR" sz="900" b="1" i="0" u="none" strike="noStrike">
                          <a:solidFill>
                            <a:srgbClr val="000000"/>
                          </a:solidFill>
                          <a:effectLst/>
                          <a:latin typeface="Arial" panose="020B0604020202020204" pitchFamily="34" charset="0"/>
                          <a:cs typeface="Arial" panose="020B0604020202020204" pitchFamily="34" charset="0"/>
                        </a:rPr>
                        <a:t>Plataforma de venda</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1"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2367445"/>
                  </a:ext>
                </a:extLst>
              </a:tr>
              <a:tr h="27180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900" b="1" i="0" u="none" strike="noStrike">
                          <a:solidFill>
                            <a:srgbClr val="000000"/>
                          </a:solidFill>
                          <a:effectLst/>
                          <a:latin typeface="Arial" panose="020B0604020202020204" pitchFamily="34" charset="0"/>
                          <a:cs typeface="Arial" panose="020B0604020202020204" pitchFamily="34" charset="0"/>
                        </a:rPr>
                        <a:t>Ecommerce</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1"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r>
                        <a:rPr lang="pt-BR" sz="1000" b="0" i="0" u="none" strike="noStrike">
                          <a:solidFill>
                            <a:srgbClr val="000000"/>
                          </a:solidFill>
                          <a:effectLst/>
                          <a:latin typeface="Calibri" panose="020F0502020204030204" pitchFamily="34" charset="0"/>
                        </a:rPr>
                        <a:t> </a:t>
                      </a: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2471092698"/>
                  </a:ext>
                </a:extLst>
              </a:tr>
              <a:tr h="260510">
                <a:tc>
                  <a:txBody>
                    <a:bodyPr/>
                    <a:lstStyle/>
                    <a:p>
                      <a:pPr algn="ctr" fontAlgn="b"/>
                      <a:r>
                        <a:rPr lang="pt-BR" sz="900" b="1" i="0" u="none" strike="noStrike">
                          <a:solidFill>
                            <a:srgbClr val="000000"/>
                          </a:solidFill>
                          <a:effectLst/>
                          <a:latin typeface="Arial" panose="020B0604020202020204" pitchFamily="34" charset="0"/>
                          <a:cs typeface="Arial" panose="020B0604020202020204" pitchFamily="34" charset="0"/>
                        </a:rPr>
                        <a:t>IHS</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81545070"/>
                  </a:ext>
                </a:extLst>
              </a:tr>
              <a:tr h="260510">
                <a:tc>
                  <a:txBody>
                    <a:bodyPr/>
                    <a:lstStyle/>
                    <a:p>
                      <a:pPr algn="ctr" fontAlgn="b"/>
                      <a:r>
                        <a:rPr lang="pt-BR" sz="900" b="1" i="0" u="none" strike="noStrike">
                          <a:solidFill>
                            <a:srgbClr val="000000"/>
                          </a:solidFill>
                          <a:effectLst/>
                          <a:latin typeface="Arial" panose="020B0604020202020204" pitchFamily="34" charset="0"/>
                          <a:cs typeface="Arial" panose="020B0604020202020204" pitchFamily="34" charset="0"/>
                        </a:rPr>
                        <a:t>SIte</a:t>
                      </a:r>
                    </a:p>
                  </a:txBody>
                  <a:tcPr marL="7696" marR="7696" marT="769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1"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tc>
                  <a:txBody>
                    <a:bodyPr/>
                    <a:lstStyle/>
                    <a:p>
                      <a:pPr algn="ctr" fontAlgn="b"/>
                      <a:endParaRPr lang="pt-BR" sz="1000" b="0" i="0" u="none" strike="noStrike" dirty="0">
                        <a:solidFill>
                          <a:srgbClr val="000000"/>
                        </a:solidFill>
                        <a:effectLst/>
                        <a:latin typeface="Calibri" panose="020F0502020204030204" pitchFamily="34" charset="0"/>
                      </a:endParaRPr>
                    </a:p>
                  </a:txBody>
                  <a:tcPr marL="7696" marR="7696" marT="769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solidFill>
                  </a:tcPr>
                </a:tc>
                <a:extLst>
                  <a:ext uri="{0D108BD9-81ED-4DB2-BD59-A6C34878D82A}">
                    <a16:rowId xmlns:a16="http://schemas.microsoft.com/office/drawing/2014/main" val="2473050905"/>
                  </a:ext>
                </a:extLst>
              </a:tr>
            </a:tbl>
          </a:graphicData>
        </a:graphic>
      </p:graphicFrame>
      <p:sp>
        <p:nvSpPr>
          <p:cNvPr id="156" name="CaixaDeTexto 155">
            <a:extLst>
              <a:ext uri="{FF2B5EF4-FFF2-40B4-BE49-F238E27FC236}">
                <a16:creationId xmlns:a16="http://schemas.microsoft.com/office/drawing/2014/main" id="{E5584A43-72AA-F01A-B55E-A8A6147F6908}"/>
              </a:ext>
            </a:extLst>
          </p:cNvPr>
          <p:cNvSpPr txBox="1"/>
          <p:nvPr/>
        </p:nvSpPr>
        <p:spPr>
          <a:xfrm rot="16200000">
            <a:off x="-827979" y="4961785"/>
            <a:ext cx="2310562" cy="416011"/>
          </a:xfrm>
          <a:prstGeom prst="rect">
            <a:avLst/>
          </a:prstGeom>
          <a:solidFill>
            <a:schemeClr val="bg2"/>
          </a:solidFill>
          <a:ln>
            <a:solidFill>
              <a:schemeClr val="bg1">
                <a:lumMod val="85000"/>
              </a:schemeClr>
            </a:solid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6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Cronograma</a:t>
            </a:r>
          </a:p>
        </p:txBody>
      </p:sp>
      <p:grpSp>
        <p:nvGrpSpPr>
          <p:cNvPr id="208" name="Agrupar 207">
            <a:extLst>
              <a:ext uri="{FF2B5EF4-FFF2-40B4-BE49-F238E27FC236}">
                <a16:creationId xmlns:a16="http://schemas.microsoft.com/office/drawing/2014/main" id="{C25C701C-B519-2E65-18B9-BE22789156DE}"/>
              </a:ext>
            </a:extLst>
          </p:cNvPr>
          <p:cNvGrpSpPr/>
          <p:nvPr/>
        </p:nvGrpSpPr>
        <p:grpSpPr>
          <a:xfrm>
            <a:off x="1810402" y="3184026"/>
            <a:ext cx="5876242" cy="544356"/>
            <a:chOff x="6768202" y="3398763"/>
            <a:chExt cx="5802510" cy="419663"/>
          </a:xfrm>
          <a:solidFill>
            <a:srgbClr val="5B9BD5"/>
          </a:solidFill>
        </p:grpSpPr>
        <p:sp>
          <p:nvSpPr>
            <p:cNvPr id="210" name="Forma Livre: Forma 209">
              <a:extLst>
                <a:ext uri="{FF2B5EF4-FFF2-40B4-BE49-F238E27FC236}">
                  <a16:creationId xmlns:a16="http://schemas.microsoft.com/office/drawing/2014/main" id="{6D3B341D-ABC9-D246-B04B-388BCB34964D}"/>
                </a:ext>
              </a:extLst>
            </p:cNvPr>
            <p:cNvSpPr/>
            <p:nvPr/>
          </p:nvSpPr>
          <p:spPr>
            <a:xfrm>
              <a:off x="6768202" y="3398763"/>
              <a:ext cx="2134585"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NewSic</a:t>
              </a:r>
            </a:p>
          </p:txBody>
        </p:sp>
        <p:sp>
          <p:nvSpPr>
            <p:cNvPr id="211" name="Forma Livre: Forma 210">
              <a:extLst>
                <a:ext uri="{FF2B5EF4-FFF2-40B4-BE49-F238E27FC236}">
                  <a16:creationId xmlns:a16="http://schemas.microsoft.com/office/drawing/2014/main" id="{2D158D39-BE8D-0DAA-5CAB-DFB4C967619A}"/>
                </a:ext>
              </a:extLst>
            </p:cNvPr>
            <p:cNvSpPr/>
            <p:nvPr/>
          </p:nvSpPr>
          <p:spPr>
            <a:xfrm>
              <a:off x="8395686"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Ecommerce</a:t>
              </a:r>
            </a:p>
          </p:txBody>
        </p:sp>
        <p:sp>
          <p:nvSpPr>
            <p:cNvPr id="212" name="Forma Livre: Forma 211">
              <a:extLst>
                <a:ext uri="{FF2B5EF4-FFF2-40B4-BE49-F238E27FC236}">
                  <a16:creationId xmlns:a16="http://schemas.microsoft.com/office/drawing/2014/main" id="{78B487E5-AFC1-D0D2-103A-150C7E1ED1C1}"/>
                </a:ext>
              </a:extLst>
            </p:cNvPr>
            <p:cNvSpPr/>
            <p:nvPr/>
          </p:nvSpPr>
          <p:spPr>
            <a:xfrm>
              <a:off x="9622441"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IHS</a:t>
              </a:r>
            </a:p>
          </p:txBody>
        </p:sp>
        <p:sp>
          <p:nvSpPr>
            <p:cNvPr id="213" name="Forma Livre: Forma 212">
              <a:extLst>
                <a:ext uri="{FF2B5EF4-FFF2-40B4-BE49-F238E27FC236}">
                  <a16:creationId xmlns:a16="http://schemas.microsoft.com/office/drawing/2014/main" id="{DDB8A877-B581-FE1C-4069-DAF2BFF17364}"/>
                </a:ext>
              </a:extLst>
            </p:cNvPr>
            <p:cNvSpPr/>
            <p:nvPr/>
          </p:nvSpPr>
          <p:spPr>
            <a:xfrm>
              <a:off x="10932784" y="3398763"/>
              <a:ext cx="1637928" cy="419663"/>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209832 w 1637928"/>
                <a:gd name="connsiteY5" fmla="*/ 209832 h 419663"/>
                <a:gd name="connsiteX6" fmla="*/ 0 w 1637928"/>
                <a:gd name="connsiteY6"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928" h="419663">
                  <a:moveTo>
                    <a:pt x="0" y="0"/>
                  </a:moveTo>
                  <a:lnTo>
                    <a:pt x="1428097" y="0"/>
                  </a:lnTo>
                  <a:lnTo>
                    <a:pt x="1637928" y="209832"/>
                  </a:lnTo>
                  <a:lnTo>
                    <a:pt x="1428097" y="419663"/>
                  </a:lnTo>
                  <a:lnTo>
                    <a:pt x="0" y="419663"/>
                  </a:lnTo>
                  <a:lnTo>
                    <a:pt x="209832" y="209832"/>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838" tIns="29337" rIns="224500"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Site</a:t>
              </a:r>
            </a:p>
          </p:txBody>
        </p:sp>
      </p:grpSp>
      <p:sp>
        <p:nvSpPr>
          <p:cNvPr id="218" name="Forma Livre: Forma 217">
            <a:extLst>
              <a:ext uri="{FF2B5EF4-FFF2-40B4-BE49-F238E27FC236}">
                <a16:creationId xmlns:a16="http://schemas.microsoft.com/office/drawing/2014/main" id="{A8C6828D-C28E-6B77-81CD-9C39439BD1CA}"/>
              </a:ext>
            </a:extLst>
          </p:cNvPr>
          <p:cNvSpPr/>
          <p:nvPr/>
        </p:nvSpPr>
        <p:spPr>
          <a:xfrm>
            <a:off x="699641" y="3184026"/>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5B9BD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App</a:t>
            </a:r>
          </a:p>
        </p:txBody>
      </p:sp>
      <p:pic>
        <p:nvPicPr>
          <p:cNvPr id="219" name="Imagem 218">
            <a:extLst>
              <a:ext uri="{FF2B5EF4-FFF2-40B4-BE49-F238E27FC236}">
                <a16:creationId xmlns:a16="http://schemas.microsoft.com/office/drawing/2014/main" id="{71D4ECCC-953F-4704-583E-7A63C567FF65}"/>
              </a:ext>
            </a:extLst>
          </p:cNvPr>
          <p:cNvPicPr>
            <a:picLocks noChangeAspect="1"/>
          </p:cNvPicPr>
          <p:nvPr/>
        </p:nvPicPr>
        <p:blipFill rotWithShape="1">
          <a:blip r:embed="rId3"/>
          <a:srcRect l="-1172" r="-1"/>
          <a:stretch/>
        </p:blipFill>
        <p:spPr>
          <a:xfrm>
            <a:off x="8112311" y="3184798"/>
            <a:ext cx="3771127" cy="622799"/>
          </a:xfrm>
          <a:prstGeom prst="rect">
            <a:avLst/>
          </a:prstGeom>
        </p:spPr>
      </p:pic>
      <p:sp>
        <p:nvSpPr>
          <p:cNvPr id="220" name="CaixaDeTexto 219">
            <a:extLst>
              <a:ext uri="{FF2B5EF4-FFF2-40B4-BE49-F238E27FC236}">
                <a16:creationId xmlns:a16="http://schemas.microsoft.com/office/drawing/2014/main" id="{D9712EE2-142E-7C53-4582-284C15997447}"/>
              </a:ext>
            </a:extLst>
          </p:cNvPr>
          <p:cNvSpPr txBox="1"/>
          <p:nvPr/>
        </p:nvSpPr>
        <p:spPr>
          <a:xfrm>
            <a:off x="-173422" y="2866876"/>
            <a:ext cx="2747242" cy="375552"/>
          </a:xfrm>
          <a:prstGeom prst="rect">
            <a:avLst/>
          </a:prstGeom>
          <a:no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Aplicações</a:t>
            </a:r>
          </a:p>
        </p:txBody>
      </p:sp>
      <p:sp>
        <p:nvSpPr>
          <p:cNvPr id="221" name="CaixaDeTexto 220">
            <a:extLst>
              <a:ext uri="{FF2B5EF4-FFF2-40B4-BE49-F238E27FC236}">
                <a16:creationId xmlns:a16="http://schemas.microsoft.com/office/drawing/2014/main" id="{2D4DCAA9-EC2A-AF3F-ED10-CF0D4B66A560}"/>
              </a:ext>
            </a:extLst>
          </p:cNvPr>
          <p:cNvSpPr txBox="1"/>
          <p:nvPr/>
        </p:nvSpPr>
        <p:spPr>
          <a:xfrm>
            <a:off x="7530881" y="2866876"/>
            <a:ext cx="2747242" cy="375552"/>
          </a:xfrm>
          <a:prstGeom prst="rect">
            <a:avLst/>
          </a:prstGeom>
          <a:no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Módulos NewSic</a:t>
            </a:r>
          </a:p>
        </p:txBody>
      </p:sp>
      <p:sp>
        <p:nvSpPr>
          <p:cNvPr id="230" name="CaixaDeTexto 229">
            <a:extLst>
              <a:ext uri="{FF2B5EF4-FFF2-40B4-BE49-F238E27FC236}">
                <a16:creationId xmlns:a16="http://schemas.microsoft.com/office/drawing/2014/main" id="{59587D2C-171D-AF10-2C0D-F11FCC59A2CE}"/>
              </a:ext>
            </a:extLst>
          </p:cNvPr>
          <p:cNvSpPr txBox="1"/>
          <p:nvPr/>
        </p:nvSpPr>
        <p:spPr>
          <a:xfrm>
            <a:off x="10076770" y="4015426"/>
            <a:ext cx="1973988" cy="307777"/>
          </a:xfrm>
          <a:prstGeom prst="rect">
            <a:avLst/>
          </a:prstGeom>
          <a:solidFill>
            <a:schemeClr val="bg2"/>
          </a:solid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Grupo de trabalho </a:t>
            </a:r>
          </a:p>
        </p:txBody>
      </p:sp>
      <p:pic>
        <p:nvPicPr>
          <p:cNvPr id="234" name="Imagem 233">
            <a:extLst>
              <a:ext uri="{FF2B5EF4-FFF2-40B4-BE49-F238E27FC236}">
                <a16:creationId xmlns:a16="http://schemas.microsoft.com/office/drawing/2014/main" id="{25C6D67B-3A42-C4E6-7F21-01DF2CF29CD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8881" y1="66182" x2="22028" y2="12727"/>
                        <a14:foregroundMark x1="72028" y1="78182" x2="81818" y2="17455"/>
                        <a14:foregroundMark x1="60839" y1="54545" x2="54196" y2="12727"/>
                      </a14:backgroundRemoval>
                    </a14:imgEffect>
                  </a14:imgLayer>
                </a14:imgProps>
              </a:ext>
            </a:extLst>
          </a:blip>
          <a:stretch>
            <a:fillRect/>
          </a:stretch>
        </p:blipFill>
        <p:spPr>
          <a:xfrm>
            <a:off x="10738683" y="5708613"/>
            <a:ext cx="786114" cy="755878"/>
          </a:xfrm>
          <a:prstGeom prst="rect">
            <a:avLst/>
          </a:prstGeom>
        </p:spPr>
      </p:pic>
      <p:sp>
        <p:nvSpPr>
          <p:cNvPr id="235" name="Triângulo isósceles 234">
            <a:extLst>
              <a:ext uri="{FF2B5EF4-FFF2-40B4-BE49-F238E27FC236}">
                <a16:creationId xmlns:a16="http://schemas.microsoft.com/office/drawing/2014/main" id="{6BCE90E8-136C-B422-7D88-10BBBD721422}"/>
              </a:ext>
            </a:extLst>
          </p:cNvPr>
          <p:cNvSpPr/>
          <p:nvPr/>
        </p:nvSpPr>
        <p:spPr>
          <a:xfrm rot="5400000">
            <a:off x="9754632" y="4967332"/>
            <a:ext cx="1039156" cy="378859"/>
          </a:xfrm>
          <a:prstGeom prst="triangle">
            <a:avLst>
              <a:gd name="adj" fmla="val 48981"/>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Triângulo isósceles 235">
            <a:extLst>
              <a:ext uri="{FF2B5EF4-FFF2-40B4-BE49-F238E27FC236}">
                <a16:creationId xmlns:a16="http://schemas.microsoft.com/office/drawing/2014/main" id="{4D90CA47-BA3C-4039-25BC-F51237BE3F5B}"/>
              </a:ext>
            </a:extLst>
          </p:cNvPr>
          <p:cNvSpPr/>
          <p:nvPr/>
        </p:nvSpPr>
        <p:spPr>
          <a:xfrm rot="5400000">
            <a:off x="9938883" y="5871286"/>
            <a:ext cx="590600" cy="316968"/>
          </a:xfrm>
          <a:prstGeom prst="triangle">
            <a:avLst>
              <a:gd name="adj" fmla="val 51462"/>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CaixaDeTexto 236">
            <a:extLst>
              <a:ext uri="{FF2B5EF4-FFF2-40B4-BE49-F238E27FC236}">
                <a16:creationId xmlns:a16="http://schemas.microsoft.com/office/drawing/2014/main" id="{146745D7-752D-B7FB-28BE-5A3F7A1E2697}"/>
              </a:ext>
            </a:extLst>
          </p:cNvPr>
          <p:cNvSpPr txBox="1"/>
          <p:nvPr/>
        </p:nvSpPr>
        <p:spPr>
          <a:xfrm>
            <a:off x="9702051" y="4485020"/>
            <a:ext cx="2747242" cy="335156"/>
          </a:xfrm>
          <a:prstGeom prst="rect">
            <a:avLst/>
          </a:prstGeom>
          <a:no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Squad</a:t>
            </a:r>
          </a:p>
        </p:txBody>
      </p:sp>
      <p:sp>
        <p:nvSpPr>
          <p:cNvPr id="238" name="CaixaDeTexto 237">
            <a:extLst>
              <a:ext uri="{FF2B5EF4-FFF2-40B4-BE49-F238E27FC236}">
                <a16:creationId xmlns:a16="http://schemas.microsoft.com/office/drawing/2014/main" id="{BE9C8872-8DE5-0C9A-432B-CC3343A77B42}"/>
              </a:ext>
            </a:extLst>
          </p:cNvPr>
          <p:cNvSpPr txBox="1"/>
          <p:nvPr/>
        </p:nvSpPr>
        <p:spPr>
          <a:xfrm>
            <a:off x="9758119" y="5463121"/>
            <a:ext cx="2747242" cy="335156"/>
          </a:xfrm>
          <a:prstGeom prst="rect">
            <a:avLst/>
          </a:prstGeom>
          <a:noFill/>
          <a:ln>
            <a:noFill/>
          </a:ln>
        </p:spPr>
        <p:txBody>
          <a:bodyPr wrap="square" rtlCol="0">
            <a:spAutoFit/>
          </a:bodyPr>
          <a:lstStyle>
            <a:defPPr>
              <a:defRPr lang="pt-BR"/>
            </a:defPPr>
            <a:lvl1pPr>
              <a:lnSpc>
                <a:spcPct val="150000"/>
              </a:lnSpc>
              <a:defRPr sz="1600" b="1" spc="300">
                <a:latin typeface="Century Gothic" panose="020B050202020202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BR"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Negócio</a:t>
            </a:r>
          </a:p>
        </p:txBody>
      </p:sp>
      <p:pic>
        <p:nvPicPr>
          <p:cNvPr id="241" name="Imagem 240">
            <a:extLst>
              <a:ext uri="{FF2B5EF4-FFF2-40B4-BE49-F238E27FC236}">
                <a16:creationId xmlns:a16="http://schemas.microsoft.com/office/drawing/2014/main" id="{B3D03289-C2DA-6178-A6DE-31298941805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3955" y1="72404" x2="34746" y2="24044"/>
                        <a14:foregroundMark x1="42090" y1="63934" x2="59887" y2="22678"/>
                        <a14:foregroundMark x1="55367" y1="65301" x2="65819" y2="38251"/>
                        <a14:foregroundMark x1="33333" y1="63934" x2="21469" y2="28142"/>
                      </a14:backgroundRemoval>
                    </a14:imgEffect>
                  </a14:imgLayer>
                </a14:imgProps>
              </a:ext>
            </a:extLst>
          </a:blip>
          <a:stretch>
            <a:fillRect/>
          </a:stretch>
        </p:blipFill>
        <p:spPr>
          <a:xfrm>
            <a:off x="10693130" y="4713897"/>
            <a:ext cx="901358" cy="931912"/>
          </a:xfrm>
          <a:prstGeom prst="rect">
            <a:avLst/>
          </a:prstGeom>
        </p:spPr>
      </p:pic>
      <p:sp>
        <p:nvSpPr>
          <p:cNvPr id="243" name="Retângulo: Cantos Arredondados 242">
            <a:extLst>
              <a:ext uri="{FF2B5EF4-FFF2-40B4-BE49-F238E27FC236}">
                <a16:creationId xmlns:a16="http://schemas.microsoft.com/office/drawing/2014/main" id="{47A85C6E-61BF-B5AD-B708-F3528BD46F90}"/>
              </a:ext>
            </a:extLst>
          </p:cNvPr>
          <p:cNvSpPr/>
          <p:nvPr/>
        </p:nvSpPr>
        <p:spPr>
          <a:xfrm>
            <a:off x="1876610" y="1976939"/>
            <a:ext cx="1499757" cy="548897"/>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Triângulo isósceles 251">
            <a:extLst>
              <a:ext uri="{FF2B5EF4-FFF2-40B4-BE49-F238E27FC236}">
                <a16:creationId xmlns:a16="http://schemas.microsoft.com/office/drawing/2014/main" id="{D21EC48B-415E-C97A-94B1-41E651F879D7}"/>
              </a:ext>
            </a:extLst>
          </p:cNvPr>
          <p:cNvSpPr/>
          <p:nvPr/>
        </p:nvSpPr>
        <p:spPr>
          <a:xfrm rot="10800000">
            <a:off x="3951747" y="4903737"/>
            <a:ext cx="144000" cy="144000"/>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Triângulo isósceles 252">
            <a:extLst>
              <a:ext uri="{FF2B5EF4-FFF2-40B4-BE49-F238E27FC236}">
                <a16:creationId xmlns:a16="http://schemas.microsoft.com/office/drawing/2014/main" id="{E0BC351D-BDD6-CDEA-A4AB-66049F7ABD98}"/>
              </a:ext>
            </a:extLst>
          </p:cNvPr>
          <p:cNvSpPr/>
          <p:nvPr/>
        </p:nvSpPr>
        <p:spPr>
          <a:xfrm rot="10800000">
            <a:off x="5435302" y="4903737"/>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4" name="Conector reto 253">
            <a:extLst>
              <a:ext uri="{FF2B5EF4-FFF2-40B4-BE49-F238E27FC236}">
                <a16:creationId xmlns:a16="http://schemas.microsoft.com/office/drawing/2014/main" id="{22361D4C-E2E3-5C70-B8B8-E30214E9FADF}"/>
              </a:ext>
            </a:extLst>
          </p:cNvPr>
          <p:cNvCxnSpPr>
            <a:cxnSpLocks/>
            <a:endCxn id="253" idx="2"/>
          </p:cNvCxnSpPr>
          <p:nvPr/>
        </p:nvCxnSpPr>
        <p:spPr>
          <a:xfrm>
            <a:off x="4002230" y="4903737"/>
            <a:ext cx="1577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2" name="Agrupar 261">
            <a:extLst>
              <a:ext uri="{FF2B5EF4-FFF2-40B4-BE49-F238E27FC236}">
                <a16:creationId xmlns:a16="http://schemas.microsoft.com/office/drawing/2014/main" id="{0FC8453E-5B17-8352-4F0E-6F2828666005}"/>
              </a:ext>
            </a:extLst>
          </p:cNvPr>
          <p:cNvGrpSpPr/>
          <p:nvPr/>
        </p:nvGrpSpPr>
        <p:grpSpPr>
          <a:xfrm>
            <a:off x="681078" y="971630"/>
            <a:ext cx="3743080" cy="883506"/>
            <a:chOff x="734868" y="982388"/>
            <a:chExt cx="3743080" cy="883506"/>
          </a:xfrm>
        </p:grpSpPr>
        <p:pic>
          <p:nvPicPr>
            <p:cNvPr id="256" name="Imagem 255">
              <a:extLst>
                <a:ext uri="{FF2B5EF4-FFF2-40B4-BE49-F238E27FC236}">
                  <a16:creationId xmlns:a16="http://schemas.microsoft.com/office/drawing/2014/main" id="{40738CB2-AEFE-9406-BCE6-5AC3B2B1B406}"/>
                </a:ext>
              </a:extLst>
            </p:cNvPr>
            <p:cNvPicPr>
              <a:picLocks noChangeAspect="1"/>
            </p:cNvPicPr>
            <p:nvPr/>
          </p:nvPicPr>
          <p:blipFill>
            <a:blip r:embed="rId8"/>
            <a:stretch>
              <a:fillRect/>
            </a:stretch>
          </p:blipFill>
          <p:spPr>
            <a:xfrm>
              <a:off x="734868" y="1023958"/>
              <a:ext cx="3743080" cy="841936"/>
            </a:xfrm>
            <a:prstGeom prst="rect">
              <a:avLst/>
            </a:prstGeom>
          </p:spPr>
        </p:pic>
        <p:sp>
          <p:nvSpPr>
            <p:cNvPr id="257" name="CaixaDeTexto 256">
              <a:extLst>
                <a:ext uri="{FF2B5EF4-FFF2-40B4-BE49-F238E27FC236}">
                  <a16:creationId xmlns:a16="http://schemas.microsoft.com/office/drawing/2014/main" id="{8271EAAA-167F-6E87-BD83-F67EB005CF3D}"/>
                </a:ext>
              </a:extLst>
            </p:cNvPr>
            <p:cNvSpPr txBox="1"/>
            <p:nvPr/>
          </p:nvSpPr>
          <p:spPr>
            <a:xfrm>
              <a:off x="1484205" y="982388"/>
              <a:ext cx="214510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HSFServerCluster01</a:t>
              </a:r>
              <a:endParaRPr kumimoji="0" lang="pt-BR"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1" name="CaixaDeTexto 270">
            <a:extLst>
              <a:ext uri="{FF2B5EF4-FFF2-40B4-BE49-F238E27FC236}">
                <a16:creationId xmlns:a16="http://schemas.microsoft.com/office/drawing/2014/main" id="{1516CC34-1447-C855-EC4B-F5B67DD041F7}"/>
              </a:ext>
            </a:extLst>
          </p:cNvPr>
          <p:cNvSpPr txBox="1"/>
          <p:nvPr/>
        </p:nvSpPr>
        <p:spPr>
          <a:xfrm>
            <a:off x="6216789" y="1675849"/>
            <a:ext cx="1316315" cy="3847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HSFServerCluster01</a:t>
            </a:r>
            <a:endParaRPr kumimoji="0" lang="pt-BR" sz="9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Triângulo isósceles 271">
            <a:extLst>
              <a:ext uri="{FF2B5EF4-FFF2-40B4-BE49-F238E27FC236}">
                <a16:creationId xmlns:a16="http://schemas.microsoft.com/office/drawing/2014/main" id="{9B67168E-D7C4-8D13-13C9-A24CC5A7405B}"/>
              </a:ext>
            </a:extLst>
          </p:cNvPr>
          <p:cNvSpPr/>
          <p:nvPr/>
        </p:nvSpPr>
        <p:spPr>
          <a:xfrm rot="5400000">
            <a:off x="7218055" y="1762910"/>
            <a:ext cx="1725819" cy="258982"/>
          </a:xfrm>
          <a:prstGeom prst="triangl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6" name="Imagem 305">
            <a:extLst>
              <a:ext uri="{FF2B5EF4-FFF2-40B4-BE49-F238E27FC236}">
                <a16:creationId xmlns:a16="http://schemas.microsoft.com/office/drawing/2014/main" id="{401AEF96-AF55-EAD9-2225-82E1612A5D97}"/>
              </a:ext>
            </a:extLst>
          </p:cNvPr>
          <p:cNvPicPr>
            <a:picLocks noChangeAspect="1"/>
          </p:cNvPicPr>
          <p:nvPr/>
        </p:nvPicPr>
        <p:blipFill>
          <a:blip r:embed="rId9"/>
          <a:stretch>
            <a:fillRect/>
          </a:stretch>
        </p:blipFill>
        <p:spPr>
          <a:xfrm>
            <a:off x="5627220" y="1904791"/>
            <a:ext cx="2246980" cy="733545"/>
          </a:xfrm>
          <a:prstGeom prst="rect">
            <a:avLst/>
          </a:prstGeom>
          <a:ln>
            <a:solidFill>
              <a:schemeClr val="accent1">
                <a:lumMod val="60000"/>
                <a:lumOff val="40000"/>
              </a:schemeClr>
            </a:solidFill>
          </a:ln>
        </p:spPr>
      </p:pic>
      <p:sp>
        <p:nvSpPr>
          <p:cNvPr id="318" name="Retângulo 317">
            <a:extLst>
              <a:ext uri="{FF2B5EF4-FFF2-40B4-BE49-F238E27FC236}">
                <a16:creationId xmlns:a16="http://schemas.microsoft.com/office/drawing/2014/main" id="{8AAD2FE6-D3E7-5DFA-3686-0A3BE13544F7}"/>
              </a:ext>
            </a:extLst>
          </p:cNvPr>
          <p:cNvSpPr/>
          <p:nvPr/>
        </p:nvSpPr>
        <p:spPr>
          <a:xfrm>
            <a:off x="4422356" y="490385"/>
            <a:ext cx="283122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prstClr val="black"/>
                </a:solidFill>
                <a:effectLst/>
                <a:uLnTx/>
                <a:uFillTx/>
                <a:latin typeface="Century Gothic" panose="020B0502020202020204" pitchFamily="34" charset="0"/>
                <a:ea typeface="Segoe UI" panose="020B0502040204020203" pitchFamily="34" charset="0"/>
                <a:cs typeface="Segoe UI" panose="020B0502040204020203" pitchFamily="34" charset="0"/>
              </a:rPr>
              <a:t>PLANO DE EXECUÇÃO DE TESTE</a:t>
            </a:r>
          </a:p>
        </p:txBody>
      </p:sp>
      <p:grpSp>
        <p:nvGrpSpPr>
          <p:cNvPr id="13" name="Agrupar 12">
            <a:extLst>
              <a:ext uri="{FF2B5EF4-FFF2-40B4-BE49-F238E27FC236}">
                <a16:creationId xmlns:a16="http://schemas.microsoft.com/office/drawing/2014/main" id="{42BA628C-307D-72EE-B2E4-C576236CD1D1}"/>
              </a:ext>
            </a:extLst>
          </p:cNvPr>
          <p:cNvGrpSpPr/>
          <p:nvPr/>
        </p:nvGrpSpPr>
        <p:grpSpPr>
          <a:xfrm>
            <a:off x="11275031" y="1091429"/>
            <a:ext cx="987738" cy="755332"/>
            <a:chOff x="10218198" y="1811357"/>
            <a:chExt cx="987738" cy="755332"/>
          </a:xfrm>
        </p:grpSpPr>
        <p:pic>
          <p:nvPicPr>
            <p:cNvPr id="14" name="Imagem 13">
              <a:extLst>
                <a:ext uri="{FF2B5EF4-FFF2-40B4-BE49-F238E27FC236}">
                  <a16:creationId xmlns:a16="http://schemas.microsoft.com/office/drawing/2014/main" id="{71C36178-9748-000E-1FDF-B6110FF9EF9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5868" y1="82456" x2="27129" y2="48772"/>
                          <a14:foregroundMark x1="31546" y1="18596" x2="67508" y2="11930"/>
                          <a14:foregroundMark x1="67508" y1="11930" x2="44479" y2="42807"/>
                          <a14:foregroundMark x1="44479" y1="42807" x2="24290" y2="22456"/>
                          <a14:foregroundMark x1="82650" y1="36140" x2="80442" y2="21754"/>
                          <a14:foregroundMark x1="78864" y1="40000" x2="60883" y2="24912"/>
                          <a14:foregroundMark x1="78864" y1="31228" x2="70978" y2="24912"/>
                          <a14:foregroundMark x1="76025" y1="24912" x2="41956" y2="22456"/>
                          <a14:foregroundMark x1="41956" y1="22456" x2="46688" y2="36140"/>
                        </a14:backgroundRemoval>
                      </a14:imgEffect>
                    </a14:imgLayer>
                  </a14:imgProps>
                </a:ext>
              </a:extLst>
            </a:blip>
            <a:stretch>
              <a:fillRect/>
            </a:stretch>
          </p:blipFill>
          <p:spPr>
            <a:xfrm>
              <a:off x="10240245" y="1811357"/>
              <a:ext cx="672521" cy="604633"/>
            </a:xfrm>
            <a:prstGeom prst="rect">
              <a:avLst/>
            </a:prstGeom>
          </p:spPr>
        </p:pic>
        <p:sp>
          <p:nvSpPr>
            <p:cNvPr id="16" name="CaixaDeTexto 15">
              <a:extLst>
                <a:ext uri="{FF2B5EF4-FFF2-40B4-BE49-F238E27FC236}">
                  <a16:creationId xmlns:a16="http://schemas.microsoft.com/office/drawing/2014/main" id="{A17EA433-9E98-5025-D55F-86B412903DF2}"/>
                </a:ext>
              </a:extLst>
            </p:cNvPr>
            <p:cNvSpPr txBox="1"/>
            <p:nvPr/>
          </p:nvSpPr>
          <p:spPr>
            <a:xfrm>
              <a:off x="10218198" y="2320468"/>
              <a:ext cx="987738"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Main pain</a:t>
              </a:r>
              <a:endParaRPr kumimoji="0" lang="pt-BR"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tângulo: Cantos Arredondados 21">
            <a:extLst>
              <a:ext uri="{FF2B5EF4-FFF2-40B4-BE49-F238E27FC236}">
                <a16:creationId xmlns:a16="http://schemas.microsoft.com/office/drawing/2014/main" id="{17062274-8734-8931-0331-33A9BCFC95E8}"/>
              </a:ext>
            </a:extLst>
          </p:cNvPr>
          <p:cNvSpPr/>
          <p:nvPr/>
        </p:nvSpPr>
        <p:spPr>
          <a:xfrm>
            <a:off x="10819321" y="3340323"/>
            <a:ext cx="534768" cy="194135"/>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tângulo: Cantos Arredondados 23">
            <a:extLst>
              <a:ext uri="{FF2B5EF4-FFF2-40B4-BE49-F238E27FC236}">
                <a16:creationId xmlns:a16="http://schemas.microsoft.com/office/drawing/2014/main" id="{9D9CBC9F-9786-6E8E-B1FE-BC1F53DD603A}"/>
              </a:ext>
            </a:extLst>
          </p:cNvPr>
          <p:cNvSpPr/>
          <p:nvPr/>
        </p:nvSpPr>
        <p:spPr>
          <a:xfrm>
            <a:off x="11075672" y="3539110"/>
            <a:ext cx="666576" cy="228077"/>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tângulo: Cantos Arredondados 24">
            <a:extLst>
              <a:ext uri="{FF2B5EF4-FFF2-40B4-BE49-F238E27FC236}">
                <a16:creationId xmlns:a16="http://schemas.microsoft.com/office/drawing/2014/main" id="{DFC21DAB-2D60-EE3C-F6A6-9CD5AA877B52}"/>
              </a:ext>
            </a:extLst>
          </p:cNvPr>
          <p:cNvSpPr/>
          <p:nvPr/>
        </p:nvSpPr>
        <p:spPr>
          <a:xfrm>
            <a:off x="8279593" y="3340323"/>
            <a:ext cx="666576" cy="198715"/>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tângulo: Cantos Arredondados 25">
            <a:extLst>
              <a:ext uri="{FF2B5EF4-FFF2-40B4-BE49-F238E27FC236}">
                <a16:creationId xmlns:a16="http://schemas.microsoft.com/office/drawing/2014/main" id="{5557A178-7537-F8C6-8BF5-50FE0EC589FE}"/>
              </a:ext>
            </a:extLst>
          </p:cNvPr>
          <p:cNvSpPr/>
          <p:nvPr/>
        </p:nvSpPr>
        <p:spPr>
          <a:xfrm>
            <a:off x="8989724" y="3362528"/>
            <a:ext cx="1776574" cy="198253"/>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tângulo: Cantos Arredondados 26">
            <a:extLst>
              <a:ext uri="{FF2B5EF4-FFF2-40B4-BE49-F238E27FC236}">
                <a16:creationId xmlns:a16="http://schemas.microsoft.com/office/drawing/2014/main" id="{03AE35F2-3C48-8F1A-247B-21D207CC82E3}"/>
              </a:ext>
            </a:extLst>
          </p:cNvPr>
          <p:cNvSpPr/>
          <p:nvPr/>
        </p:nvSpPr>
        <p:spPr>
          <a:xfrm>
            <a:off x="8279714" y="3569438"/>
            <a:ext cx="2747241" cy="174659"/>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tângulo: Cantos Arredondados 27">
            <a:extLst>
              <a:ext uri="{FF2B5EF4-FFF2-40B4-BE49-F238E27FC236}">
                <a16:creationId xmlns:a16="http://schemas.microsoft.com/office/drawing/2014/main" id="{68EFD4D9-7A0C-27ED-1E04-4E35DB550BE2}"/>
              </a:ext>
            </a:extLst>
          </p:cNvPr>
          <p:cNvSpPr/>
          <p:nvPr/>
        </p:nvSpPr>
        <p:spPr>
          <a:xfrm>
            <a:off x="11357929" y="3330209"/>
            <a:ext cx="384319" cy="205165"/>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orma Livre: Forma 30">
            <a:extLst>
              <a:ext uri="{FF2B5EF4-FFF2-40B4-BE49-F238E27FC236}">
                <a16:creationId xmlns:a16="http://schemas.microsoft.com/office/drawing/2014/main" id="{3DDA5BC1-40EB-6BD9-2B45-A5B8E2AF543F}"/>
              </a:ext>
            </a:extLst>
          </p:cNvPr>
          <p:cNvSpPr/>
          <p:nvPr/>
        </p:nvSpPr>
        <p:spPr>
          <a:xfrm>
            <a:off x="694446" y="3192311"/>
            <a:ext cx="1359981" cy="544356"/>
          </a:xfrm>
          <a:custGeom>
            <a:avLst/>
            <a:gdLst>
              <a:gd name="connsiteX0" fmla="*/ 0 w 1637928"/>
              <a:gd name="connsiteY0" fmla="*/ 0 h 419663"/>
              <a:gd name="connsiteX1" fmla="*/ 1428097 w 1637928"/>
              <a:gd name="connsiteY1" fmla="*/ 0 h 419663"/>
              <a:gd name="connsiteX2" fmla="*/ 1637928 w 1637928"/>
              <a:gd name="connsiteY2" fmla="*/ 209832 h 419663"/>
              <a:gd name="connsiteX3" fmla="*/ 1428097 w 1637928"/>
              <a:gd name="connsiteY3" fmla="*/ 419663 h 419663"/>
              <a:gd name="connsiteX4" fmla="*/ 0 w 1637928"/>
              <a:gd name="connsiteY4" fmla="*/ 419663 h 419663"/>
              <a:gd name="connsiteX5" fmla="*/ 0 w 1637928"/>
              <a:gd name="connsiteY5" fmla="*/ 0 h 4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928" h="419663">
                <a:moveTo>
                  <a:pt x="0" y="0"/>
                </a:moveTo>
                <a:lnTo>
                  <a:pt x="1428097" y="0"/>
                </a:lnTo>
                <a:lnTo>
                  <a:pt x="1637928" y="209832"/>
                </a:lnTo>
                <a:lnTo>
                  <a:pt x="1428097" y="419663"/>
                </a:lnTo>
                <a:lnTo>
                  <a:pt x="0" y="419663"/>
                </a:lnTo>
                <a:lnTo>
                  <a:pt x="0" y="0"/>
                </a:lnTo>
                <a:close/>
              </a:path>
            </a:pathLst>
          </a:custGeom>
          <a:solidFill>
            <a:srgbClr val="70AD4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74" tIns="29337" rIns="119585" bIns="29337"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pt-BR" sz="1100" b="0" i="0" u="none" strike="noStrike" kern="1200" cap="none" spc="0" normalizeH="0" baseline="0" noProof="0">
                <a:ln>
                  <a:noFill/>
                </a:ln>
                <a:solidFill>
                  <a:prstClr val="white"/>
                </a:solidFill>
                <a:effectLst/>
                <a:uLnTx/>
                <a:uFillTx/>
                <a:latin typeface="Calibri" panose="020F0502020204030204"/>
                <a:ea typeface="+mn-ea"/>
                <a:cs typeface="+mn-cs"/>
              </a:rPr>
              <a:t>App</a:t>
            </a:r>
          </a:p>
        </p:txBody>
      </p:sp>
      <p:pic>
        <p:nvPicPr>
          <p:cNvPr id="198" name="Picture 4" descr="Círculo Plandocheckact Do Ciclo Pdca Ilustração do Vetor - Ilustração de  planta, carta: 188959343">
            <a:extLst>
              <a:ext uri="{FF2B5EF4-FFF2-40B4-BE49-F238E27FC236}">
                <a16:creationId xmlns:a16="http://schemas.microsoft.com/office/drawing/2014/main" id="{53157F97-31A9-827B-CB0A-65CC9A1EE2FE}"/>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0127" y="2835112"/>
            <a:ext cx="1271295" cy="1269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descr="Círculo Plandocheckact Do Ciclo Pdca Ilustração do Vetor - Ilustração de  planta, carta: 188959343">
            <a:extLst>
              <a:ext uri="{FF2B5EF4-FFF2-40B4-BE49-F238E27FC236}">
                <a16:creationId xmlns:a16="http://schemas.microsoft.com/office/drawing/2014/main" id="{08141AFC-B6A5-D91E-018C-8A6D23044221}"/>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4663" y="2826788"/>
            <a:ext cx="1271295" cy="1269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Imagem 37">
            <a:extLst>
              <a:ext uri="{FF2B5EF4-FFF2-40B4-BE49-F238E27FC236}">
                <a16:creationId xmlns:a16="http://schemas.microsoft.com/office/drawing/2014/main" id="{0DA72D96-67C4-526F-1D3D-FF7129F4F26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38194" y1="72067" x2="39583" y2="77095"/>
                      </a14:backgroundRemoval>
                    </a14:imgEffect>
                  </a14:imgLayer>
                </a14:imgProps>
              </a:ext>
            </a:extLst>
          </a:blip>
          <a:stretch>
            <a:fillRect/>
          </a:stretch>
        </p:blipFill>
        <p:spPr>
          <a:xfrm>
            <a:off x="11805706" y="1357324"/>
            <a:ext cx="405656" cy="504253"/>
          </a:xfrm>
          <a:prstGeom prst="rect">
            <a:avLst/>
          </a:prstGeom>
        </p:spPr>
      </p:pic>
      <p:sp>
        <p:nvSpPr>
          <p:cNvPr id="42" name="Triângulo isósceles 41">
            <a:extLst>
              <a:ext uri="{FF2B5EF4-FFF2-40B4-BE49-F238E27FC236}">
                <a16:creationId xmlns:a16="http://schemas.microsoft.com/office/drawing/2014/main" id="{D70DB0B9-416C-9998-73C6-A1BAD406FCD9}"/>
              </a:ext>
            </a:extLst>
          </p:cNvPr>
          <p:cNvSpPr/>
          <p:nvPr/>
        </p:nvSpPr>
        <p:spPr>
          <a:xfrm rot="10800000">
            <a:off x="5439921" y="5145584"/>
            <a:ext cx="144000" cy="144000"/>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iângulo isósceles 42">
            <a:extLst>
              <a:ext uri="{FF2B5EF4-FFF2-40B4-BE49-F238E27FC236}">
                <a16:creationId xmlns:a16="http://schemas.microsoft.com/office/drawing/2014/main" id="{35A92CE4-E5ED-EE2C-EC7E-7D9ADBD48D52}"/>
              </a:ext>
            </a:extLst>
          </p:cNvPr>
          <p:cNvSpPr/>
          <p:nvPr/>
        </p:nvSpPr>
        <p:spPr>
          <a:xfrm rot="10800000">
            <a:off x="6923476" y="5145584"/>
            <a:ext cx="144000" cy="144000"/>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Conector reto 43">
            <a:extLst>
              <a:ext uri="{FF2B5EF4-FFF2-40B4-BE49-F238E27FC236}">
                <a16:creationId xmlns:a16="http://schemas.microsoft.com/office/drawing/2014/main" id="{3C0E3DA4-BB24-B4A7-6ACB-7E2C39428B31}"/>
              </a:ext>
            </a:extLst>
          </p:cNvPr>
          <p:cNvCxnSpPr>
            <a:cxnSpLocks/>
            <a:endCxn id="43" idx="2"/>
          </p:cNvCxnSpPr>
          <p:nvPr/>
        </p:nvCxnSpPr>
        <p:spPr>
          <a:xfrm>
            <a:off x="5490404" y="5145584"/>
            <a:ext cx="1577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2AFBB949-E2BE-1001-1182-261D68EC65FD}"/>
              </a:ext>
            </a:extLst>
          </p:cNvPr>
          <p:cNvSpPr/>
          <p:nvPr/>
        </p:nvSpPr>
        <p:spPr>
          <a:xfrm>
            <a:off x="76073" y="6402356"/>
            <a:ext cx="12017828" cy="432165"/>
          </a:xfrm>
          <a:prstGeom prst="rect">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ysClr val="windowText" lastClr="000000"/>
                </a:solidFill>
                <a:effectLst/>
                <a:uLnTx/>
                <a:uFillTx/>
                <a:latin typeface="Calibri" panose="020F0502020204030204"/>
                <a:ea typeface="+mn-ea"/>
                <a:cs typeface="+mn-cs"/>
              </a:rPr>
              <a:t>Priorizado a atualização do ambiente focando no App por ser o principal impactado pelos deploys realizados NewSic</a:t>
            </a:r>
            <a:endParaRPr kumimoji="0" lang="pt-BR" sz="1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tângulo 5">
            <a:extLst>
              <a:ext uri="{FF2B5EF4-FFF2-40B4-BE49-F238E27FC236}">
                <a16:creationId xmlns:a16="http://schemas.microsoft.com/office/drawing/2014/main" id="{0C29A54D-ED32-72B1-4A2A-E31FAC4B340B}"/>
              </a:ext>
            </a:extLst>
          </p:cNvPr>
          <p:cNvSpPr/>
          <p:nvPr/>
        </p:nvSpPr>
        <p:spPr>
          <a:xfrm>
            <a:off x="1871174" y="5301443"/>
            <a:ext cx="8142035" cy="1061691"/>
          </a:xfrm>
          <a:prstGeom prst="rect">
            <a:avLst/>
          </a:prstGeom>
          <a:solidFill>
            <a:srgbClr val="4BACC6">
              <a:lumMod val="40000"/>
              <a:lumOff val="60000"/>
              <a:alpha val="72000"/>
            </a:srgbClr>
          </a:solidFill>
          <a:ln w="25400" cap="flat" cmpd="sng" algn="ctr">
            <a:solidFill>
              <a:schemeClr val="accent1">
                <a:lumMod val="20000"/>
                <a:lumOff val="80000"/>
              </a:scheme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0" cap="none" spc="0" normalizeH="0" baseline="0" noProof="0">
                <a:ln>
                  <a:noFill/>
                </a:ln>
                <a:solidFill>
                  <a:srgbClr val="A6A6A6"/>
                </a:solidFill>
                <a:effectLst/>
                <a:uLnTx/>
                <a:uFillTx/>
                <a:latin typeface="Calibri"/>
                <a:ea typeface="+mn-ea"/>
                <a:cs typeface="+mn-cs"/>
              </a:rPr>
              <a:t>Será planejado após conclusão do App</a:t>
            </a:r>
          </a:p>
        </p:txBody>
      </p:sp>
      <p:sp>
        <p:nvSpPr>
          <p:cNvPr id="11" name="CaixaDeTexto 10">
            <a:extLst>
              <a:ext uri="{FF2B5EF4-FFF2-40B4-BE49-F238E27FC236}">
                <a16:creationId xmlns:a16="http://schemas.microsoft.com/office/drawing/2014/main" id="{330EAE76-3054-C6E2-AF48-FAB4526873CF}"/>
              </a:ext>
            </a:extLst>
          </p:cNvPr>
          <p:cNvSpPr txBox="1"/>
          <p:nvPr/>
        </p:nvSpPr>
        <p:spPr>
          <a:xfrm>
            <a:off x="4553429" y="4738961"/>
            <a:ext cx="50526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Digital</a:t>
            </a:r>
          </a:p>
        </p:txBody>
      </p:sp>
      <p:sp>
        <p:nvSpPr>
          <p:cNvPr id="12" name="CaixaDeTexto 11">
            <a:extLst>
              <a:ext uri="{FF2B5EF4-FFF2-40B4-BE49-F238E27FC236}">
                <a16:creationId xmlns:a16="http://schemas.microsoft.com/office/drawing/2014/main" id="{67D492D9-ABAC-F9DA-B36A-5A224CF4CC3C}"/>
              </a:ext>
            </a:extLst>
          </p:cNvPr>
          <p:cNvSpPr txBox="1"/>
          <p:nvPr/>
        </p:nvSpPr>
        <p:spPr>
          <a:xfrm>
            <a:off x="6001708" y="4986915"/>
            <a:ext cx="57579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NewSic</a:t>
            </a:r>
          </a:p>
        </p:txBody>
      </p:sp>
      <p:pic>
        <p:nvPicPr>
          <p:cNvPr id="29" name="Picture 4" descr="Círculo Plandocheckact Do Ciclo Pdca Ilustração do Vetor - Ilustração de  planta, carta: 188959343">
            <a:extLst>
              <a:ext uri="{FF2B5EF4-FFF2-40B4-BE49-F238E27FC236}">
                <a16:creationId xmlns:a16="http://schemas.microsoft.com/office/drawing/2014/main" id="{0E06C549-A5F4-1E02-AF88-F19BB063A1A7}"/>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27956" y="4510675"/>
            <a:ext cx="1028091" cy="1026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99767EF0-68A0-772C-71D1-BC361961292C}"/>
              </a:ext>
            </a:extLst>
          </p:cNvPr>
          <p:cNvSpPr/>
          <p:nvPr/>
        </p:nvSpPr>
        <p:spPr>
          <a:xfrm>
            <a:off x="5513868" y="1676454"/>
            <a:ext cx="2406210" cy="965927"/>
          </a:xfrm>
          <a:prstGeom prst="rect">
            <a:avLst/>
          </a:prstGeom>
          <a:noFill/>
          <a:ln>
            <a:solidFill>
              <a:schemeClr val="tx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Triângulo isósceles 306">
            <a:extLst>
              <a:ext uri="{FF2B5EF4-FFF2-40B4-BE49-F238E27FC236}">
                <a16:creationId xmlns:a16="http://schemas.microsoft.com/office/drawing/2014/main" id="{7DB0CEFC-45FF-9066-D4D9-605045CB8839}"/>
              </a:ext>
            </a:extLst>
          </p:cNvPr>
          <p:cNvSpPr/>
          <p:nvPr/>
        </p:nvSpPr>
        <p:spPr>
          <a:xfrm rot="5400000">
            <a:off x="5171336" y="2102875"/>
            <a:ext cx="810521" cy="322241"/>
          </a:xfrm>
          <a:prstGeom prst="triangle">
            <a:avLst>
              <a:gd name="adj" fmla="val 53169"/>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4" name="Imagem 263">
            <a:extLst>
              <a:ext uri="{FF2B5EF4-FFF2-40B4-BE49-F238E27FC236}">
                <a16:creationId xmlns:a16="http://schemas.microsoft.com/office/drawing/2014/main" id="{C0159139-39F1-AE6B-E21D-D09AA26FAAA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788" b="98864" l="0" r="98889">
                        <a14:foregroundMark x1="33333" y1="24621" x2="93704" y2="12879"/>
                        <a14:foregroundMark x1="93704" y1="12879" x2="88148" y2="73106"/>
                        <a14:foregroundMark x1="88148" y1="73106" x2="14074" y2="69318"/>
                        <a14:foregroundMark x1="14074" y1="69318" x2="33333" y2="23106"/>
                        <a14:foregroundMark x1="43704" y1="16667" x2="89630" y2="57576"/>
                        <a14:foregroundMark x1="89630" y1="57576" x2="78148" y2="66288"/>
                        <a14:foregroundMark x1="92222" y1="62500" x2="25926" y2="87500"/>
                        <a14:foregroundMark x1="25926" y1="87500" x2="17778" y2="20455"/>
                        <a14:foregroundMark x1="17778" y1="20455" x2="66667" y2="21970"/>
                        <a14:foregroundMark x1="43704" y1="87121" x2="64815" y2="27273"/>
                        <a14:foregroundMark x1="64815" y1="27273" x2="26667" y2="12879"/>
                        <a14:foregroundMark x1="14074" y1="11364" x2="81852" y2="14015"/>
                        <a14:foregroundMark x1="81852" y1="14015" x2="89630" y2="88258"/>
                        <a14:foregroundMark x1="89630" y1="88258" x2="17407" y2="97348"/>
                        <a14:foregroundMark x1="17407" y1="97348" x2="7778" y2="30682"/>
                        <a14:foregroundMark x1="7778" y1="30682" x2="20370" y2="15530"/>
                        <a14:foregroundMark x1="94815" y1="89773" x2="83333" y2="18182"/>
                        <a14:foregroundMark x1="70370" y1="98864" x2="0" y2="89773"/>
                        <a14:foregroundMark x1="7407" y1="98864" x2="6296" y2="3788"/>
                        <a14:foregroundMark x1="14074" y1="8712" x2="92222" y2="8712"/>
                        <a14:foregroundMark x1="94815" y1="11364" x2="94815" y2="63636"/>
                        <a14:foregroundMark x1="93704" y1="74242" x2="93704" y2="4924"/>
                        <a14:foregroundMark x1="98889" y1="19318" x2="98889" y2="6439"/>
                      </a14:backgroundRemoval>
                    </a14:imgEffect>
                  </a14:imgLayer>
                </a14:imgProps>
              </a:ext>
            </a:extLst>
          </a:blip>
          <a:stretch>
            <a:fillRect/>
          </a:stretch>
        </p:blipFill>
        <p:spPr>
          <a:xfrm>
            <a:off x="4725934" y="1863603"/>
            <a:ext cx="755275" cy="800787"/>
          </a:xfrm>
          <a:prstGeom prst="rect">
            <a:avLst/>
          </a:prstGeom>
        </p:spPr>
      </p:pic>
      <p:sp>
        <p:nvSpPr>
          <p:cNvPr id="270" name="CaixaDeTexto 269">
            <a:extLst>
              <a:ext uri="{FF2B5EF4-FFF2-40B4-BE49-F238E27FC236}">
                <a16:creationId xmlns:a16="http://schemas.microsoft.com/office/drawing/2014/main" id="{85668C4A-D119-7F89-CC35-38BBBD71A8DA}"/>
              </a:ext>
            </a:extLst>
          </p:cNvPr>
          <p:cNvSpPr txBox="1"/>
          <p:nvPr/>
        </p:nvSpPr>
        <p:spPr>
          <a:xfrm>
            <a:off x="4626619" y="1679909"/>
            <a:ext cx="98773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150 Endpoint</a:t>
            </a:r>
            <a:endParaRPr kumimoji="0" lang="pt-BR" sz="9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142" name="Retângulo 141">
            <a:extLst>
              <a:ext uri="{FF2B5EF4-FFF2-40B4-BE49-F238E27FC236}">
                <a16:creationId xmlns:a16="http://schemas.microsoft.com/office/drawing/2014/main" id="{4B11A12F-CBE7-6D6F-1B2F-A39C769CE378}"/>
              </a:ext>
            </a:extLst>
          </p:cNvPr>
          <p:cNvSpPr/>
          <p:nvPr/>
        </p:nvSpPr>
        <p:spPr>
          <a:xfrm>
            <a:off x="4700910" y="1083280"/>
            <a:ext cx="3257213" cy="1593677"/>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Imagem 143">
            <a:extLst>
              <a:ext uri="{FF2B5EF4-FFF2-40B4-BE49-F238E27FC236}">
                <a16:creationId xmlns:a16="http://schemas.microsoft.com/office/drawing/2014/main" id="{466D386A-B112-CF8D-4454-800D4FF68F97}"/>
              </a:ext>
            </a:extLst>
          </p:cNvPr>
          <p:cNvPicPr>
            <a:picLocks noChangeAspect="1"/>
          </p:cNvPicPr>
          <p:nvPr/>
        </p:nvPicPr>
        <p:blipFill>
          <a:blip r:embed="rId18"/>
          <a:stretch>
            <a:fillRect/>
          </a:stretch>
        </p:blipFill>
        <p:spPr>
          <a:xfrm>
            <a:off x="5465012" y="906938"/>
            <a:ext cx="1820171" cy="760430"/>
          </a:xfrm>
          <a:prstGeom prst="rect">
            <a:avLst/>
          </a:prstGeom>
        </p:spPr>
      </p:pic>
      <p:sp>
        <p:nvSpPr>
          <p:cNvPr id="2" name="Retângulo: Cantos Arredondados 1">
            <a:extLst>
              <a:ext uri="{FF2B5EF4-FFF2-40B4-BE49-F238E27FC236}">
                <a16:creationId xmlns:a16="http://schemas.microsoft.com/office/drawing/2014/main" id="{973F08BB-6183-901C-7EE5-660A1CACAEB9}"/>
              </a:ext>
            </a:extLst>
          </p:cNvPr>
          <p:cNvSpPr/>
          <p:nvPr/>
        </p:nvSpPr>
        <p:spPr>
          <a:xfrm>
            <a:off x="5500462" y="927034"/>
            <a:ext cx="1729824" cy="695736"/>
          </a:xfrm>
          <a:prstGeom prst="roundRect">
            <a:avLst/>
          </a:prstGeom>
          <a:solidFill>
            <a:srgbClr val="70AD47">
              <a:alpha val="34118"/>
            </a:srgbClr>
          </a:solidFill>
          <a:ln>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ixaDeTexto 17">
            <a:extLst>
              <a:ext uri="{FF2B5EF4-FFF2-40B4-BE49-F238E27FC236}">
                <a16:creationId xmlns:a16="http://schemas.microsoft.com/office/drawing/2014/main" id="{313B8A89-11E6-7DF8-60AC-FD0D166A2DB3}"/>
              </a:ext>
            </a:extLst>
          </p:cNvPr>
          <p:cNvSpPr txBox="1"/>
          <p:nvPr/>
        </p:nvSpPr>
        <p:spPr>
          <a:xfrm>
            <a:off x="11473857" y="495299"/>
            <a:ext cx="627095" cy="307777"/>
          </a:xfrm>
          <a:prstGeom prst="rect">
            <a:avLst/>
          </a:prstGeom>
          <a:noFill/>
        </p:spPr>
        <p:txBody>
          <a:bodyPr wrap="none" rtlCol="0">
            <a:spAutoFit/>
          </a:bodyPr>
          <a:lstStyle/>
          <a:p>
            <a:r>
              <a:rPr lang="pt-BR" sz="1400" b="1"/>
              <a:t>22/27</a:t>
            </a:r>
          </a:p>
        </p:txBody>
      </p:sp>
      <p:pic>
        <p:nvPicPr>
          <p:cNvPr id="19" name="hspLogo" descr="selo B">
            <a:extLst>
              <a:ext uri="{FF2B5EF4-FFF2-40B4-BE49-F238E27FC236}">
                <a16:creationId xmlns:a16="http://schemas.microsoft.com/office/drawing/2014/main" id="{60063F6B-AE93-69A9-29F6-5786DD2570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headerTable">
            <a:extLst>
              <a:ext uri="{FF2B5EF4-FFF2-40B4-BE49-F238E27FC236}">
                <a16:creationId xmlns:a16="http://schemas.microsoft.com/office/drawing/2014/main" id="{C7780F1C-E039-27CA-A1E8-EC110E144AD0}"/>
              </a:ext>
            </a:extLst>
          </p:cNvPr>
          <p:cNvGraphicFramePr>
            <a:graphicFrameLocks noGrp="1"/>
          </p:cNvGraphicFramePr>
          <p:nvPr/>
        </p:nvGraphicFramePr>
        <p:xfrm>
          <a:off x="571496" y="50800"/>
          <a:ext cx="11620503" cy="426720"/>
        </p:xfrm>
        <a:graphic>
          <a:graphicData uri="http://schemas.openxmlformats.org/drawingml/2006/table">
            <a:tbl>
              <a:tblPr firstRow="1" bandRow="1">
                <a:tableStyleId>{5C22544A-7EE6-4342-B048-85BDC9FD1C3A}</a:tableStyleId>
              </a:tblPr>
              <a:tblGrid>
                <a:gridCol w="863552">
                  <a:extLst>
                    <a:ext uri="{9D8B030D-6E8A-4147-A177-3AD203B41FA5}">
                      <a16:colId xmlns:a16="http://schemas.microsoft.com/office/drawing/2014/main" val="2395426844"/>
                    </a:ext>
                  </a:extLst>
                </a:gridCol>
                <a:gridCol w="592529">
                  <a:extLst>
                    <a:ext uri="{9D8B030D-6E8A-4147-A177-3AD203B41FA5}">
                      <a16:colId xmlns:a16="http://schemas.microsoft.com/office/drawing/2014/main" val="3892811389"/>
                    </a:ext>
                  </a:extLst>
                </a:gridCol>
                <a:gridCol w="731338">
                  <a:extLst>
                    <a:ext uri="{9D8B030D-6E8A-4147-A177-3AD203B41FA5}">
                      <a16:colId xmlns:a16="http://schemas.microsoft.com/office/drawing/2014/main" val="4112364280"/>
                    </a:ext>
                  </a:extLst>
                </a:gridCol>
                <a:gridCol w="842120">
                  <a:extLst>
                    <a:ext uri="{9D8B030D-6E8A-4147-A177-3AD203B41FA5}">
                      <a16:colId xmlns:a16="http://schemas.microsoft.com/office/drawing/2014/main" val="3840117126"/>
                    </a:ext>
                  </a:extLst>
                </a:gridCol>
                <a:gridCol w="967175">
                  <a:extLst>
                    <a:ext uri="{9D8B030D-6E8A-4147-A177-3AD203B41FA5}">
                      <a16:colId xmlns:a16="http://schemas.microsoft.com/office/drawing/2014/main" val="1554365796"/>
                    </a:ext>
                  </a:extLst>
                </a:gridCol>
                <a:gridCol w="967175">
                  <a:extLst>
                    <a:ext uri="{9D8B030D-6E8A-4147-A177-3AD203B41FA5}">
                      <a16:colId xmlns:a16="http://schemas.microsoft.com/office/drawing/2014/main" val="2680963889"/>
                    </a:ext>
                  </a:extLst>
                </a:gridCol>
                <a:gridCol w="967175">
                  <a:extLst>
                    <a:ext uri="{9D8B030D-6E8A-4147-A177-3AD203B41FA5}">
                      <a16:colId xmlns:a16="http://schemas.microsoft.com/office/drawing/2014/main" val="1880363938"/>
                    </a:ext>
                  </a:extLst>
                </a:gridCol>
                <a:gridCol w="967175">
                  <a:extLst>
                    <a:ext uri="{9D8B030D-6E8A-4147-A177-3AD203B41FA5}">
                      <a16:colId xmlns:a16="http://schemas.microsoft.com/office/drawing/2014/main" val="2793671664"/>
                    </a:ext>
                  </a:extLst>
                </a:gridCol>
                <a:gridCol w="1118940">
                  <a:extLst>
                    <a:ext uri="{9D8B030D-6E8A-4147-A177-3AD203B41FA5}">
                      <a16:colId xmlns:a16="http://schemas.microsoft.com/office/drawing/2014/main" val="2324399637"/>
                    </a:ext>
                  </a:extLst>
                </a:gridCol>
                <a:gridCol w="1118940">
                  <a:extLst>
                    <a:ext uri="{9D8B030D-6E8A-4147-A177-3AD203B41FA5}">
                      <a16:colId xmlns:a16="http://schemas.microsoft.com/office/drawing/2014/main" val="30833639"/>
                    </a:ext>
                  </a:extLst>
                </a:gridCol>
                <a:gridCol w="841862">
                  <a:extLst>
                    <a:ext uri="{9D8B030D-6E8A-4147-A177-3AD203B41FA5}">
                      <a16:colId xmlns:a16="http://schemas.microsoft.com/office/drawing/2014/main" val="109957313"/>
                    </a:ext>
                  </a:extLst>
                </a:gridCol>
                <a:gridCol w="1034893">
                  <a:extLst>
                    <a:ext uri="{9D8B030D-6E8A-4147-A177-3AD203B41FA5}">
                      <a16:colId xmlns:a16="http://schemas.microsoft.com/office/drawing/2014/main" val="2444890774"/>
                    </a:ext>
                  </a:extLst>
                </a:gridCol>
                <a:gridCol w="607629">
                  <a:extLst>
                    <a:ext uri="{9D8B030D-6E8A-4147-A177-3AD203B41FA5}">
                      <a16:colId xmlns:a16="http://schemas.microsoft.com/office/drawing/2014/main" val="4270691807"/>
                    </a:ext>
                  </a:extLst>
                </a:gridCol>
              </a:tblGrid>
              <a:tr h="171450">
                <a:tc rowSpan="2">
                  <a:txBody>
                    <a:bodyPr/>
                    <a:lstStyle/>
                    <a:p>
                      <a:pPr marL="0" algn="ctr" defTabSz="914400" rtl="0" eaLnBrk="1" latinLnBrk="0" hangingPunct="1"/>
                      <a:r>
                        <a:rPr lang="pt-BR" sz="800" b="0" kern="1200">
                          <a:solidFill>
                            <a:srgbClr val="FFFFFF"/>
                          </a:solidFill>
                          <a:latin typeface="+mn-lt"/>
                          <a:ea typeface="+mn-ea"/>
                          <a:cs typeface="+mn-cs"/>
                        </a:rPr>
                        <a:t>Aprovação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gridSpan="2">
                  <a:txBody>
                    <a:bodyPr/>
                    <a:lstStyle/>
                    <a:p>
                      <a:pPr marL="0" algn="ctr" defTabSz="914400" rtl="0" eaLnBrk="1" latinLnBrk="0" hangingPunct="1"/>
                      <a:r>
                        <a:rPr lang="pt-BR" sz="800" b="0" kern="1200">
                          <a:solidFill>
                            <a:schemeClr val="bg1"/>
                          </a:solidFill>
                          <a:latin typeface="+mn-lt"/>
                          <a:ea typeface="+mn-ea"/>
                          <a:cs typeface="+mn-cs"/>
                        </a:rPr>
                        <a:t>Introdução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hMerge="1">
                  <a:txBody>
                    <a:bodyPr/>
                    <a:lstStyle/>
                    <a:p>
                      <a:pPr algn="ctr"/>
                      <a:endParaRPr lang="pt-BR" sz="800"/>
                    </a:p>
                  </a:txBody>
                  <a:tcPr anchor="ctr"/>
                </a:tc>
                <a:tc rowSpan="2">
                  <a:txBody>
                    <a:bodyPr/>
                    <a:lstStyle/>
                    <a:p>
                      <a:pPr marL="0" algn="ctr" defTabSz="914400" rtl="0" eaLnBrk="1" latinLnBrk="0" hangingPunct="1"/>
                      <a:r>
                        <a:rPr lang="pt-BR" sz="800" b="0" kern="1200">
                          <a:solidFill>
                            <a:schemeClr val="bg1"/>
                          </a:solidFill>
                          <a:latin typeface="+mn-lt"/>
                          <a:ea typeface="+mn-ea"/>
                          <a:cs typeface="+mn-cs"/>
                        </a:rPr>
                        <a:t>As Is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Requisitos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Cenário</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To-Be</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Arquitetura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bg1"/>
                          </a:solidFill>
                        </a:rPr>
                        <a:t>Custos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Roadmap</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Cronograma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accent1">
                              <a:lumMod val="50000"/>
                            </a:schemeClr>
                          </a:solidFill>
                        </a:rPr>
                        <a:t>Organograma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chemeClr val="bg1"/>
                    </a:solidFill>
                  </a:tcPr>
                </a:tc>
                <a:tc rowSpan="2">
                  <a:txBody>
                    <a:bodyPr/>
                    <a:lstStyle/>
                    <a:p>
                      <a:pPr algn="ctr"/>
                      <a:r>
                        <a:rPr lang="pt-BR" sz="800" b="0">
                          <a:solidFill>
                            <a:schemeClr val="accent1">
                              <a:lumMod val="50000"/>
                            </a:schemeClr>
                          </a:solidFill>
                        </a:rPr>
                        <a:t>Riscos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chemeClr val="bg1"/>
                    </a:solidFill>
                  </a:tcPr>
                </a:tc>
                <a:extLst>
                  <a:ext uri="{0D108BD9-81ED-4DB2-BD59-A6C34878D82A}">
                    <a16:rowId xmlns:a16="http://schemas.microsoft.com/office/drawing/2014/main" val="223462689"/>
                  </a:ext>
                </a:extLst>
              </a:tr>
              <a:tr h="171450">
                <a:tc vMerge="1">
                  <a:txBody>
                    <a:bodyPr/>
                    <a:lstStyle/>
                    <a:p>
                      <a:pPr algn="ctr"/>
                      <a:endParaRPr lang="pt-BR" sz="800"/>
                    </a:p>
                  </a:txBody>
                  <a:tcPr/>
                </a:tc>
                <a:tc>
                  <a:txBody>
                    <a:bodyPr/>
                    <a:lstStyle/>
                    <a:p>
                      <a:pPr marL="0" algn="ctr" defTabSz="914400" rtl="0" eaLnBrk="1" latinLnBrk="0" hangingPunct="1"/>
                      <a:r>
                        <a:rPr lang="pt-BR" sz="800" b="0" kern="1200">
                          <a:solidFill>
                            <a:schemeClr val="bg1"/>
                          </a:solidFill>
                          <a:latin typeface="+mn-lt"/>
                          <a:ea typeface="+mn-ea"/>
                          <a:cs typeface="+mn-cs"/>
                        </a:rPr>
                        <a:t>Contexto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a:txBody>
                    <a:bodyPr/>
                    <a:lstStyle/>
                    <a:p>
                      <a:pPr marL="0" algn="ctr" defTabSz="914400" rtl="0" eaLnBrk="1" latinLnBrk="0" hangingPunct="1"/>
                      <a:r>
                        <a:rPr lang="pt-BR" sz="800" b="0" kern="1200">
                          <a:solidFill>
                            <a:schemeClr val="bg1"/>
                          </a:solidFill>
                          <a:latin typeface="+mn-lt"/>
                          <a:ea typeface="+mn-ea"/>
                          <a:cs typeface="+mn-cs"/>
                        </a:rPr>
                        <a:t>Objetivo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vMerge="1">
                  <a:txBody>
                    <a:bodyPr/>
                    <a:lstStyle/>
                    <a:p>
                      <a:pPr algn="ctr"/>
                      <a:endParaRPr lang="pt-BR" sz="800"/>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pPr algn="ctr"/>
                      <a:endParaRPr lang="pt-BR" sz="800"/>
                    </a:p>
                  </a:txBody>
                  <a:tcPr/>
                </a:tc>
                <a:tc vMerge="1">
                  <a:txBody>
                    <a:bodyPr/>
                    <a:lstStyle/>
                    <a:p>
                      <a:endParaRPr lang="pt-BR"/>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extLst>
                  <a:ext uri="{0D108BD9-81ED-4DB2-BD59-A6C34878D82A}">
                    <a16:rowId xmlns:a16="http://schemas.microsoft.com/office/drawing/2014/main" val="1682832702"/>
                  </a:ext>
                </a:extLst>
              </a:tr>
            </a:tbl>
          </a:graphicData>
        </a:graphic>
      </p:graphicFrame>
    </p:spTree>
    <p:extLst>
      <p:ext uri="{BB962C8B-B14F-4D97-AF65-F5344CB8AC3E}">
        <p14:creationId xmlns:p14="http://schemas.microsoft.com/office/powerpoint/2010/main" val="17743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041 3.7037E-7 L 0.01041 0.00023 C 0.01354 -0.00046 0.01679 -0.00116 0.02005 -0.00162 C 0.04101 -0.00324 0.04218 -0.00301 0.05794 -0.00301 L 0.60325 0.00324 L 0.60416 0.00486 L 0.60586 0.00162 " pathEditMode="relative" rAng="0" ptsTypes="AAAAAAA">
                                      <p:cBhvr>
                                        <p:cTn id="16" dur="2000" fill="hold"/>
                                        <p:tgtEl>
                                          <p:spTgt spid="7"/>
                                        </p:tgtEl>
                                        <p:attrNameLst>
                                          <p:attrName>ppt_x</p:attrName>
                                          <p:attrName>ppt_y</p:attrName>
                                        </p:attrNameLst>
                                      </p:cBhvr>
                                      <p:rCtr x="29766" y="69"/>
                                    </p:animMotion>
                                  </p:childTnLst>
                                </p:cTn>
                              </p:par>
                            </p:childTnLst>
                          </p:cTn>
                        </p:par>
                        <p:par>
                          <p:cTn id="17" fill="hold">
                            <p:stCondLst>
                              <p:cond delay="2000"/>
                            </p:stCondLst>
                            <p:childTnLst>
                              <p:par>
                                <p:cTn id="18" presetID="49" presetClass="exit" presetSubtype="0" accel="100000" fill="hold" nodeType="afterEffect">
                                  <p:stCondLst>
                                    <p:cond delay="0"/>
                                  </p:stCondLst>
                                  <p:childTnLst>
                                    <p:anim calcmode="lin" valueType="num">
                                      <p:cBhvr>
                                        <p:cTn id="19" dur="500"/>
                                        <p:tgtEl>
                                          <p:spTgt spid="7"/>
                                        </p:tgtEl>
                                        <p:attrNameLst>
                                          <p:attrName>ppt_w</p:attrName>
                                        </p:attrNameLst>
                                      </p:cBhvr>
                                      <p:tavLst>
                                        <p:tav tm="0">
                                          <p:val>
                                            <p:strVal val="ppt_w"/>
                                          </p:val>
                                        </p:tav>
                                        <p:tav tm="100000">
                                          <p:val>
                                            <p:fltVal val="0"/>
                                          </p:val>
                                        </p:tav>
                                      </p:tavLst>
                                    </p:anim>
                                    <p:anim calcmode="lin" valueType="num">
                                      <p:cBhvr>
                                        <p:cTn id="20" dur="500"/>
                                        <p:tgtEl>
                                          <p:spTgt spid="7"/>
                                        </p:tgtEl>
                                        <p:attrNameLst>
                                          <p:attrName>ppt_h</p:attrName>
                                        </p:attrNameLst>
                                      </p:cBhvr>
                                      <p:tavLst>
                                        <p:tav tm="0">
                                          <p:val>
                                            <p:strVal val="ppt_h"/>
                                          </p:val>
                                        </p:tav>
                                        <p:tav tm="100000">
                                          <p:val>
                                            <p:fltVal val="0"/>
                                          </p:val>
                                        </p:tav>
                                      </p:tavLst>
                                    </p:anim>
                                    <p:anim calcmode="lin" valueType="num">
                                      <p:cBhvr>
                                        <p:cTn id="21" dur="500"/>
                                        <p:tgtEl>
                                          <p:spTgt spid="7"/>
                                        </p:tgtEl>
                                        <p:attrNameLst>
                                          <p:attrName>style.rotation</p:attrName>
                                        </p:attrNameLst>
                                      </p:cBhvr>
                                      <p:tavLst>
                                        <p:tav tm="0">
                                          <p:val>
                                            <p:fltVal val="0"/>
                                          </p:val>
                                        </p:tav>
                                        <p:tav tm="100000">
                                          <p:val>
                                            <p:fltVal val="36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2" grpId="0" animBg="1"/>
      <p:bldP spid="24" grpId="0" animBg="1"/>
      <p:bldP spid="25" grpId="0" animBg="1"/>
      <p:bldP spid="26" grpId="0" animBg="1"/>
      <p:bldP spid="27" grpId="0" animBg="1"/>
      <p:bldP spid="28" grpId="0" animBg="1"/>
      <p:bldP spid="31" grpId="0" animBg="1"/>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Seta: Divisa 23">
            <a:extLst>
              <a:ext uri="{FF2B5EF4-FFF2-40B4-BE49-F238E27FC236}">
                <a16:creationId xmlns:a16="http://schemas.microsoft.com/office/drawing/2014/main" id="{F579125C-B980-0EA7-6075-4428F2E91850}"/>
              </a:ext>
            </a:extLst>
          </p:cNvPr>
          <p:cNvSpPr/>
          <p:nvPr/>
        </p:nvSpPr>
        <p:spPr>
          <a:xfrm flipV="1">
            <a:off x="10378593" y="3667107"/>
            <a:ext cx="1427229" cy="433388"/>
          </a:xfrm>
          <a:prstGeom prst="chevron">
            <a:avLst>
              <a:gd name="adj" fmla="val 4979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cxnSp>
        <p:nvCxnSpPr>
          <p:cNvPr id="8" name="Conector: Angulado 7">
            <a:extLst>
              <a:ext uri="{FF2B5EF4-FFF2-40B4-BE49-F238E27FC236}">
                <a16:creationId xmlns:a16="http://schemas.microsoft.com/office/drawing/2014/main" id="{F7F2E891-70FA-B10F-FF35-60D002F4D3C0}"/>
              </a:ext>
            </a:extLst>
          </p:cNvPr>
          <p:cNvCxnSpPr>
            <a:cxnSpLocks/>
            <a:stCxn id="75" idx="3"/>
            <a:endCxn id="151" idx="0"/>
          </p:cNvCxnSpPr>
          <p:nvPr/>
        </p:nvCxnSpPr>
        <p:spPr>
          <a:xfrm flipH="1" flipV="1">
            <a:off x="4062839" y="2985701"/>
            <a:ext cx="5225675" cy="891472"/>
          </a:xfrm>
          <a:prstGeom prst="bentConnector4">
            <a:avLst>
              <a:gd name="adj1" fmla="val 190"/>
              <a:gd name="adj2" fmla="val 198484"/>
            </a:avLst>
          </a:prstGeom>
          <a:ln w="28575">
            <a:prstDash val="lgDashDot"/>
            <a:tailEnd type="triangle"/>
          </a:ln>
        </p:spPr>
        <p:style>
          <a:lnRef idx="2">
            <a:schemeClr val="accent6"/>
          </a:lnRef>
          <a:fillRef idx="0">
            <a:schemeClr val="accent6"/>
          </a:fillRef>
          <a:effectRef idx="1">
            <a:schemeClr val="accent6"/>
          </a:effectRef>
          <a:fontRef idx="minor">
            <a:schemeClr val="tx1"/>
          </a:fontRef>
        </p:style>
      </p:cxnSp>
      <p:sp>
        <p:nvSpPr>
          <p:cNvPr id="3" name="txtVisibleSubtitle">
            <a:extLst>
              <a:ext uri="{FF2B5EF4-FFF2-40B4-BE49-F238E27FC236}">
                <a16:creationId xmlns:a16="http://schemas.microsoft.com/office/drawing/2014/main" id="{DA18FB13-A06B-4887-AA05-FF8E4A0D57B5}"/>
              </a:ext>
            </a:extLst>
          </p:cNvPr>
          <p:cNvSpPr txBox="1"/>
          <p:nvPr/>
        </p:nvSpPr>
        <p:spPr>
          <a:xfrm>
            <a:off x="4191000" y="444500"/>
            <a:ext cx="3810000" cy="307777"/>
          </a:xfrm>
          <a:prstGeom prst="rect">
            <a:avLst/>
          </a:prstGeom>
          <a:noFill/>
        </p:spPr>
        <p:txBody>
          <a:bodyPr vert="horz" rtlCol="0">
            <a:spAutoFit/>
          </a:bodyPr>
          <a:lstStyle/>
          <a:p>
            <a:pPr algn="ctr"/>
            <a:r>
              <a:rPr lang="pt-BR" sz="1400" b="1"/>
              <a:t>Roadmap</a:t>
            </a:r>
          </a:p>
        </p:txBody>
      </p:sp>
      <p:grpSp>
        <p:nvGrpSpPr>
          <p:cNvPr id="124" name="Agrupar 123">
            <a:extLst>
              <a:ext uri="{FF2B5EF4-FFF2-40B4-BE49-F238E27FC236}">
                <a16:creationId xmlns:a16="http://schemas.microsoft.com/office/drawing/2014/main" id="{9BF6C60F-35AB-40D0-9C45-01AD3DC6342C}"/>
              </a:ext>
            </a:extLst>
          </p:cNvPr>
          <p:cNvGrpSpPr/>
          <p:nvPr/>
        </p:nvGrpSpPr>
        <p:grpSpPr>
          <a:xfrm>
            <a:off x="732449" y="2509871"/>
            <a:ext cx="11041704" cy="2308165"/>
            <a:chOff x="784819" y="2129773"/>
            <a:chExt cx="11041704" cy="2308165"/>
          </a:xfrm>
        </p:grpSpPr>
        <p:cxnSp>
          <p:nvCxnSpPr>
            <p:cNvPr id="81" name="Conector reto 80">
              <a:extLst>
                <a:ext uri="{FF2B5EF4-FFF2-40B4-BE49-F238E27FC236}">
                  <a16:creationId xmlns:a16="http://schemas.microsoft.com/office/drawing/2014/main" id="{C25BF0D1-6504-4186-BAA8-304861582564}"/>
                </a:ext>
              </a:extLst>
            </p:cNvPr>
            <p:cNvCxnSpPr/>
            <p:nvPr/>
          </p:nvCxnSpPr>
          <p:spPr>
            <a:xfrm>
              <a:off x="2474990"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F6E0C4CC-D4A3-4565-B8DE-F4D1E92E2576}"/>
                </a:ext>
              </a:extLst>
            </p:cNvPr>
            <p:cNvCxnSpPr/>
            <p:nvPr/>
          </p:nvCxnSpPr>
          <p:spPr>
            <a:xfrm>
              <a:off x="357800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Conector reto 82">
              <a:extLst>
                <a:ext uri="{FF2B5EF4-FFF2-40B4-BE49-F238E27FC236}">
                  <a16:creationId xmlns:a16="http://schemas.microsoft.com/office/drawing/2014/main" id="{8423D2FE-21AC-4624-A140-69EECBC9D7A4}"/>
                </a:ext>
              </a:extLst>
            </p:cNvPr>
            <p:cNvCxnSpPr/>
            <p:nvPr/>
          </p:nvCxnSpPr>
          <p:spPr>
            <a:xfrm>
              <a:off x="4375626"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1FD243A3-605C-4F58-A2EB-77DB6504EC3B}"/>
                </a:ext>
              </a:extLst>
            </p:cNvPr>
            <p:cNvCxnSpPr/>
            <p:nvPr/>
          </p:nvCxnSpPr>
          <p:spPr>
            <a:xfrm>
              <a:off x="606475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BD3B4EFB-9FA3-45DF-8ACA-E5FD138E3AB2}"/>
                </a:ext>
              </a:extLst>
            </p:cNvPr>
            <p:cNvCxnSpPr/>
            <p:nvPr/>
          </p:nvCxnSpPr>
          <p:spPr>
            <a:xfrm>
              <a:off x="742032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ADC5A28E-87C0-4FD2-A7B8-35B3443E36DD}"/>
                </a:ext>
              </a:extLst>
            </p:cNvPr>
            <p:cNvCxnSpPr/>
            <p:nvPr/>
          </p:nvCxnSpPr>
          <p:spPr>
            <a:xfrm>
              <a:off x="8343338"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23EC36D5-1B59-45D5-B82F-A9868ED1F04E}"/>
                </a:ext>
              </a:extLst>
            </p:cNvPr>
            <p:cNvCxnSpPr/>
            <p:nvPr/>
          </p:nvCxnSpPr>
          <p:spPr>
            <a:xfrm>
              <a:off x="9340884"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351E328C-311D-494A-BED7-9BF9B600E6B6}"/>
                </a:ext>
              </a:extLst>
            </p:cNvPr>
            <p:cNvCxnSpPr/>
            <p:nvPr/>
          </p:nvCxnSpPr>
          <p:spPr>
            <a:xfrm>
              <a:off x="1059261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AEE687D-FF56-49C7-9877-4D931890ED71}"/>
                </a:ext>
              </a:extLst>
            </p:cNvPr>
            <p:cNvCxnSpPr>
              <a:cxnSpLocks/>
            </p:cNvCxnSpPr>
            <p:nvPr/>
          </p:nvCxnSpPr>
          <p:spPr>
            <a:xfrm>
              <a:off x="1310363" y="2511938"/>
              <a:ext cx="0" cy="192534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1" name="Agrupar 110">
              <a:extLst>
                <a:ext uri="{FF2B5EF4-FFF2-40B4-BE49-F238E27FC236}">
                  <a16:creationId xmlns:a16="http://schemas.microsoft.com/office/drawing/2014/main" id="{1C249BC1-43F2-48DF-A815-D24554E6640D}"/>
                </a:ext>
              </a:extLst>
            </p:cNvPr>
            <p:cNvGrpSpPr/>
            <p:nvPr/>
          </p:nvGrpSpPr>
          <p:grpSpPr>
            <a:xfrm>
              <a:off x="1310363" y="2532232"/>
              <a:ext cx="10516160" cy="1889219"/>
              <a:chOff x="1310363" y="1498515"/>
              <a:chExt cx="10516160" cy="1889219"/>
            </a:xfrm>
          </p:grpSpPr>
          <p:grpSp>
            <p:nvGrpSpPr>
              <p:cNvPr id="52" name="Agrupar 51">
                <a:extLst>
                  <a:ext uri="{FF2B5EF4-FFF2-40B4-BE49-F238E27FC236}">
                    <a16:creationId xmlns:a16="http://schemas.microsoft.com/office/drawing/2014/main" id="{01EDD10F-979C-4764-8CD3-CEB9FC5A6ADC}"/>
                  </a:ext>
                </a:extLst>
              </p:cNvPr>
              <p:cNvGrpSpPr/>
              <p:nvPr/>
            </p:nvGrpSpPr>
            <p:grpSpPr>
              <a:xfrm>
                <a:off x="1310363" y="1579694"/>
                <a:ext cx="1164627" cy="307777"/>
                <a:chOff x="238079" y="2151858"/>
                <a:chExt cx="1164627" cy="307777"/>
              </a:xfrm>
            </p:grpSpPr>
            <p:sp>
              <p:nvSpPr>
                <p:cNvPr id="5" name="Seta: Pentágono 4">
                  <a:extLst>
                    <a:ext uri="{FF2B5EF4-FFF2-40B4-BE49-F238E27FC236}">
                      <a16:creationId xmlns:a16="http://schemas.microsoft.com/office/drawing/2014/main" id="{9610E770-1A8D-4EB1-A8E7-272DBF4F4318}"/>
                    </a:ext>
                  </a:extLst>
                </p:cNvPr>
                <p:cNvSpPr/>
                <p:nvPr/>
              </p:nvSpPr>
              <p:spPr>
                <a:xfrm>
                  <a:off x="238080" y="2151858"/>
                  <a:ext cx="1155856" cy="307777"/>
                </a:xfrm>
                <a:prstGeom prst="homePlate">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 name="CaixaDeTexto 5">
                  <a:extLst>
                    <a:ext uri="{FF2B5EF4-FFF2-40B4-BE49-F238E27FC236}">
                      <a16:creationId xmlns:a16="http://schemas.microsoft.com/office/drawing/2014/main" id="{F455AFF1-2F9F-487D-9E0A-7785CD71DBE0}"/>
                    </a:ext>
                  </a:extLst>
                </p:cNvPr>
                <p:cNvSpPr txBox="1"/>
                <p:nvPr/>
              </p:nvSpPr>
              <p:spPr>
                <a:xfrm>
                  <a:off x="238079" y="2167246"/>
                  <a:ext cx="1164627" cy="261610"/>
                </a:xfrm>
                <a:prstGeom prst="rect">
                  <a:avLst/>
                </a:prstGeom>
                <a:noFill/>
              </p:spPr>
              <p:txBody>
                <a:bodyPr wrap="square" rtlCol="0">
                  <a:spAutoFit/>
                </a:bodyPr>
                <a:lstStyle/>
                <a:p>
                  <a:r>
                    <a:rPr lang="pt-BR" sz="1100" b="1"/>
                    <a:t>Implementação</a:t>
                  </a:r>
                </a:p>
              </p:txBody>
            </p:sp>
          </p:grpSp>
          <p:grpSp>
            <p:nvGrpSpPr>
              <p:cNvPr id="53" name="Agrupar 52">
                <a:extLst>
                  <a:ext uri="{FF2B5EF4-FFF2-40B4-BE49-F238E27FC236}">
                    <a16:creationId xmlns:a16="http://schemas.microsoft.com/office/drawing/2014/main" id="{45594E0D-DD77-4566-9AC9-EDB8CA2ED44C}"/>
                  </a:ext>
                </a:extLst>
              </p:cNvPr>
              <p:cNvGrpSpPr/>
              <p:nvPr/>
            </p:nvGrpSpPr>
            <p:grpSpPr>
              <a:xfrm>
                <a:off x="2353851" y="1579693"/>
                <a:ext cx="1224150" cy="307777"/>
                <a:chOff x="1527320" y="2151857"/>
                <a:chExt cx="1224150" cy="307777"/>
              </a:xfrm>
            </p:grpSpPr>
            <p:sp>
              <p:nvSpPr>
                <p:cNvPr id="7" name="Seta: Divisa 6">
                  <a:extLst>
                    <a:ext uri="{FF2B5EF4-FFF2-40B4-BE49-F238E27FC236}">
                      <a16:creationId xmlns:a16="http://schemas.microsoft.com/office/drawing/2014/main" id="{DA2B8074-7157-4DAC-9B7C-6132F7D0E6FE}"/>
                    </a:ext>
                  </a:extLst>
                </p:cNvPr>
                <p:cNvSpPr/>
                <p:nvPr/>
              </p:nvSpPr>
              <p:spPr>
                <a:xfrm>
                  <a:off x="1527320" y="2151857"/>
                  <a:ext cx="1224150"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3" name="CaixaDeTexto 12">
                  <a:extLst>
                    <a:ext uri="{FF2B5EF4-FFF2-40B4-BE49-F238E27FC236}">
                      <a16:creationId xmlns:a16="http://schemas.microsoft.com/office/drawing/2014/main" id="{9735947A-C1BE-4FFD-BBA4-B538E21F79E5}"/>
                    </a:ext>
                  </a:extLst>
                </p:cNvPr>
                <p:cNvSpPr txBox="1"/>
                <p:nvPr/>
              </p:nvSpPr>
              <p:spPr>
                <a:xfrm>
                  <a:off x="1627542" y="2167246"/>
                  <a:ext cx="1013419" cy="261610"/>
                </a:xfrm>
                <a:prstGeom prst="rect">
                  <a:avLst/>
                </a:prstGeom>
                <a:noFill/>
              </p:spPr>
              <p:txBody>
                <a:bodyPr wrap="none" rtlCol="0">
                  <a:spAutoFit/>
                </a:bodyPr>
                <a:lstStyle/>
                <a:p>
                  <a:r>
                    <a:rPr lang="pt-BR" sz="1100" b="1"/>
                    <a:t>Configurações</a:t>
                  </a:r>
                </a:p>
              </p:txBody>
            </p:sp>
          </p:grpSp>
          <p:grpSp>
            <p:nvGrpSpPr>
              <p:cNvPr id="54" name="Agrupar 53">
                <a:extLst>
                  <a:ext uri="{FF2B5EF4-FFF2-40B4-BE49-F238E27FC236}">
                    <a16:creationId xmlns:a16="http://schemas.microsoft.com/office/drawing/2014/main" id="{D5158338-5AB7-4D91-ABA2-300AB5B8ADFE}"/>
                  </a:ext>
                </a:extLst>
              </p:cNvPr>
              <p:cNvGrpSpPr/>
              <p:nvPr/>
            </p:nvGrpSpPr>
            <p:grpSpPr>
              <a:xfrm>
                <a:off x="3456862" y="1579693"/>
                <a:ext cx="918764" cy="307777"/>
                <a:chOff x="2884853" y="2151857"/>
                <a:chExt cx="918764" cy="307777"/>
              </a:xfrm>
            </p:grpSpPr>
            <p:sp>
              <p:nvSpPr>
                <p:cNvPr id="27" name="Seta: Divisa 26">
                  <a:extLst>
                    <a:ext uri="{FF2B5EF4-FFF2-40B4-BE49-F238E27FC236}">
                      <a16:creationId xmlns:a16="http://schemas.microsoft.com/office/drawing/2014/main" id="{71BCFED9-8CEC-4CB2-A493-CF60DD7DAA8E}"/>
                    </a:ext>
                  </a:extLst>
                </p:cNvPr>
                <p:cNvSpPr/>
                <p:nvPr/>
              </p:nvSpPr>
              <p:spPr>
                <a:xfrm>
                  <a:off x="2884853" y="2151857"/>
                  <a:ext cx="918764"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28" name="CaixaDeTexto 27">
                  <a:extLst>
                    <a:ext uri="{FF2B5EF4-FFF2-40B4-BE49-F238E27FC236}">
                      <a16:creationId xmlns:a16="http://schemas.microsoft.com/office/drawing/2014/main" id="{06B8E6F2-5332-4819-9368-6ED2E678DE86}"/>
                    </a:ext>
                  </a:extLst>
                </p:cNvPr>
                <p:cNvSpPr txBox="1"/>
                <p:nvPr/>
              </p:nvSpPr>
              <p:spPr>
                <a:xfrm>
                  <a:off x="2974864" y="2167246"/>
                  <a:ext cx="828753" cy="261610"/>
                </a:xfrm>
                <a:prstGeom prst="rect">
                  <a:avLst/>
                </a:prstGeom>
                <a:noFill/>
              </p:spPr>
              <p:txBody>
                <a:bodyPr wrap="square" rtlCol="0">
                  <a:spAutoFit/>
                </a:bodyPr>
                <a:lstStyle/>
                <a:p>
                  <a:r>
                    <a:rPr lang="pt-BR" sz="1100" b="1"/>
                    <a:t>Subir App</a:t>
                  </a:r>
                </a:p>
              </p:txBody>
            </p:sp>
          </p:grpSp>
          <p:grpSp>
            <p:nvGrpSpPr>
              <p:cNvPr id="57" name="Agrupar 56">
                <a:extLst>
                  <a:ext uri="{FF2B5EF4-FFF2-40B4-BE49-F238E27FC236}">
                    <a16:creationId xmlns:a16="http://schemas.microsoft.com/office/drawing/2014/main" id="{92315536-D8F8-44BB-9280-D2E157D65666}"/>
                  </a:ext>
                </a:extLst>
              </p:cNvPr>
              <p:cNvGrpSpPr/>
              <p:nvPr/>
            </p:nvGrpSpPr>
            <p:grpSpPr>
              <a:xfrm>
                <a:off x="4254488" y="1498515"/>
                <a:ext cx="1744658" cy="975236"/>
                <a:chOff x="3502339" y="2061726"/>
                <a:chExt cx="1744658" cy="975236"/>
              </a:xfrm>
            </p:grpSpPr>
            <p:sp>
              <p:nvSpPr>
                <p:cNvPr id="35" name="Seta: Pentágono 34">
                  <a:extLst>
                    <a:ext uri="{FF2B5EF4-FFF2-40B4-BE49-F238E27FC236}">
                      <a16:creationId xmlns:a16="http://schemas.microsoft.com/office/drawing/2014/main" id="{836B85CE-1D1C-4222-807D-25EF35F57486}"/>
                    </a:ext>
                  </a:extLst>
                </p:cNvPr>
                <p:cNvSpPr/>
                <p:nvPr/>
              </p:nvSpPr>
              <p:spPr>
                <a:xfrm rot="2700000">
                  <a:off x="4648731" y="2438695"/>
                  <a:ext cx="888756" cy="307777"/>
                </a:xfrm>
                <a:prstGeom prst="homePlate">
                  <a:avLst>
                    <a:gd name="adj" fmla="val 0"/>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56" name="Agrupar 55">
                  <a:extLst>
                    <a:ext uri="{FF2B5EF4-FFF2-40B4-BE49-F238E27FC236}">
                      <a16:creationId xmlns:a16="http://schemas.microsoft.com/office/drawing/2014/main" id="{1F05BC65-6F13-45A5-8276-94806BED7194}"/>
                    </a:ext>
                  </a:extLst>
                </p:cNvPr>
                <p:cNvGrpSpPr/>
                <p:nvPr/>
              </p:nvGrpSpPr>
              <p:grpSpPr>
                <a:xfrm>
                  <a:off x="3502339" y="2061726"/>
                  <a:ext cx="1514293" cy="430887"/>
                  <a:chOff x="3502339" y="2061726"/>
                  <a:chExt cx="1514293" cy="430887"/>
                </a:xfrm>
              </p:grpSpPr>
              <p:sp>
                <p:nvSpPr>
                  <p:cNvPr id="29" name="Seta: Divisa 28">
                    <a:extLst>
                      <a:ext uri="{FF2B5EF4-FFF2-40B4-BE49-F238E27FC236}">
                        <a16:creationId xmlns:a16="http://schemas.microsoft.com/office/drawing/2014/main" id="{D7284705-B710-4A91-A7EB-C6EF99BB6810}"/>
                      </a:ext>
                    </a:extLst>
                  </p:cNvPr>
                  <p:cNvSpPr/>
                  <p:nvPr/>
                </p:nvSpPr>
                <p:spPr>
                  <a:xfrm>
                    <a:off x="3502339" y="2142332"/>
                    <a:ext cx="1514293"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55" name="CaixaDeTexto 54">
                    <a:extLst>
                      <a:ext uri="{FF2B5EF4-FFF2-40B4-BE49-F238E27FC236}">
                        <a16:creationId xmlns:a16="http://schemas.microsoft.com/office/drawing/2014/main" id="{232421CC-417B-44C9-9854-F49CBAE5CB3F}"/>
                      </a:ext>
                    </a:extLst>
                  </p:cNvPr>
                  <p:cNvSpPr txBox="1"/>
                  <p:nvPr/>
                </p:nvSpPr>
                <p:spPr>
                  <a:xfrm>
                    <a:off x="3617558" y="2061726"/>
                    <a:ext cx="1291869" cy="430887"/>
                  </a:xfrm>
                  <a:prstGeom prst="rect">
                    <a:avLst/>
                  </a:prstGeom>
                  <a:noFill/>
                </p:spPr>
                <p:txBody>
                  <a:bodyPr wrap="square" rtlCol="0" anchor="ctr">
                    <a:spAutoFit/>
                  </a:bodyPr>
                  <a:lstStyle/>
                  <a:p>
                    <a:r>
                      <a:rPr lang="pt-BR" sz="1100" b="1"/>
                      <a:t>Validar Coexistência</a:t>
                    </a:r>
                  </a:p>
                </p:txBody>
              </p:sp>
            </p:grpSp>
          </p:grpSp>
          <p:grpSp>
            <p:nvGrpSpPr>
              <p:cNvPr id="58" name="Agrupar 57">
                <a:extLst>
                  <a:ext uri="{FF2B5EF4-FFF2-40B4-BE49-F238E27FC236}">
                    <a16:creationId xmlns:a16="http://schemas.microsoft.com/office/drawing/2014/main" id="{09B6E859-E5C3-4B89-AE43-31144544C0A0}"/>
                  </a:ext>
                </a:extLst>
              </p:cNvPr>
              <p:cNvGrpSpPr/>
              <p:nvPr/>
            </p:nvGrpSpPr>
            <p:grpSpPr>
              <a:xfrm flipV="1">
                <a:off x="4254488" y="2452411"/>
                <a:ext cx="1744658" cy="935323"/>
                <a:chOff x="3502339" y="2101639"/>
                <a:chExt cx="1744658" cy="935323"/>
              </a:xfrm>
            </p:grpSpPr>
            <p:sp>
              <p:nvSpPr>
                <p:cNvPr id="59" name="Seta: Pentágono 58">
                  <a:extLst>
                    <a:ext uri="{FF2B5EF4-FFF2-40B4-BE49-F238E27FC236}">
                      <a16:creationId xmlns:a16="http://schemas.microsoft.com/office/drawing/2014/main" id="{42C1C080-1ACE-43D1-B245-E3AF047ECB2A}"/>
                    </a:ext>
                  </a:extLst>
                </p:cNvPr>
                <p:cNvSpPr/>
                <p:nvPr/>
              </p:nvSpPr>
              <p:spPr>
                <a:xfrm rot="2700000">
                  <a:off x="4648731" y="2438695"/>
                  <a:ext cx="888756" cy="307777"/>
                </a:xfrm>
                <a:prstGeom prst="homePlate">
                  <a:avLst>
                    <a:gd name="adj" fmla="val 0"/>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60" name="Agrupar 59">
                  <a:extLst>
                    <a:ext uri="{FF2B5EF4-FFF2-40B4-BE49-F238E27FC236}">
                      <a16:creationId xmlns:a16="http://schemas.microsoft.com/office/drawing/2014/main" id="{E6231353-FCCF-4BDB-9570-FB04285F104C}"/>
                    </a:ext>
                  </a:extLst>
                </p:cNvPr>
                <p:cNvGrpSpPr/>
                <p:nvPr/>
              </p:nvGrpSpPr>
              <p:grpSpPr>
                <a:xfrm>
                  <a:off x="3502339" y="2101639"/>
                  <a:ext cx="1514293" cy="430887"/>
                  <a:chOff x="3502339" y="2101639"/>
                  <a:chExt cx="1514293" cy="430887"/>
                </a:xfrm>
              </p:grpSpPr>
              <p:sp>
                <p:nvSpPr>
                  <p:cNvPr id="61" name="Seta: Divisa 60">
                    <a:extLst>
                      <a:ext uri="{FF2B5EF4-FFF2-40B4-BE49-F238E27FC236}">
                        <a16:creationId xmlns:a16="http://schemas.microsoft.com/office/drawing/2014/main" id="{9B733EB3-9C0C-46A9-AFA6-B6A7C3618AFE}"/>
                      </a:ext>
                    </a:extLst>
                  </p:cNvPr>
                  <p:cNvSpPr/>
                  <p:nvPr/>
                </p:nvSpPr>
                <p:spPr>
                  <a:xfrm>
                    <a:off x="3502339" y="2142332"/>
                    <a:ext cx="1514293" cy="307777"/>
                  </a:xfrm>
                  <a:prstGeom prst="chevron">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2" name="CaixaDeTexto 61">
                    <a:extLst>
                      <a:ext uri="{FF2B5EF4-FFF2-40B4-BE49-F238E27FC236}">
                        <a16:creationId xmlns:a16="http://schemas.microsoft.com/office/drawing/2014/main" id="{9ECC6429-540C-4522-B7CD-B5AA6971DFA9}"/>
                      </a:ext>
                    </a:extLst>
                  </p:cNvPr>
                  <p:cNvSpPr txBox="1"/>
                  <p:nvPr/>
                </p:nvSpPr>
                <p:spPr>
                  <a:xfrm rot="10800000">
                    <a:off x="3617558" y="2101639"/>
                    <a:ext cx="1291869" cy="430887"/>
                  </a:xfrm>
                  <a:prstGeom prst="rect">
                    <a:avLst/>
                  </a:prstGeom>
                  <a:noFill/>
                </p:spPr>
                <p:txBody>
                  <a:bodyPr wrap="square" rtlCol="0" anchor="ctr">
                    <a:spAutoFit/>
                  </a:bodyPr>
                  <a:lstStyle/>
                  <a:p>
                    <a:r>
                      <a:rPr lang="pt-BR" sz="1100" b="1"/>
                      <a:t>Validação Tecnica App </a:t>
                    </a:r>
                  </a:p>
                </p:txBody>
              </p:sp>
            </p:grpSp>
          </p:grpSp>
          <p:grpSp>
            <p:nvGrpSpPr>
              <p:cNvPr id="63" name="Agrupar 62">
                <a:extLst>
                  <a:ext uri="{FF2B5EF4-FFF2-40B4-BE49-F238E27FC236}">
                    <a16:creationId xmlns:a16="http://schemas.microsoft.com/office/drawing/2014/main" id="{5399B3E3-6F9B-4E1F-80B0-8E083DA2ADAA}"/>
                  </a:ext>
                </a:extLst>
              </p:cNvPr>
              <p:cNvGrpSpPr/>
              <p:nvPr/>
            </p:nvGrpSpPr>
            <p:grpSpPr>
              <a:xfrm>
                <a:off x="2508619" y="3040389"/>
                <a:ext cx="1069282" cy="307777"/>
                <a:chOff x="392797" y="2151858"/>
                <a:chExt cx="1069282" cy="307777"/>
              </a:xfrm>
            </p:grpSpPr>
            <p:sp>
              <p:nvSpPr>
                <p:cNvPr id="64" name="Seta: Pentágono 63">
                  <a:extLst>
                    <a:ext uri="{FF2B5EF4-FFF2-40B4-BE49-F238E27FC236}">
                      <a16:creationId xmlns:a16="http://schemas.microsoft.com/office/drawing/2014/main" id="{403228C4-B84A-428B-900C-070E3365E482}"/>
                    </a:ext>
                  </a:extLst>
                </p:cNvPr>
                <p:cNvSpPr/>
                <p:nvPr/>
              </p:nvSpPr>
              <p:spPr>
                <a:xfrm>
                  <a:off x="419732" y="2151858"/>
                  <a:ext cx="1042347" cy="307777"/>
                </a:xfrm>
                <a:prstGeom prst="homePlate">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5" name="CaixaDeTexto 64">
                  <a:extLst>
                    <a:ext uri="{FF2B5EF4-FFF2-40B4-BE49-F238E27FC236}">
                      <a16:creationId xmlns:a16="http://schemas.microsoft.com/office/drawing/2014/main" id="{49B137F8-B90C-4130-BA01-26451110259D}"/>
                    </a:ext>
                  </a:extLst>
                </p:cNvPr>
                <p:cNvSpPr txBox="1"/>
                <p:nvPr/>
              </p:nvSpPr>
              <p:spPr>
                <a:xfrm>
                  <a:off x="392797" y="2167246"/>
                  <a:ext cx="1042347" cy="261610"/>
                </a:xfrm>
                <a:prstGeom prst="rect">
                  <a:avLst/>
                </a:prstGeom>
                <a:noFill/>
              </p:spPr>
              <p:txBody>
                <a:bodyPr wrap="square" rtlCol="0">
                  <a:spAutoFit/>
                </a:bodyPr>
                <a:lstStyle/>
                <a:p>
                  <a:r>
                    <a:rPr lang="pt-BR" sz="1100" b="1"/>
                    <a:t>Validações</a:t>
                  </a:r>
                </a:p>
              </p:txBody>
            </p:sp>
          </p:grpSp>
          <p:grpSp>
            <p:nvGrpSpPr>
              <p:cNvPr id="66" name="Agrupar 65">
                <a:extLst>
                  <a:ext uri="{FF2B5EF4-FFF2-40B4-BE49-F238E27FC236}">
                    <a16:creationId xmlns:a16="http://schemas.microsoft.com/office/drawing/2014/main" id="{BEFEBECB-4982-4355-92FB-DBA6EBE8B184}"/>
                  </a:ext>
                </a:extLst>
              </p:cNvPr>
              <p:cNvGrpSpPr/>
              <p:nvPr/>
            </p:nvGrpSpPr>
            <p:grpSpPr>
              <a:xfrm>
                <a:off x="3456813" y="3040389"/>
                <a:ext cx="918764" cy="307777"/>
                <a:chOff x="2884853" y="2153872"/>
                <a:chExt cx="918764" cy="307777"/>
              </a:xfrm>
            </p:grpSpPr>
            <p:sp>
              <p:nvSpPr>
                <p:cNvPr id="67" name="Seta: Divisa 66">
                  <a:extLst>
                    <a:ext uri="{FF2B5EF4-FFF2-40B4-BE49-F238E27FC236}">
                      <a16:creationId xmlns:a16="http://schemas.microsoft.com/office/drawing/2014/main" id="{33FBB8AC-EC68-4C4A-BA5C-3C0CB33148CE}"/>
                    </a:ext>
                  </a:extLst>
                </p:cNvPr>
                <p:cNvSpPr/>
                <p:nvPr/>
              </p:nvSpPr>
              <p:spPr>
                <a:xfrm>
                  <a:off x="2884853" y="2153872"/>
                  <a:ext cx="918764" cy="307777"/>
                </a:xfrm>
                <a:prstGeom prst="chevron">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8" name="CaixaDeTexto 67">
                  <a:extLst>
                    <a:ext uri="{FF2B5EF4-FFF2-40B4-BE49-F238E27FC236}">
                      <a16:creationId xmlns:a16="http://schemas.microsoft.com/office/drawing/2014/main" id="{2BFF98C3-4844-4321-B438-9F557AD04E9D}"/>
                    </a:ext>
                  </a:extLst>
                </p:cNvPr>
                <p:cNvSpPr txBox="1"/>
                <p:nvPr/>
              </p:nvSpPr>
              <p:spPr>
                <a:xfrm>
                  <a:off x="2974864" y="2167246"/>
                  <a:ext cx="828753" cy="276999"/>
                </a:xfrm>
                <a:prstGeom prst="rect">
                  <a:avLst/>
                </a:prstGeom>
                <a:noFill/>
              </p:spPr>
              <p:txBody>
                <a:bodyPr wrap="square" rtlCol="0">
                  <a:spAutoFit/>
                </a:bodyPr>
                <a:lstStyle/>
                <a:p>
                  <a:r>
                    <a:rPr lang="pt-BR" sz="1200" b="1"/>
                    <a:t>API Testes</a:t>
                  </a:r>
                </a:p>
              </p:txBody>
            </p:sp>
          </p:grpSp>
          <p:grpSp>
            <p:nvGrpSpPr>
              <p:cNvPr id="105" name="Agrupar 104">
                <a:extLst>
                  <a:ext uri="{FF2B5EF4-FFF2-40B4-BE49-F238E27FC236}">
                    <a16:creationId xmlns:a16="http://schemas.microsoft.com/office/drawing/2014/main" id="{31B3649A-EBF3-43FB-8CEC-CEAE2DAD5A62}"/>
                  </a:ext>
                </a:extLst>
              </p:cNvPr>
              <p:cNvGrpSpPr/>
              <p:nvPr/>
            </p:nvGrpSpPr>
            <p:grpSpPr>
              <a:xfrm>
                <a:off x="6064751" y="2246664"/>
                <a:ext cx="1355570" cy="434358"/>
                <a:chOff x="5312602" y="2809875"/>
                <a:chExt cx="1355570" cy="434358"/>
              </a:xfrm>
            </p:grpSpPr>
            <p:grpSp>
              <p:nvGrpSpPr>
                <p:cNvPr id="51" name="Agrupar 50">
                  <a:extLst>
                    <a:ext uri="{FF2B5EF4-FFF2-40B4-BE49-F238E27FC236}">
                      <a16:creationId xmlns:a16="http://schemas.microsoft.com/office/drawing/2014/main" id="{F5D17562-8DD6-4867-A39C-4FC04AB46272}"/>
                    </a:ext>
                  </a:extLst>
                </p:cNvPr>
                <p:cNvGrpSpPr/>
                <p:nvPr/>
              </p:nvGrpSpPr>
              <p:grpSpPr>
                <a:xfrm>
                  <a:off x="5312602" y="2809875"/>
                  <a:ext cx="1355570" cy="434358"/>
                  <a:chOff x="5292007" y="2809875"/>
                  <a:chExt cx="1355570" cy="434358"/>
                </a:xfrm>
              </p:grpSpPr>
              <p:sp>
                <p:nvSpPr>
                  <p:cNvPr id="41" name="Seta: Divisa 40">
                    <a:extLst>
                      <a:ext uri="{FF2B5EF4-FFF2-40B4-BE49-F238E27FC236}">
                        <a16:creationId xmlns:a16="http://schemas.microsoft.com/office/drawing/2014/main" id="{6206119D-9686-4749-8222-334D1BA1BFF2}"/>
                      </a:ext>
                    </a:extLst>
                  </p:cNvPr>
                  <p:cNvSpPr/>
                  <p:nvPr/>
                </p:nvSpPr>
                <p:spPr>
                  <a:xfrm flipV="1">
                    <a:off x="5556117" y="2809875"/>
                    <a:ext cx="1091460"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48" name="Seta: Divisa 47">
                    <a:extLst>
                      <a:ext uri="{FF2B5EF4-FFF2-40B4-BE49-F238E27FC236}">
                        <a16:creationId xmlns:a16="http://schemas.microsoft.com/office/drawing/2014/main" id="{A539DF47-A26E-4E15-9E6F-0D630FF10431}"/>
                      </a:ext>
                    </a:extLst>
                  </p:cNvPr>
                  <p:cNvSpPr/>
                  <p:nvPr/>
                </p:nvSpPr>
                <p:spPr>
                  <a:xfrm flipH="1">
                    <a:off x="5292007" y="2810845"/>
                    <a:ext cx="745951"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sp>
              <p:nvSpPr>
                <p:cNvPr id="69" name="CaixaDeTexto 68">
                  <a:extLst>
                    <a:ext uri="{FF2B5EF4-FFF2-40B4-BE49-F238E27FC236}">
                      <a16:creationId xmlns:a16="http://schemas.microsoft.com/office/drawing/2014/main" id="{4504A00E-B7E2-4CED-AE14-FDCCAC73B80D}"/>
                    </a:ext>
                  </a:extLst>
                </p:cNvPr>
                <p:cNvSpPr txBox="1"/>
                <p:nvPr/>
              </p:nvSpPr>
              <p:spPr>
                <a:xfrm>
                  <a:off x="5473182" y="2896249"/>
                  <a:ext cx="1091460" cy="261610"/>
                </a:xfrm>
                <a:prstGeom prst="rect">
                  <a:avLst/>
                </a:prstGeom>
                <a:noFill/>
              </p:spPr>
              <p:txBody>
                <a:bodyPr wrap="square" rtlCol="0" anchor="ctr">
                  <a:spAutoFit/>
                </a:bodyPr>
                <a:lstStyle/>
                <a:p>
                  <a:r>
                    <a:rPr lang="pt-BR" sz="1100" b="1"/>
                    <a:t>Homologação</a:t>
                  </a:r>
                </a:p>
              </p:txBody>
            </p:sp>
          </p:grpSp>
          <p:grpSp>
            <p:nvGrpSpPr>
              <p:cNvPr id="73" name="Agrupar 72">
                <a:extLst>
                  <a:ext uri="{FF2B5EF4-FFF2-40B4-BE49-F238E27FC236}">
                    <a16:creationId xmlns:a16="http://schemas.microsoft.com/office/drawing/2014/main" id="{359C758D-2D97-4FEB-8F51-D1EC3607816A}"/>
                  </a:ext>
                </a:extLst>
              </p:cNvPr>
              <p:cNvGrpSpPr/>
              <p:nvPr/>
            </p:nvGrpSpPr>
            <p:grpSpPr>
              <a:xfrm>
                <a:off x="7244819" y="2246664"/>
                <a:ext cx="1110235" cy="433388"/>
                <a:chOff x="6564641" y="2809875"/>
                <a:chExt cx="1110235" cy="433388"/>
              </a:xfrm>
            </p:grpSpPr>
            <p:sp>
              <p:nvSpPr>
                <p:cNvPr id="71" name="Seta: Divisa 70">
                  <a:extLst>
                    <a:ext uri="{FF2B5EF4-FFF2-40B4-BE49-F238E27FC236}">
                      <a16:creationId xmlns:a16="http://schemas.microsoft.com/office/drawing/2014/main" id="{6DD9BB42-6F7D-48B2-8760-0ABBF81A49A6}"/>
                    </a:ext>
                  </a:extLst>
                </p:cNvPr>
                <p:cNvSpPr/>
                <p:nvPr/>
              </p:nvSpPr>
              <p:spPr>
                <a:xfrm flipV="1">
                  <a:off x="6564641" y="2809875"/>
                  <a:ext cx="1110235"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2" name="CaixaDeTexto 71">
                  <a:extLst>
                    <a:ext uri="{FF2B5EF4-FFF2-40B4-BE49-F238E27FC236}">
                      <a16:creationId xmlns:a16="http://schemas.microsoft.com/office/drawing/2014/main" id="{B4CA29D2-5854-4817-B089-EBD1BB42E75A}"/>
                    </a:ext>
                  </a:extLst>
                </p:cNvPr>
                <p:cNvSpPr txBox="1"/>
                <p:nvPr/>
              </p:nvSpPr>
              <p:spPr>
                <a:xfrm>
                  <a:off x="6751860" y="2896249"/>
                  <a:ext cx="640284" cy="261610"/>
                </a:xfrm>
                <a:prstGeom prst="rect">
                  <a:avLst/>
                </a:prstGeom>
                <a:noFill/>
              </p:spPr>
              <p:txBody>
                <a:bodyPr wrap="square" rtlCol="0" anchor="ctr">
                  <a:spAutoFit/>
                </a:bodyPr>
                <a:lstStyle/>
                <a:p>
                  <a:r>
                    <a:rPr lang="pt-BR" sz="1100" b="1"/>
                    <a:t>Go Live</a:t>
                  </a:r>
                </a:p>
              </p:txBody>
            </p:sp>
          </p:grpSp>
          <p:grpSp>
            <p:nvGrpSpPr>
              <p:cNvPr id="74" name="Agrupar 73">
                <a:extLst>
                  <a:ext uri="{FF2B5EF4-FFF2-40B4-BE49-F238E27FC236}">
                    <a16:creationId xmlns:a16="http://schemas.microsoft.com/office/drawing/2014/main" id="{5D888C77-4910-441A-85FE-10E6598DE4A3}"/>
                  </a:ext>
                </a:extLst>
              </p:cNvPr>
              <p:cNvGrpSpPr/>
              <p:nvPr/>
            </p:nvGrpSpPr>
            <p:grpSpPr>
              <a:xfrm>
                <a:off x="8167836" y="2246664"/>
                <a:ext cx="1173048" cy="433388"/>
                <a:chOff x="6691641" y="2809875"/>
                <a:chExt cx="1173048" cy="433388"/>
              </a:xfrm>
            </p:grpSpPr>
            <p:sp>
              <p:nvSpPr>
                <p:cNvPr id="75" name="Seta: Divisa 74">
                  <a:extLst>
                    <a:ext uri="{FF2B5EF4-FFF2-40B4-BE49-F238E27FC236}">
                      <a16:creationId xmlns:a16="http://schemas.microsoft.com/office/drawing/2014/main" id="{B61CA01A-F0FF-423F-A678-ADB4B2A72DB7}"/>
                    </a:ext>
                  </a:extLst>
                </p:cNvPr>
                <p:cNvSpPr/>
                <p:nvPr/>
              </p:nvSpPr>
              <p:spPr>
                <a:xfrm flipV="1">
                  <a:off x="6691641" y="2809875"/>
                  <a:ext cx="1173048"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6" name="CaixaDeTexto 75">
                  <a:extLst>
                    <a:ext uri="{FF2B5EF4-FFF2-40B4-BE49-F238E27FC236}">
                      <a16:creationId xmlns:a16="http://schemas.microsoft.com/office/drawing/2014/main" id="{B2F48F0C-BDA9-48AC-BF85-15BAA77E233D}"/>
                    </a:ext>
                  </a:extLst>
                </p:cNvPr>
                <p:cNvSpPr txBox="1"/>
                <p:nvPr/>
              </p:nvSpPr>
              <p:spPr>
                <a:xfrm>
                  <a:off x="6878860" y="2811612"/>
                  <a:ext cx="821630" cy="430887"/>
                </a:xfrm>
                <a:prstGeom prst="rect">
                  <a:avLst/>
                </a:prstGeom>
                <a:noFill/>
              </p:spPr>
              <p:txBody>
                <a:bodyPr wrap="square" rtlCol="0" anchor="ctr">
                  <a:spAutoFit/>
                </a:bodyPr>
                <a:lstStyle/>
                <a:p>
                  <a:r>
                    <a:rPr lang="pt-BR" sz="1100" b="1"/>
                    <a:t>Operação Assistida</a:t>
                  </a:r>
                </a:p>
              </p:txBody>
            </p:sp>
          </p:grpSp>
          <p:grpSp>
            <p:nvGrpSpPr>
              <p:cNvPr id="77" name="Agrupar 76">
                <a:extLst>
                  <a:ext uri="{FF2B5EF4-FFF2-40B4-BE49-F238E27FC236}">
                    <a16:creationId xmlns:a16="http://schemas.microsoft.com/office/drawing/2014/main" id="{621763D9-41B8-44D7-8806-BB60BB943C4F}"/>
                  </a:ext>
                </a:extLst>
              </p:cNvPr>
              <p:cNvGrpSpPr/>
              <p:nvPr/>
            </p:nvGrpSpPr>
            <p:grpSpPr>
              <a:xfrm>
                <a:off x="9165382" y="2246664"/>
                <a:ext cx="2661141" cy="433388"/>
                <a:chOff x="6691640" y="2809875"/>
                <a:chExt cx="2661141" cy="433388"/>
              </a:xfrm>
            </p:grpSpPr>
            <p:sp>
              <p:nvSpPr>
                <p:cNvPr id="78" name="Seta: Divisa 77">
                  <a:extLst>
                    <a:ext uri="{FF2B5EF4-FFF2-40B4-BE49-F238E27FC236}">
                      <a16:creationId xmlns:a16="http://schemas.microsoft.com/office/drawing/2014/main" id="{18F49635-4B91-43C5-B048-65326C38C2F3}"/>
                    </a:ext>
                  </a:extLst>
                </p:cNvPr>
                <p:cNvSpPr/>
                <p:nvPr/>
              </p:nvSpPr>
              <p:spPr>
                <a:xfrm flipV="1">
                  <a:off x="6691640" y="2809875"/>
                  <a:ext cx="1427229"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9" name="CaixaDeTexto 78">
                  <a:extLst>
                    <a:ext uri="{FF2B5EF4-FFF2-40B4-BE49-F238E27FC236}">
                      <a16:creationId xmlns:a16="http://schemas.microsoft.com/office/drawing/2014/main" id="{84027091-2006-4421-AA9C-00E4BC6C42BE}"/>
                    </a:ext>
                  </a:extLst>
                </p:cNvPr>
                <p:cNvSpPr txBox="1"/>
                <p:nvPr/>
              </p:nvSpPr>
              <p:spPr>
                <a:xfrm>
                  <a:off x="6878859" y="2811612"/>
                  <a:ext cx="1216098" cy="430887"/>
                </a:xfrm>
                <a:prstGeom prst="rect">
                  <a:avLst/>
                </a:prstGeom>
                <a:noFill/>
              </p:spPr>
              <p:txBody>
                <a:bodyPr wrap="square" rtlCol="0" anchor="ctr">
                  <a:spAutoFit/>
                </a:bodyPr>
                <a:lstStyle/>
                <a:p>
                  <a:r>
                    <a:rPr lang="pt-BR" sz="1100" b="1"/>
                    <a:t>Desmobilização dos ambientes</a:t>
                  </a:r>
                </a:p>
              </p:txBody>
            </p:sp>
            <p:sp>
              <p:nvSpPr>
                <p:cNvPr id="17" name="CaixaDeTexto 16">
                  <a:extLst>
                    <a:ext uri="{FF2B5EF4-FFF2-40B4-BE49-F238E27FC236}">
                      <a16:creationId xmlns:a16="http://schemas.microsoft.com/office/drawing/2014/main" id="{11C14EA7-FBCA-2092-EBED-2636956D1184}"/>
                    </a:ext>
                  </a:extLst>
                </p:cNvPr>
                <p:cNvSpPr txBox="1"/>
                <p:nvPr/>
              </p:nvSpPr>
              <p:spPr>
                <a:xfrm>
                  <a:off x="8136683" y="2810585"/>
                  <a:ext cx="1216098" cy="430887"/>
                </a:xfrm>
                <a:prstGeom prst="rect">
                  <a:avLst/>
                </a:prstGeom>
                <a:noFill/>
              </p:spPr>
              <p:txBody>
                <a:bodyPr wrap="square" rtlCol="0" anchor="ctr">
                  <a:spAutoFit/>
                </a:bodyPr>
                <a:lstStyle/>
                <a:p>
                  <a:r>
                    <a:rPr lang="pt-BR" sz="1100" b="1"/>
                    <a:t>Único ambiente atualizado</a:t>
                  </a:r>
                </a:p>
              </p:txBody>
            </p:sp>
          </p:grpSp>
        </p:grpSp>
        <p:sp>
          <p:nvSpPr>
            <p:cNvPr id="106" name="CaixaDeTexto 105">
              <a:extLst>
                <a:ext uri="{FF2B5EF4-FFF2-40B4-BE49-F238E27FC236}">
                  <a16:creationId xmlns:a16="http://schemas.microsoft.com/office/drawing/2014/main" id="{88E37CD8-1337-42C8-B26E-4D62DB0F0EE6}"/>
                </a:ext>
              </a:extLst>
            </p:cNvPr>
            <p:cNvSpPr txBox="1"/>
            <p:nvPr/>
          </p:nvSpPr>
          <p:spPr>
            <a:xfrm rot="16200000">
              <a:off x="445694" y="2855521"/>
              <a:ext cx="955249" cy="276999"/>
            </a:xfrm>
            <a:prstGeom prst="rect">
              <a:avLst/>
            </a:prstGeom>
            <a:solidFill>
              <a:srgbClr val="B3B3FF"/>
            </a:solidFill>
          </p:spPr>
          <p:txBody>
            <a:bodyPr wrap="square" rtlCol="0">
              <a:spAutoFit/>
            </a:bodyPr>
            <a:lstStyle/>
            <a:p>
              <a:pPr algn="ctr"/>
              <a:r>
                <a:rPr lang="pt-BR" sz="1200" b="1"/>
                <a:t>Kyndryl</a:t>
              </a:r>
            </a:p>
          </p:txBody>
        </p:sp>
        <p:sp>
          <p:nvSpPr>
            <p:cNvPr id="107" name="CaixaDeTexto 106">
              <a:extLst>
                <a:ext uri="{FF2B5EF4-FFF2-40B4-BE49-F238E27FC236}">
                  <a16:creationId xmlns:a16="http://schemas.microsoft.com/office/drawing/2014/main" id="{8F73A6D0-7EA1-4641-B893-3AEE29B95989}"/>
                </a:ext>
              </a:extLst>
            </p:cNvPr>
            <p:cNvSpPr txBox="1"/>
            <p:nvPr/>
          </p:nvSpPr>
          <p:spPr>
            <a:xfrm rot="16200000">
              <a:off x="445696" y="3821162"/>
              <a:ext cx="955248" cy="276999"/>
            </a:xfrm>
            <a:prstGeom prst="rect">
              <a:avLst/>
            </a:prstGeom>
            <a:solidFill>
              <a:srgbClr val="B3FFB3"/>
            </a:solidFill>
          </p:spPr>
          <p:txBody>
            <a:bodyPr wrap="square" rtlCol="0">
              <a:spAutoFit/>
            </a:bodyPr>
            <a:lstStyle/>
            <a:p>
              <a:pPr algn="ctr"/>
              <a:r>
                <a:rPr lang="pt-BR" sz="1200" b="1"/>
                <a:t>DTI Honda</a:t>
              </a:r>
            </a:p>
          </p:txBody>
        </p:sp>
        <p:sp>
          <p:nvSpPr>
            <p:cNvPr id="109" name="CaixaDeTexto 108">
              <a:extLst>
                <a:ext uri="{FF2B5EF4-FFF2-40B4-BE49-F238E27FC236}">
                  <a16:creationId xmlns:a16="http://schemas.microsoft.com/office/drawing/2014/main" id="{D54E4D3C-38F9-4B41-8A5C-AAA0F5249A9E}"/>
                </a:ext>
              </a:extLst>
            </p:cNvPr>
            <p:cNvSpPr txBox="1"/>
            <p:nvPr/>
          </p:nvSpPr>
          <p:spPr>
            <a:xfrm rot="19413346">
              <a:off x="1128120" y="2129773"/>
              <a:ext cx="888108" cy="246221"/>
            </a:xfrm>
            <a:prstGeom prst="rect">
              <a:avLst/>
            </a:prstGeom>
            <a:noFill/>
          </p:spPr>
          <p:txBody>
            <a:bodyPr wrap="square" rtlCol="0" anchor="ctr">
              <a:spAutoFit/>
            </a:bodyPr>
            <a:lstStyle/>
            <a:p>
              <a:r>
                <a:rPr lang="pt-BR" sz="1000">
                  <a:solidFill>
                    <a:schemeClr val="bg1">
                      <a:lumMod val="50000"/>
                    </a:schemeClr>
                  </a:solidFill>
                </a:rPr>
                <a:t>01/08/2023</a:t>
              </a:r>
            </a:p>
          </p:txBody>
        </p:sp>
        <p:sp>
          <p:nvSpPr>
            <p:cNvPr id="116" name="CaixaDeTexto 115">
              <a:extLst>
                <a:ext uri="{FF2B5EF4-FFF2-40B4-BE49-F238E27FC236}">
                  <a16:creationId xmlns:a16="http://schemas.microsoft.com/office/drawing/2014/main" id="{89748ED0-A919-42A5-9131-3CAD58DF0D9B}"/>
                </a:ext>
              </a:extLst>
            </p:cNvPr>
            <p:cNvSpPr txBox="1"/>
            <p:nvPr/>
          </p:nvSpPr>
          <p:spPr>
            <a:xfrm rot="19413346">
              <a:off x="2292747" y="2129773"/>
              <a:ext cx="888108" cy="246221"/>
            </a:xfrm>
            <a:prstGeom prst="rect">
              <a:avLst/>
            </a:prstGeom>
            <a:noFill/>
          </p:spPr>
          <p:txBody>
            <a:bodyPr wrap="square" rtlCol="0" anchor="ctr">
              <a:spAutoFit/>
            </a:bodyPr>
            <a:lstStyle/>
            <a:p>
              <a:r>
                <a:rPr lang="en-US" sz="1000">
                  <a:solidFill>
                    <a:schemeClr val="bg1">
                      <a:lumMod val="50000"/>
                    </a:schemeClr>
                  </a:solidFill>
                </a:rPr>
                <a:t>15</a:t>
              </a:r>
              <a:r>
                <a:rPr lang="pt-BR" sz="1000">
                  <a:solidFill>
                    <a:schemeClr val="bg1">
                      <a:lumMod val="50000"/>
                    </a:schemeClr>
                  </a:solidFill>
                </a:rPr>
                <a:t>/08/2023</a:t>
              </a:r>
            </a:p>
          </p:txBody>
        </p:sp>
        <p:sp>
          <p:nvSpPr>
            <p:cNvPr id="118" name="CaixaDeTexto 117">
              <a:extLst>
                <a:ext uri="{FF2B5EF4-FFF2-40B4-BE49-F238E27FC236}">
                  <a16:creationId xmlns:a16="http://schemas.microsoft.com/office/drawing/2014/main" id="{F011AD54-B06E-418D-8C80-F37F101FEF56}"/>
                </a:ext>
              </a:extLst>
            </p:cNvPr>
            <p:cNvSpPr txBox="1"/>
            <p:nvPr/>
          </p:nvSpPr>
          <p:spPr>
            <a:xfrm rot="19413346">
              <a:off x="4193383" y="2129773"/>
              <a:ext cx="888108" cy="246221"/>
            </a:xfrm>
            <a:prstGeom prst="rect">
              <a:avLst/>
            </a:prstGeom>
            <a:noFill/>
          </p:spPr>
          <p:txBody>
            <a:bodyPr wrap="square" rtlCol="0" anchor="ctr">
              <a:spAutoFit/>
            </a:bodyPr>
            <a:lstStyle/>
            <a:p>
              <a:r>
                <a:rPr lang="en-US" sz="1000">
                  <a:solidFill>
                    <a:schemeClr val="bg1">
                      <a:lumMod val="50000"/>
                    </a:schemeClr>
                  </a:solidFill>
                </a:rPr>
                <a:t>28</a:t>
              </a:r>
              <a:r>
                <a:rPr lang="pt-BR" sz="1000">
                  <a:solidFill>
                    <a:schemeClr val="bg1">
                      <a:lumMod val="50000"/>
                    </a:schemeClr>
                  </a:solidFill>
                </a:rPr>
                <a:t>/08/2023</a:t>
              </a:r>
            </a:p>
          </p:txBody>
        </p:sp>
        <p:sp>
          <p:nvSpPr>
            <p:cNvPr id="119" name="CaixaDeTexto 118">
              <a:extLst>
                <a:ext uri="{FF2B5EF4-FFF2-40B4-BE49-F238E27FC236}">
                  <a16:creationId xmlns:a16="http://schemas.microsoft.com/office/drawing/2014/main" id="{19966EE3-7FDA-4E04-B21B-1403A1481316}"/>
                </a:ext>
              </a:extLst>
            </p:cNvPr>
            <p:cNvSpPr txBox="1"/>
            <p:nvPr/>
          </p:nvSpPr>
          <p:spPr>
            <a:xfrm rot="19413346">
              <a:off x="5882508" y="2129773"/>
              <a:ext cx="888108" cy="246221"/>
            </a:xfrm>
            <a:prstGeom prst="rect">
              <a:avLst/>
            </a:prstGeom>
            <a:noFill/>
          </p:spPr>
          <p:txBody>
            <a:bodyPr wrap="square" rtlCol="0" anchor="ctr">
              <a:spAutoFit/>
            </a:bodyPr>
            <a:lstStyle/>
            <a:p>
              <a:r>
                <a:rPr lang="en-US" sz="1000">
                  <a:solidFill>
                    <a:schemeClr val="bg1">
                      <a:lumMod val="50000"/>
                    </a:schemeClr>
                  </a:solidFill>
                </a:rPr>
                <a:t>01</a:t>
              </a:r>
              <a:r>
                <a:rPr lang="pt-BR" sz="1000">
                  <a:solidFill>
                    <a:schemeClr val="bg1">
                      <a:lumMod val="50000"/>
                    </a:schemeClr>
                  </a:solidFill>
                </a:rPr>
                <a:t>/09/2023</a:t>
              </a:r>
            </a:p>
          </p:txBody>
        </p:sp>
        <p:sp>
          <p:nvSpPr>
            <p:cNvPr id="120" name="CaixaDeTexto 119">
              <a:extLst>
                <a:ext uri="{FF2B5EF4-FFF2-40B4-BE49-F238E27FC236}">
                  <a16:creationId xmlns:a16="http://schemas.microsoft.com/office/drawing/2014/main" id="{D01B9EC4-7E68-4AE5-8A15-786EB398FE41}"/>
                </a:ext>
              </a:extLst>
            </p:cNvPr>
            <p:cNvSpPr txBox="1"/>
            <p:nvPr/>
          </p:nvSpPr>
          <p:spPr>
            <a:xfrm rot="19413346">
              <a:off x="7238078" y="2129773"/>
              <a:ext cx="888108" cy="246221"/>
            </a:xfrm>
            <a:prstGeom prst="rect">
              <a:avLst/>
            </a:prstGeom>
            <a:noFill/>
          </p:spPr>
          <p:txBody>
            <a:bodyPr wrap="square" rtlCol="0" anchor="ctr">
              <a:spAutoFit/>
            </a:bodyPr>
            <a:lstStyle/>
            <a:p>
              <a:r>
                <a:rPr lang="en-US" sz="1000">
                  <a:solidFill>
                    <a:schemeClr val="bg1">
                      <a:lumMod val="50000"/>
                    </a:schemeClr>
                  </a:solidFill>
                </a:rPr>
                <a:t>01</a:t>
              </a:r>
              <a:r>
                <a:rPr lang="pt-BR" sz="1000">
                  <a:solidFill>
                    <a:schemeClr val="bg1">
                      <a:lumMod val="50000"/>
                    </a:schemeClr>
                  </a:solidFill>
                </a:rPr>
                <a:t>/10/2023</a:t>
              </a:r>
            </a:p>
          </p:txBody>
        </p:sp>
        <p:sp>
          <p:nvSpPr>
            <p:cNvPr id="121" name="CaixaDeTexto 120">
              <a:extLst>
                <a:ext uri="{FF2B5EF4-FFF2-40B4-BE49-F238E27FC236}">
                  <a16:creationId xmlns:a16="http://schemas.microsoft.com/office/drawing/2014/main" id="{FB6B789F-A05C-493D-8DB4-F8C024E4B6E1}"/>
                </a:ext>
              </a:extLst>
            </p:cNvPr>
            <p:cNvSpPr txBox="1"/>
            <p:nvPr/>
          </p:nvSpPr>
          <p:spPr>
            <a:xfrm rot="19413346">
              <a:off x="8161095" y="2129773"/>
              <a:ext cx="888108" cy="246221"/>
            </a:xfrm>
            <a:prstGeom prst="rect">
              <a:avLst/>
            </a:prstGeom>
            <a:noFill/>
          </p:spPr>
          <p:txBody>
            <a:bodyPr wrap="square" rtlCol="0" anchor="ctr">
              <a:spAutoFit/>
            </a:bodyPr>
            <a:lstStyle/>
            <a:p>
              <a:r>
                <a:rPr lang="en-US" sz="1000">
                  <a:solidFill>
                    <a:schemeClr val="bg1">
                      <a:lumMod val="50000"/>
                    </a:schemeClr>
                  </a:solidFill>
                </a:rPr>
                <a:t>14</a:t>
              </a:r>
              <a:r>
                <a:rPr lang="pt-BR" sz="1000">
                  <a:solidFill>
                    <a:schemeClr val="bg1">
                      <a:lumMod val="50000"/>
                    </a:schemeClr>
                  </a:solidFill>
                </a:rPr>
                <a:t>/10/2023</a:t>
              </a:r>
            </a:p>
          </p:txBody>
        </p:sp>
        <p:sp>
          <p:nvSpPr>
            <p:cNvPr id="122" name="CaixaDeTexto 121">
              <a:extLst>
                <a:ext uri="{FF2B5EF4-FFF2-40B4-BE49-F238E27FC236}">
                  <a16:creationId xmlns:a16="http://schemas.microsoft.com/office/drawing/2014/main" id="{55AE1389-A77F-4E71-8C5F-DC26090CD2EA}"/>
                </a:ext>
              </a:extLst>
            </p:cNvPr>
            <p:cNvSpPr txBox="1"/>
            <p:nvPr/>
          </p:nvSpPr>
          <p:spPr>
            <a:xfrm rot="19413346">
              <a:off x="9158641" y="2129773"/>
              <a:ext cx="888108" cy="246221"/>
            </a:xfrm>
            <a:prstGeom prst="rect">
              <a:avLst/>
            </a:prstGeom>
            <a:noFill/>
          </p:spPr>
          <p:txBody>
            <a:bodyPr wrap="square" rtlCol="0" anchor="ctr">
              <a:spAutoFit/>
            </a:bodyPr>
            <a:lstStyle/>
            <a:p>
              <a:r>
                <a:rPr lang="en-US" sz="1000">
                  <a:solidFill>
                    <a:schemeClr val="bg1">
                      <a:lumMod val="50000"/>
                    </a:schemeClr>
                  </a:solidFill>
                </a:rPr>
                <a:t>18</a:t>
              </a:r>
              <a:r>
                <a:rPr lang="pt-BR" sz="1000">
                  <a:solidFill>
                    <a:schemeClr val="bg1">
                      <a:lumMod val="50000"/>
                    </a:schemeClr>
                  </a:solidFill>
                </a:rPr>
                <a:t>/10/2023</a:t>
              </a:r>
            </a:p>
          </p:txBody>
        </p:sp>
        <p:sp>
          <p:nvSpPr>
            <p:cNvPr id="123" name="CaixaDeTexto 122">
              <a:extLst>
                <a:ext uri="{FF2B5EF4-FFF2-40B4-BE49-F238E27FC236}">
                  <a16:creationId xmlns:a16="http://schemas.microsoft.com/office/drawing/2014/main" id="{A53071F8-028C-489E-8522-A1FC90E38406}"/>
                </a:ext>
              </a:extLst>
            </p:cNvPr>
            <p:cNvSpPr txBox="1"/>
            <p:nvPr/>
          </p:nvSpPr>
          <p:spPr>
            <a:xfrm>
              <a:off x="10304833" y="2218551"/>
              <a:ext cx="888108" cy="246221"/>
            </a:xfrm>
            <a:prstGeom prst="rect">
              <a:avLst/>
            </a:prstGeom>
            <a:noFill/>
          </p:spPr>
          <p:txBody>
            <a:bodyPr wrap="square" rtlCol="0" anchor="ctr">
              <a:spAutoFit/>
            </a:bodyPr>
            <a:lstStyle/>
            <a:p>
              <a:r>
                <a:rPr lang="pt-BR" sz="1000">
                  <a:solidFill>
                    <a:schemeClr val="bg1">
                      <a:lumMod val="50000"/>
                    </a:schemeClr>
                  </a:solidFill>
                </a:rPr>
                <a:t>01/02/2024</a:t>
              </a:r>
            </a:p>
          </p:txBody>
        </p:sp>
        <p:sp>
          <p:nvSpPr>
            <p:cNvPr id="117" name="CaixaDeTexto 116">
              <a:extLst>
                <a:ext uri="{FF2B5EF4-FFF2-40B4-BE49-F238E27FC236}">
                  <a16:creationId xmlns:a16="http://schemas.microsoft.com/office/drawing/2014/main" id="{A838B29E-F955-4A51-B8F9-1A2A61A94061}"/>
                </a:ext>
              </a:extLst>
            </p:cNvPr>
            <p:cNvSpPr txBox="1"/>
            <p:nvPr/>
          </p:nvSpPr>
          <p:spPr>
            <a:xfrm rot="19413346">
              <a:off x="3394673" y="2129773"/>
              <a:ext cx="888108" cy="246221"/>
            </a:xfrm>
            <a:prstGeom prst="rect">
              <a:avLst/>
            </a:prstGeom>
            <a:noFill/>
          </p:spPr>
          <p:txBody>
            <a:bodyPr wrap="square" rtlCol="0" anchor="ctr">
              <a:spAutoFit/>
            </a:bodyPr>
            <a:lstStyle/>
            <a:p>
              <a:r>
                <a:rPr lang="en-US" sz="1000">
                  <a:solidFill>
                    <a:schemeClr val="bg1">
                      <a:lumMod val="50000"/>
                    </a:schemeClr>
                  </a:solidFill>
                </a:rPr>
                <a:t>28</a:t>
              </a:r>
              <a:r>
                <a:rPr lang="pt-BR" sz="1000">
                  <a:solidFill>
                    <a:schemeClr val="bg1">
                      <a:lumMod val="50000"/>
                    </a:schemeClr>
                  </a:solidFill>
                </a:rPr>
                <a:t>/08/2023</a:t>
              </a:r>
            </a:p>
          </p:txBody>
        </p:sp>
      </p:grpSp>
      <p:sp>
        <p:nvSpPr>
          <p:cNvPr id="125" name="CaixaDeTexto 124">
            <a:extLst>
              <a:ext uri="{FF2B5EF4-FFF2-40B4-BE49-F238E27FC236}">
                <a16:creationId xmlns:a16="http://schemas.microsoft.com/office/drawing/2014/main" id="{349790B3-6F30-4D3E-8ABA-C655948CD685}"/>
              </a:ext>
            </a:extLst>
          </p:cNvPr>
          <p:cNvSpPr txBox="1"/>
          <p:nvPr/>
        </p:nvSpPr>
        <p:spPr>
          <a:xfrm>
            <a:off x="693507" y="1157314"/>
            <a:ext cx="1264247" cy="553998"/>
          </a:xfrm>
          <a:prstGeom prst="rect">
            <a:avLst/>
          </a:prstGeom>
          <a:noFill/>
        </p:spPr>
        <p:txBody>
          <a:bodyPr wrap="square" rtlCol="0" anchor="ctr">
            <a:spAutoFit/>
          </a:bodyPr>
          <a:lstStyle/>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Parametrização e</a:t>
            </a:r>
          </a:p>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  disponibilização </a:t>
            </a:r>
          </a:p>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do  novo ambiente</a:t>
            </a:r>
          </a:p>
        </p:txBody>
      </p:sp>
      <p:grpSp>
        <p:nvGrpSpPr>
          <p:cNvPr id="128" name="Agrupar 127">
            <a:extLst>
              <a:ext uri="{FF2B5EF4-FFF2-40B4-BE49-F238E27FC236}">
                <a16:creationId xmlns:a16="http://schemas.microsoft.com/office/drawing/2014/main" id="{459116DC-EBA9-48B0-900D-0E60834EBAAB}"/>
              </a:ext>
            </a:extLst>
          </p:cNvPr>
          <p:cNvGrpSpPr/>
          <p:nvPr/>
        </p:nvGrpSpPr>
        <p:grpSpPr>
          <a:xfrm>
            <a:off x="630618" y="975380"/>
            <a:ext cx="1340417" cy="2167750"/>
            <a:chOff x="-8171344" y="4240295"/>
            <a:chExt cx="1340417" cy="2167750"/>
          </a:xfrm>
        </p:grpSpPr>
        <p:cxnSp>
          <p:nvCxnSpPr>
            <p:cNvPr id="129" name="Conector de Seta Reta 224">
              <a:extLst>
                <a:ext uri="{FF2B5EF4-FFF2-40B4-BE49-F238E27FC236}">
                  <a16:creationId xmlns:a16="http://schemas.microsoft.com/office/drawing/2014/main" id="{F5048D72-EE52-4D15-A430-1392A7F3A1A7}"/>
                </a:ext>
              </a:extLst>
            </p:cNvPr>
            <p:cNvCxnSpPr>
              <a:cxnSpLocks/>
              <a:stCxn id="131" idx="2"/>
              <a:endCxn id="130" idx="0"/>
            </p:cNvCxnSpPr>
            <p:nvPr/>
          </p:nvCxnSpPr>
          <p:spPr>
            <a:xfrm rot="16200000" flipH="1">
              <a:off x="-8427581" y="4732676"/>
              <a:ext cx="1852890" cy="1182987"/>
            </a:xfrm>
            <a:prstGeom prst="bentConnector3">
              <a:avLst>
                <a:gd name="adj1" fmla="val 36977"/>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DBD9DF25-509B-4D5A-9B1A-463CF8109495}"/>
                </a:ext>
              </a:extLst>
            </p:cNvPr>
            <p:cNvSpPr/>
            <p:nvPr/>
          </p:nvSpPr>
          <p:spPr>
            <a:xfrm rot="10800000" flipH="1" flipV="1">
              <a:off x="-6988357"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0">
              <a:extLst>
                <a:ext uri="{FF2B5EF4-FFF2-40B4-BE49-F238E27FC236}">
                  <a16:creationId xmlns:a16="http://schemas.microsoft.com/office/drawing/2014/main" id="{C7E4E9EC-030A-4C7F-8702-36F979BFCF92}"/>
                </a:ext>
              </a:extLst>
            </p:cNvPr>
            <p:cNvSpPr/>
            <p:nvPr/>
          </p:nvSpPr>
          <p:spPr>
            <a:xfrm rot="10800000" flipH="1" flipV="1">
              <a:off x="-8171344"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1" name="CaixaDeTexto 140">
            <a:extLst>
              <a:ext uri="{FF2B5EF4-FFF2-40B4-BE49-F238E27FC236}">
                <a16:creationId xmlns:a16="http://schemas.microsoft.com/office/drawing/2014/main" id="{60A0DE30-469F-4AE0-8E18-C3D75BF94BD4}"/>
              </a:ext>
            </a:extLst>
          </p:cNvPr>
          <p:cNvSpPr txBox="1"/>
          <p:nvPr/>
        </p:nvSpPr>
        <p:spPr>
          <a:xfrm>
            <a:off x="2129459" y="1157314"/>
            <a:ext cx="1264247" cy="553998"/>
          </a:xfrm>
          <a:prstGeom prst="rect">
            <a:avLst/>
          </a:prstGeom>
          <a:noFill/>
        </p:spPr>
        <p:txBody>
          <a:bodyPr wrap="square" rtlCol="0" anchor="ctr">
            <a:spAutoFit/>
          </a:bodyPr>
          <a:lstStyle/>
          <a:p>
            <a:r>
              <a:rPr lang="pt-BR" sz="1000">
                <a:solidFill>
                  <a:schemeClr val="bg1">
                    <a:lumMod val="50000"/>
                  </a:schemeClr>
                </a:solidFill>
              </a:rPr>
              <a:t>Configurações necessárias para receber o App.</a:t>
            </a:r>
          </a:p>
        </p:txBody>
      </p:sp>
      <p:grpSp>
        <p:nvGrpSpPr>
          <p:cNvPr id="142" name="Agrupar 141">
            <a:extLst>
              <a:ext uri="{FF2B5EF4-FFF2-40B4-BE49-F238E27FC236}">
                <a16:creationId xmlns:a16="http://schemas.microsoft.com/office/drawing/2014/main" id="{D92E3EEA-E863-4F64-A038-A9BFC1B882D2}"/>
              </a:ext>
            </a:extLst>
          </p:cNvPr>
          <p:cNvGrpSpPr/>
          <p:nvPr/>
        </p:nvGrpSpPr>
        <p:grpSpPr>
          <a:xfrm>
            <a:off x="2081555" y="975381"/>
            <a:ext cx="1274457" cy="2167750"/>
            <a:chOff x="-8295107" y="4240295"/>
            <a:chExt cx="1274457" cy="2167750"/>
          </a:xfrm>
        </p:grpSpPr>
        <p:cxnSp>
          <p:nvCxnSpPr>
            <p:cNvPr id="143" name="Conector de Seta Reta 224">
              <a:extLst>
                <a:ext uri="{FF2B5EF4-FFF2-40B4-BE49-F238E27FC236}">
                  <a16:creationId xmlns:a16="http://schemas.microsoft.com/office/drawing/2014/main" id="{370D8828-D2A8-4CA0-A88A-39FDB7B853EA}"/>
                </a:ext>
              </a:extLst>
            </p:cNvPr>
            <p:cNvCxnSpPr>
              <a:cxnSpLocks/>
              <a:stCxn id="145" idx="2"/>
              <a:endCxn id="144" idx="0"/>
            </p:cNvCxnSpPr>
            <p:nvPr/>
          </p:nvCxnSpPr>
          <p:spPr>
            <a:xfrm rot="16200000" flipH="1">
              <a:off x="-8584324" y="4765656"/>
              <a:ext cx="1852890" cy="1117027"/>
            </a:xfrm>
            <a:prstGeom prst="bentConnector3">
              <a:avLst>
                <a:gd name="adj1" fmla="val 36977"/>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4" name="Retângulo 143">
              <a:extLst>
                <a:ext uri="{FF2B5EF4-FFF2-40B4-BE49-F238E27FC236}">
                  <a16:creationId xmlns:a16="http://schemas.microsoft.com/office/drawing/2014/main" id="{8F4F4B2D-A7F8-4233-888E-42923838C4A5}"/>
                </a:ext>
              </a:extLst>
            </p:cNvPr>
            <p:cNvSpPr/>
            <p:nvPr/>
          </p:nvSpPr>
          <p:spPr>
            <a:xfrm rot="10800000" flipH="1" flipV="1">
              <a:off x="-7178080"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Retângulo 144">
              <a:extLst>
                <a:ext uri="{FF2B5EF4-FFF2-40B4-BE49-F238E27FC236}">
                  <a16:creationId xmlns:a16="http://schemas.microsoft.com/office/drawing/2014/main" id="{2457A50B-FB85-4C93-9143-736EA977332E}"/>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8" name="CaixaDeTexto 147">
            <a:extLst>
              <a:ext uri="{FF2B5EF4-FFF2-40B4-BE49-F238E27FC236}">
                <a16:creationId xmlns:a16="http://schemas.microsoft.com/office/drawing/2014/main" id="{40D539CA-704E-4A2B-BE2B-89B122443633}"/>
              </a:ext>
            </a:extLst>
          </p:cNvPr>
          <p:cNvSpPr txBox="1"/>
          <p:nvPr/>
        </p:nvSpPr>
        <p:spPr>
          <a:xfrm>
            <a:off x="3274944" y="926482"/>
            <a:ext cx="1264247" cy="707886"/>
          </a:xfrm>
          <a:prstGeom prst="rect">
            <a:avLst/>
          </a:prstGeom>
          <a:noFill/>
        </p:spPr>
        <p:txBody>
          <a:bodyPr wrap="square" rtlCol="0" anchor="ctr">
            <a:spAutoFit/>
          </a:bodyPr>
          <a:lstStyle/>
          <a:p>
            <a:r>
              <a:rPr lang="pt-BR" sz="1000">
                <a:solidFill>
                  <a:schemeClr val="bg1">
                    <a:lumMod val="50000"/>
                  </a:schemeClr>
                </a:solidFill>
              </a:rPr>
              <a:t>Acompanhamento Subida do App Digital
</a:t>
            </a:r>
          </a:p>
        </p:txBody>
      </p:sp>
      <p:grpSp>
        <p:nvGrpSpPr>
          <p:cNvPr id="149" name="Agrupar 148">
            <a:extLst>
              <a:ext uri="{FF2B5EF4-FFF2-40B4-BE49-F238E27FC236}">
                <a16:creationId xmlns:a16="http://schemas.microsoft.com/office/drawing/2014/main" id="{E2D472B0-23BD-46FF-8780-32B1813A3974}"/>
              </a:ext>
            </a:extLst>
          </p:cNvPr>
          <p:cNvGrpSpPr/>
          <p:nvPr/>
        </p:nvGrpSpPr>
        <p:grpSpPr>
          <a:xfrm>
            <a:off x="3238394" y="975381"/>
            <a:ext cx="903160" cy="2167750"/>
            <a:chOff x="-8204996" y="4240295"/>
            <a:chExt cx="903160" cy="2167750"/>
          </a:xfrm>
        </p:grpSpPr>
        <p:cxnSp>
          <p:nvCxnSpPr>
            <p:cNvPr id="150" name="Conector de Seta Reta 224">
              <a:extLst>
                <a:ext uri="{FF2B5EF4-FFF2-40B4-BE49-F238E27FC236}">
                  <a16:creationId xmlns:a16="http://schemas.microsoft.com/office/drawing/2014/main" id="{8A579255-B09A-4852-8DF3-3A0AB1013EF2}"/>
                </a:ext>
              </a:extLst>
            </p:cNvPr>
            <p:cNvCxnSpPr>
              <a:cxnSpLocks/>
              <a:stCxn id="152" idx="2"/>
              <a:endCxn id="151" idx="0"/>
            </p:cNvCxnSpPr>
            <p:nvPr/>
          </p:nvCxnSpPr>
          <p:spPr>
            <a:xfrm rot="16200000" flipH="1">
              <a:off x="-8679861" y="4951305"/>
              <a:ext cx="1852890" cy="745730"/>
            </a:xfrm>
            <a:prstGeom prst="bentConnector3">
              <a:avLst>
                <a:gd name="adj1" fmla="val 18471"/>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007BF615-7483-4FEF-BF67-81319C67D412}"/>
                </a:ext>
              </a:extLst>
            </p:cNvPr>
            <p:cNvSpPr/>
            <p:nvPr/>
          </p:nvSpPr>
          <p:spPr>
            <a:xfrm rot="10800000" flipH="1" flipV="1">
              <a:off x="-7459266"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Retângulo 151">
              <a:extLst>
                <a:ext uri="{FF2B5EF4-FFF2-40B4-BE49-F238E27FC236}">
                  <a16:creationId xmlns:a16="http://schemas.microsoft.com/office/drawing/2014/main" id="{44A0B7A3-B876-48FC-93E8-98B749FA14F2}"/>
                </a:ext>
              </a:extLst>
            </p:cNvPr>
            <p:cNvSpPr/>
            <p:nvPr/>
          </p:nvSpPr>
          <p:spPr>
            <a:xfrm rot="10800000" flipH="1" flipV="1">
              <a:off x="-8204996"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5" name="Agrupar 154">
            <a:extLst>
              <a:ext uri="{FF2B5EF4-FFF2-40B4-BE49-F238E27FC236}">
                <a16:creationId xmlns:a16="http://schemas.microsoft.com/office/drawing/2014/main" id="{4B8EE09B-2334-4F23-AD94-194B7B31F59B}"/>
              </a:ext>
            </a:extLst>
          </p:cNvPr>
          <p:cNvGrpSpPr/>
          <p:nvPr/>
        </p:nvGrpSpPr>
        <p:grpSpPr>
          <a:xfrm>
            <a:off x="4481135" y="975381"/>
            <a:ext cx="1082743" cy="2167750"/>
            <a:chOff x="-7900931" y="4240295"/>
            <a:chExt cx="1082743" cy="2167750"/>
          </a:xfrm>
        </p:grpSpPr>
        <p:cxnSp>
          <p:nvCxnSpPr>
            <p:cNvPr id="156" name="Conector de Seta Reta 224">
              <a:extLst>
                <a:ext uri="{FF2B5EF4-FFF2-40B4-BE49-F238E27FC236}">
                  <a16:creationId xmlns:a16="http://schemas.microsoft.com/office/drawing/2014/main" id="{1857C3E8-B4C7-4B47-975A-6F66D84EC25A}"/>
                </a:ext>
              </a:extLst>
            </p:cNvPr>
            <p:cNvCxnSpPr>
              <a:cxnSpLocks/>
              <a:stCxn id="158" idx="2"/>
              <a:endCxn id="157" idx="0"/>
            </p:cNvCxnSpPr>
            <p:nvPr/>
          </p:nvCxnSpPr>
          <p:spPr>
            <a:xfrm rot="16200000" flipH="1">
              <a:off x="-8286005" y="4861513"/>
              <a:ext cx="1852890" cy="925313"/>
            </a:xfrm>
            <a:prstGeom prst="bentConnector3">
              <a:avLst>
                <a:gd name="adj1" fmla="val 18470"/>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7" name="Retângulo 156">
              <a:extLst>
                <a:ext uri="{FF2B5EF4-FFF2-40B4-BE49-F238E27FC236}">
                  <a16:creationId xmlns:a16="http://schemas.microsoft.com/office/drawing/2014/main" id="{1EA1100E-2172-448C-8553-FD057E9E8B3E}"/>
                </a:ext>
              </a:extLst>
            </p:cNvPr>
            <p:cNvSpPr/>
            <p:nvPr/>
          </p:nvSpPr>
          <p:spPr>
            <a:xfrm rot="10800000" flipH="1" flipV="1">
              <a:off x="-6975618"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8" name="Retângulo 157">
              <a:extLst>
                <a:ext uri="{FF2B5EF4-FFF2-40B4-BE49-F238E27FC236}">
                  <a16:creationId xmlns:a16="http://schemas.microsoft.com/office/drawing/2014/main" id="{CC845384-D224-4054-B4DE-043D21336392}"/>
                </a:ext>
              </a:extLst>
            </p:cNvPr>
            <p:cNvSpPr/>
            <p:nvPr/>
          </p:nvSpPr>
          <p:spPr>
            <a:xfrm rot="10800000" flipH="1" flipV="1">
              <a:off x="-7900931"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0" name="CaixaDeTexto 159">
            <a:extLst>
              <a:ext uri="{FF2B5EF4-FFF2-40B4-BE49-F238E27FC236}">
                <a16:creationId xmlns:a16="http://schemas.microsoft.com/office/drawing/2014/main" id="{6319AE30-8653-4352-ACD6-ED3076AAD945}"/>
              </a:ext>
            </a:extLst>
          </p:cNvPr>
          <p:cNvSpPr txBox="1"/>
          <p:nvPr/>
        </p:nvSpPr>
        <p:spPr>
          <a:xfrm>
            <a:off x="4523715" y="1080370"/>
            <a:ext cx="1264247" cy="400110"/>
          </a:xfrm>
          <a:prstGeom prst="rect">
            <a:avLst/>
          </a:prstGeom>
          <a:noFill/>
        </p:spPr>
        <p:txBody>
          <a:bodyPr wrap="square" rtlCol="0" anchor="ctr">
            <a:spAutoFit/>
          </a:bodyPr>
          <a:lstStyle/>
          <a:p>
            <a:r>
              <a:rPr lang="pt-BR" sz="1000">
                <a:solidFill>
                  <a:schemeClr val="bg1">
                    <a:lumMod val="50000"/>
                  </a:schemeClr>
                </a:solidFill>
              </a:rPr>
              <a:t>Ajustes de rotas no BigIP e Http Server</a:t>
            </a:r>
          </a:p>
        </p:txBody>
      </p:sp>
      <p:grpSp>
        <p:nvGrpSpPr>
          <p:cNvPr id="163" name="Agrupar 162">
            <a:extLst>
              <a:ext uri="{FF2B5EF4-FFF2-40B4-BE49-F238E27FC236}">
                <a16:creationId xmlns:a16="http://schemas.microsoft.com/office/drawing/2014/main" id="{9B1DC114-26B9-4753-B7B8-453869AA13E4}"/>
              </a:ext>
            </a:extLst>
          </p:cNvPr>
          <p:cNvGrpSpPr/>
          <p:nvPr/>
        </p:nvGrpSpPr>
        <p:grpSpPr>
          <a:xfrm>
            <a:off x="6649041" y="975381"/>
            <a:ext cx="1162168" cy="2849702"/>
            <a:chOff x="-6975618" y="4240295"/>
            <a:chExt cx="1162168" cy="2849702"/>
          </a:xfrm>
        </p:grpSpPr>
        <p:cxnSp>
          <p:nvCxnSpPr>
            <p:cNvPr id="164" name="Conector de Seta Reta 224">
              <a:extLst>
                <a:ext uri="{FF2B5EF4-FFF2-40B4-BE49-F238E27FC236}">
                  <a16:creationId xmlns:a16="http://schemas.microsoft.com/office/drawing/2014/main" id="{F81DCE50-6735-40E4-AFC3-905A3A4E6686}"/>
                </a:ext>
              </a:extLst>
            </p:cNvPr>
            <p:cNvCxnSpPr>
              <a:cxnSpLocks/>
              <a:stCxn id="166" idx="2"/>
              <a:endCxn id="165" idx="0"/>
            </p:cNvCxnSpPr>
            <p:nvPr/>
          </p:nvCxnSpPr>
          <p:spPr>
            <a:xfrm rot="5400000">
              <a:off x="-7661955" y="5162777"/>
              <a:ext cx="2534842" cy="1004738"/>
            </a:xfrm>
            <a:prstGeom prst="bentConnector3">
              <a:avLst>
                <a:gd name="adj1" fmla="val 19438"/>
              </a:avLst>
            </a:prstGeom>
            <a:ln w="1905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5" name="Retângulo 164">
              <a:extLst>
                <a:ext uri="{FF2B5EF4-FFF2-40B4-BE49-F238E27FC236}">
                  <a16:creationId xmlns:a16="http://schemas.microsoft.com/office/drawing/2014/main" id="{942F82F2-C1C8-4688-BD09-37C2C89EF2A0}"/>
                </a:ext>
              </a:extLst>
            </p:cNvPr>
            <p:cNvSpPr/>
            <p:nvPr/>
          </p:nvSpPr>
          <p:spPr>
            <a:xfrm rot="10800000" flipH="1" flipV="1">
              <a:off x="-6975618" y="693256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9498188B-3CA9-4C33-9572-2E800B3F81C4}"/>
                </a:ext>
              </a:extLst>
            </p:cNvPr>
            <p:cNvSpPr/>
            <p:nvPr/>
          </p:nvSpPr>
          <p:spPr>
            <a:xfrm rot="10800000" flipH="1" flipV="1">
              <a:off x="-5970880"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7" name="CaixaDeTexto 166">
            <a:extLst>
              <a:ext uri="{FF2B5EF4-FFF2-40B4-BE49-F238E27FC236}">
                <a16:creationId xmlns:a16="http://schemas.microsoft.com/office/drawing/2014/main" id="{CD504B55-3E04-4E6F-A61B-2F880995B15C}"/>
              </a:ext>
            </a:extLst>
          </p:cNvPr>
          <p:cNvSpPr txBox="1"/>
          <p:nvPr/>
        </p:nvSpPr>
        <p:spPr>
          <a:xfrm>
            <a:off x="6302511" y="926482"/>
            <a:ext cx="1463639" cy="861774"/>
          </a:xfrm>
          <a:prstGeom prst="rect">
            <a:avLst/>
          </a:prstGeom>
          <a:noFill/>
        </p:spPr>
        <p:txBody>
          <a:bodyPr wrap="square" rtlCol="0" anchor="ctr">
            <a:spAutoFit/>
          </a:bodyPr>
          <a:lstStyle/>
          <a:p>
            <a:pPr algn="r"/>
            <a:r>
              <a:rPr lang="pt-BR" sz="1000">
                <a:solidFill>
                  <a:schemeClr val="bg1">
                    <a:lumMod val="50000"/>
                  </a:schemeClr>
                </a:solidFill>
              </a:rPr>
              <a:t>Homologação Geral do ambiente em coexistência e validação </a:t>
            </a:r>
            <a:r>
              <a:rPr lang="pt-BR" sz="1000">
                <a:solidFill>
                  <a:schemeClr val="bg1">
                    <a:lumMod val="50000"/>
                  </a:schemeClr>
                </a:solidFill>
                <a:hlinkClick r:id="rId3" action="ppaction://hlinksldjump"/>
              </a:rPr>
              <a:t>do App Digital (Total</a:t>
            </a:r>
            <a:r>
              <a:rPr lang="pt-BR" sz="1000">
                <a:solidFill>
                  <a:schemeClr val="bg1">
                    <a:lumMod val="50000"/>
                  </a:schemeClr>
                </a:solidFill>
              </a:rPr>
              <a:t>)
</a:t>
            </a:r>
          </a:p>
        </p:txBody>
      </p:sp>
      <p:grpSp>
        <p:nvGrpSpPr>
          <p:cNvPr id="170" name="Agrupar 169">
            <a:extLst>
              <a:ext uri="{FF2B5EF4-FFF2-40B4-BE49-F238E27FC236}">
                <a16:creationId xmlns:a16="http://schemas.microsoft.com/office/drawing/2014/main" id="{DFF2E838-9CE8-4E48-ABA6-47D3658F5FD0}"/>
              </a:ext>
            </a:extLst>
          </p:cNvPr>
          <p:cNvGrpSpPr/>
          <p:nvPr/>
        </p:nvGrpSpPr>
        <p:grpSpPr>
          <a:xfrm>
            <a:off x="9885435" y="975381"/>
            <a:ext cx="1162618" cy="2849702"/>
            <a:chOff x="-6975618" y="4240295"/>
            <a:chExt cx="1162618" cy="2849702"/>
          </a:xfrm>
        </p:grpSpPr>
        <p:cxnSp>
          <p:nvCxnSpPr>
            <p:cNvPr id="171" name="Conector de Seta Reta 224">
              <a:extLst>
                <a:ext uri="{FF2B5EF4-FFF2-40B4-BE49-F238E27FC236}">
                  <a16:creationId xmlns:a16="http://schemas.microsoft.com/office/drawing/2014/main" id="{66CD9A0A-5E66-4099-9570-249108DBD82E}"/>
                </a:ext>
              </a:extLst>
            </p:cNvPr>
            <p:cNvCxnSpPr>
              <a:cxnSpLocks/>
              <a:stCxn id="173" idx="2"/>
              <a:endCxn id="172" idx="0"/>
            </p:cNvCxnSpPr>
            <p:nvPr/>
          </p:nvCxnSpPr>
          <p:spPr>
            <a:xfrm rot="5400000">
              <a:off x="-7661730" y="5162552"/>
              <a:ext cx="2534842" cy="1005188"/>
            </a:xfrm>
            <a:prstGeom prst="bentConnector3">
              <a:avLst>
                <a:gd name="adj1" fmla="val 18937"/>
              </a:avLst>
            </a:prstGeom>
            <a:ln w="1905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2" name="Retângulo 171">
              <a:extLst>
                <a:ext uri="{FF2B5EF4-FFF2-40B4-BE49-F238E27FC236}">
                  <a16:creationId xmlns:a16="http://schemas.microsoft.com/office/drawing/2014/main" id="{32FCA56F-87EA-48B1-B0B6-812D1541FD13}"/>
                </a:ext>
              </a:extLst>
            </p:cNvPr>
            <p:cNvSpPr/>
            <p:nvPr/>
          </p:nvSpPr>
          <p:spPr>
            <a:xfrm rot="10800000" flipH="1" flipV="1">
              <a:off x="-6975618" y="693256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Retângulo 172">
              <a:extLst>
                <a:ext uri="{FF2B5EF4-FFF2-40B4-BE49-F238E27FC236}">
                  <a16:creationId xmlns:a16="http://schemas.microsoft.com/office/drawing/2014/main" id="{67A4FAF2-71CD-4C8D-965C-FAD6B09F97F7}"/>
                </a:ext>
              </a:extLst>
            </p:cNvPr>
            <p:cNvSpPr/>
            <p:nvPr/>
          </p:nvSpPr>
          <p:spPr>
            <a:xfrm rot="10800000" flipH="1" flipV="1">
              <a:off x="-5970430"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4" name="CaixaDeTexto 173">
            <a:extLst>
              <a:ext uri="{FF2B5EF4-FFF2-40B4-BE49-F238E27FC236}">
                <a16:creationId xmlns:a16="http://schemas.microsoft.com/office/drawing/2014/main" id="{1A3282FC-C219-4570-97A6-27FF6727778A}"/>
              </a:ext>
            </a:extLst>
          </p:cNvPr>
          <p:cNvSpPr txBox="1"/>
          <p:nvPr/>
        </p:nvSpPr>
        <p:spPr>
          <a:xfrm>
            <a:off x="8701990" y="897395"/>
            <a:ext cx="2237841" cy="707886"/>
          </a:xfrm>
          <a:prstGeom prst="rect">
            <a:avLst/>
          </a:prstGeom>
          <a:noFill/>
        </p:spPr>
        <p:txBody>
          <a:bodyPr wrap="square" rtlCol="0" anchor="ctr">
            <a:spAutoFit/>
          </a:bodyPr>
          <a:lstStyle/>
          <a:p>
            <a:pPr algn="r"/>
            <a:r>
              <a:rPr lang="pt-BR" sz="1000" b="1">
                <a:solidFill>
                  <a:schemeClr val="bg1">
                    <a:lumMod val="50000"/>
                  </a:schemeClr>
                </a:solidFill>
              </a:rPr>
              <a:t>Desmobilização dos Ambientes:</a:t>
            </a:r>
          </a:p>
          <a:p>
            <a:pPr algn="r"/>
            <a:r>
              <a:rPr lang="pt-BR" sz="1000">
                <a:solidFill>
                  <a:schemeClr val="bg1">
                    <a:lumMod val="50000"/>
                  </a:schemeClr>
                </a:solidFill>
              </a:rPr>
              <a:t>1ª Ambiente PRD Externo</a:t>
            </a:r>
          </a:p>
          <a:p>
            <a:pPr algn="r"/>
            <a:r>
              <a:rPr lang="pt-BR" sz="1000">
                <a:solidFill>
                  <a:schemeClr val="bg1">
                    <a:lumMod val="50000"/>
                  </a:schemeClr>
                </a:solidFill>
              </a:rPr>
              <a:t>2º Ambiente PRD Interno</a:t>
            </a:r>
          </a:p>
          <a:p>
            <a:pPr algn="r"/>
            <a:r>
              <a:rPr lang="pt-BR" sz="1000">
                <a:solidFill>
                  <a:schemeClr val="bg1">
                    <a:lumMod val="50000"/>
                  </a:schemeClr>
                </a:solidFill>
              </a:rPr>
              <a:t>3º Ambiente de DEV e QA</a:t>
            </a:r>
          </a:p>
        </p:txBody>
      </p:sp>
      <p:grpSp>
        <p:nvGrpSpPr>
          <p:cNvPr id="201" name="Agrupar 200">
            <a:extLst>
              <a:ext uri="{FF2B5EF4-FFF2-40B4-BE49-F238E27FC236}">
                <a16:creationId xmlns:a16="http://schemas.microsoft.com/office/drawing/2014/main" id="{CB1837ED-35EF-457D-B543-D2EC09567696}"/>
              </a:ext>
            </a:extLst>
          </p:cNvPr>
          <p:cNvGrpSpPr/>
          <p:nvPr/>
        </p:nvGrpSpPr>
        <p:grpSpPr>
          <a:xfrm>
            <a:off x="505073" y="4596525"/>
            <a:ext cx="2148249" cy="1292382"/>
            <a:chOff x="-10285926" y="4240295"/>
            <a:chExt cx="2148249" cy="1292382"/>
          </a:xfrm>
        </p:grpSpPr>
        <p:cxnSp>
          <p:nvCxnSpPr>
            <p:cNvPr id="202" name="Conector de Seta Reta 224">
              <a:extLst>
                <a:ext uri="{FF2B5EF4-FFF2-40B4-BE49-F238E27FC236}">
                  <a16:creationId xmlns:a16="http://schemas.microsoft.com/office/drawing/2014/main" id="{D68AAC4D-BA76-487E-81D3-3C4836D10280}"/>
                </a:ext>
              </a:extLst>
            </p:cNvPr>
            <p:cNvCxnSpPr>
              <a:cxnSpLocks/>
              <a:stCxn id="204" idx="2"/>
              <a:endCxn id="203" idx="0"/>
            </p:cNvCxnSpPr>
            <p:nvPr/>
          </p:nvCxnSpPr>
          <p:spPr>
            <a:xfrm rot="5400000">
              <a:off x="-9700562" y="3891077"/>
              <a:ext cx="977522" cy="1990819"/>
            </a:xfrm>
            <a:prstGeom prst="bentConnector3">
              <a:avLst>
                <a:gd name="adj1" fmla="val 34410"/>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3" name="Retângulo 202">
              <a:extLst>
                <a:ext uri="{FF2B5EF4-FFF2-40B4-BE49-F238E27FC236}">
                  <a16:creationId xmlns:a16="http://schemas.microsoft.com/office/drawing/2014/main" id="{2464B545-2C8D-4CF5-9DC0-E19201A62128}"/>
                </a:ext>
              </a:extLst>
            </p:cNvPr>
            <p:cNvSpPr/>
            <p:nvPr/>
          </p:nvSpPr>
          <p:spPr>
            <a:xfrm rot="10800000" flipH="1" flipV="1">
              <a:off x="-10285926" y="537524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Retângulo 203">
              <a:extLst>
                <a:ext uri="{FF2B5EF4-FFF2-40B4-BE49-F238E27FC236}">
                  <a16:creationId xmlns:a16="http://schemas.microsoft.com/office/drawing/2014/main" id="{48398167-A53E-48F3-85E9-3EC41B80AB13}"/>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5" name="CaixaDeTexto 204">
            <a:extLst>
              <a:ext uri="{FF2B5EF4-FFF2-40B4-BE49-F238E27FC236}">
                <a16:creationId xmlns:a16="http://schemas.microsoft.com/office/drawing/2014/main" id="{CA51A798-7FB3-4808-8D6B-8E63B1B60EBC}"/>
              </a:ext>
            </a:extLst>
          </p:cNvPr>
          <p:cNvSpPr txBox="1"/>
          <p:nvPr/>
        </p:nvSpPr>
        <p:spPr>
          <a:xfrm>
            <a:off x="540109" y="5162260"/>
            <a:ext cx="1366362" cy="553998"/>
          </a:xfrm>
          <a:prstGeom prst="rect">
            <a:avLst/>
          </a:prstGeom>
          <a:noFill/>
        </p:spPr>
        <p:txBody>
          <a:bodyPr wrap="square" rtlCol="0" anchor="ctr">
            <a:spAutoFit/>
          </a:bodyPr>
          <a:lstStyle/>
          <a:p>
            <a:r>
              <a:rPr lang="pt-BR" sz="1000">
                <a:solidFill>
                  <a:schemeClr val="bg1">
                    <a:lumMod val="50000"/>
                  </a:schemeClr>
                </a:solidFill>
              </a:rPr>
              <a:t>Validações das parametrizações realizadas pela Kyndryl</a:t>
            </a:r>
          </a:p>
        </p:txBody>
      </p:sp>
      <p:sp>
        <p:nvSpPr>
          <p:cNvPr id="210" name="CaixaDeTexto 209">
            <a:extLst>
              <a:ext uri="{FF2B5EF4-FFF2-40B4-BE49-F238E27FC236}">
                <a16:creationId xmlns:a16="http://schemas.microsoft.com/office/drawing/2014/main" id="{636C9F34-AEAA-43A8-A960-72823847FBC3}"/>
              </a:ext>
            </a:extLst>
          </p:cNvPr>
          <p:cNvSpPr txBox="1"/>
          <p:nvPr/>
        </p:nvSpPr>
        <p:spPr>
          <a:xfrm>
            <a:off x="2092253" y="5393092"/>
            <a:ext cx="1321454" cy="400110"/>
          </a:xfrm>
          <a:prstGeom prst="rect">
            <a:avLst/>
          </a:prstGeom>
          <a:noFill/>
        </p:spPr>
        <p:txBody>
          <a:bodyPr wrap="square" rtlCol="0" anchor="ctr">
            <a:spAutoFit/>
          </a:bodyPr>
          <a:lstStyle/>
          <a:p>
            <a:r>
              <a:rPr lang="pt-BR" sz="1000">
                <a:solidFill>
                  <a:schemeClr val="bg1">
                    <a:lumMod val="50000"/>
                  </a:schemeClr>
                </a:solidFill>
              </a:rPr>
              <a:t>Subir App Digital e Validações Tecnica </a:t>
            </a:r>
          </a:p>
        </p:txBody>
      </p:sp>
      <p:grpSp>
        <p:nvGrpSpPr>
          <p:cNvPr id="211" name="Agrupar 210">
            <a:extLst>
              <a:ext uri="{FF2B5EF4-FFF2-40B4-BE49-F238E27FC236}">
                <a16:creationId xmlns:a16="http://schemas.microsoft.com/office/drawing/2014/main" id="{3A7C73FD-7113-4C11-AAC2-458213793EAE}"/>
              </a:ext>
            </a:extLst>
          </p:cNvPr>
          <p:cNvGrpSpPr/>
          <p:nvPr/>
        </p:nvGrpSpPr>
        <p:grpSpPr>
          <a:xfrm>
            <a:off x="2050744" y="4596525"/>
            <a:ext cx="2063047" cy="1302100"/>
            <a:chOff x="-10200724" y="4240295"/>
            <a:chExt cx="2063047" cy="1302100"/>
          </a:xfrm>
        </p:grpSpPr>
        <p:cxnSp>
          <p:nvCxnSpPr>
            <p:cNvPr id="212" name="Conector de Seta Reta 224">
              <a:extLst>
                <a:ext uri="{FF2B5EF4-FFF2-40B4-BE49-F238E27FC236}">
                  <a16:creationId xmlns:a16="http://schemas.microsoft.com/office/drawing/2014/main" id="{73BE5BAF-7607-4DF9-A5EB-45BA1748D470}"/>
                </a:ext>
              </a:extLst>
            </p:cNvPr>
            <p:cNvCxnSpPr>
              <a:cxnSpLocks/>
              <a:stCxn id="214" idx="2"/>
              <a:endCxn id="213" idx="0"/>
            </p:cNvCxnSpPr>
            <p:nvPr/>
          </p:nvCxnSpPr>
          <p:spPr>
            <a:xfrm rot="5400000">
              <a:off x="-9662820" y="3938537"/>
              <a:ext cx="987240" cy="1905617"/>
            </a:xfrm>
            <a:prstGeom prst="bentConnector3">
              <a:avLst>
                <a:gd name="adj1" fmla="val 62864"/>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3" name="Retângulo 212">
              <a:extLst>
                <a:ext uri="{FF2B5EF4-FFF2-40B4-BE49-F238E27FC236}">
                  <a16:creationId xmlns:a16="http://schemas.microsoft.com/office/drawing/2014/main" id="{7B406F28-C99F-4FB0-B62D-5E97A3C2DB0B}"/>
                </a:ext>
              </a:extLst>
            </p:cNvPr>
            <p:cNvSpPr/>
            <p:nvPr/>
          </p:nvSpPr>
          <p:spPr>
            <a:xfrm rot="10800000" flipH="1" flipV="1">
              <a:off x="-10200724" y="538496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Retângulo 213">
              <a:extLst>
                <a:ext uri="{FF2B5EF4-FFF2-40B4-BE49-F238E27FC236}">
                  <a16:creationId xmlns:a16="http://schemas.microsoft.com/office/drawing/2014/main" id="{02C48D08-5992-402B-95F0-D4B97D14B008}"/>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3" name="CaixaDeTexto 222">
            <a:extLst>
              <a:ext uri="{FF2B5EF4-FFF2-40B4-BE49-F238E27FC236}">
                <a16:creationId xmlns:a16="http://schemas.microsoft.com/office/drawing/2014/main" id="{47800320-241E-4AB3-BF8F-CC8AC6A8D539}"/>
              </a:ext>
            </a:extLst>
          </p:cNvPr>
          <p:cNvSpPr txBox="1"/>
          <p:nvPr/>
        </p:nvSpPr>
        <p:spPr>
          <a:xfrm>
            <a:off x="4171187" y="5393092"/>
            <a:ext cx="1321454" cy="400110"/>
          </a:xfrm>
          <a:prstGeom prst="rect">
            <a:avLst/>
          </a:prstGeom>
          <a:noFill/>
        </p:spPr>
        <p:txBody>
          <a:bodyPr wrap="square" rtlCol="0" anchor="ctr">
            <a:spAutoFit/>
          </a:bodyPr>
          <a:lstStyle/>
          <a:p>
            <a:r>
              <a:rPr lang="pt-BR" sz="1000">
                <a:solidFill>
                  <a:schemeClr val="bg1">
                    <a:lumMod val="50000"/>
                  </a:schemeClr>
                </a:solidFill>
              </a:rPr>
              <a:t>Validação do App já configurado</a:t>
            </a:r>
          </a:p>
        </p:txBody>
      </p:sp>
      <p:grpSp>
        <p:nvGrpSpPr>
          <p:cNvPr id="224" name="Agrupar 223">
            <a:extLst>
              <a:ext uri="{FF2B5EF4-FFF2-40B4-BE49-F238E27FC236}">
                <a16:creationId xmlns:a16="http://schemas.microsoft.com/office/drawing/2014/main" id="{903E7443-5305-48EB-8EEA-95994A25E52D}"/>
              </a:ext>
            </a:extLst>
          </p:cNvPr>
          <p:cNvGrpSpPr/>
          <p:nvPr/>
        </p:nvGrpSpPr>
        <p:grpSpPr>
          <a:xfrm>
            <a:off x="4136974" y="4596525"/>
            <a:ext cx="1386291" cy="1289941"/>
            <a:chOff x="-9523968" y="4240295"/>
            <a:chExt cx="1386291" cy="1289941"/>
          </a:xfrm>
        </p:grpSpPr>
        <p:cxnSp>
          <p:nvCxnSpPr>
            <p:cNvPr id="225" name="Conector de Seta Reta 224">
              <a:extLst>
                <a:ext uri="{FF2B5EF4-FFF2-40B4-BE49-F238E27FC236}">
                  <a16:creationId xmlns:a16="http://schemas.microsoft.com/office/drawing/2014/main" id="{143C64E2-FD8A-486F-8E92-E84E954B3DA6}"/>
                </a:ext>
              </a:extLst>
            </p:cNvPr>
            <p:cNvCxnSpPr>
              <a:cxnSpLocks/>
              <a:stCxn id="227" idx="2"/>
              <a:endCxn id="226" idx="0"/>
            </p:cNvCxnSpPr>
            <p:nvPr/>
          </p:nvCxnSpPr>
          <p:spPr>
            <a:xfrm rot="5400000">
              <a:off x="-9318362" y="4270835"/>
              <a:ext cx="975081" cy="1228861"/>
            </a:xfrm>
            <a:prstGeom prst="bentConnector3">
              <a:avLst>
                <a:gd name="adj1" fmla="val 64327"/>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6" name="Retângulo 225">
              <a:extLst>
                <a:ext uri="{FF2B5EF4-FFF2-40B4-BE49-F238E27FC236}">
                  <a16:creationId xmlns:a16="http://schemas.microsoft.com/office/drawing/2014/main" id="{5C8CA17B-AE54-462E-B8A3-A4D1ED52A7AC}"/>
                </a:ext>
              </a:extLst>
            </p:cNvPr>
            <p:cNvSpPr/>
            <p:nvPr/>
          </p:nvSpPr>
          <p:spPr>
            <a:xfrm rot="10800000" flipH="1" flipV="1">
              <a:off x="-9523968" y="5372806"/>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Retângulo 226">
              <a:extLst>
                <a:ext uri="{FF2B5EF4-FFF2-40B4-BE49-F238E27FC236}">
                  <a16:creationId xmlns:a16="http://schemas.microsoft.com/office/drawing/2014/main" id="{CD147ECE-C24B-4FC0-8D43-47F262AA32F5}"/>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36" name="Imagem 235">
            <a:extLst>
              <a:ext uri="{FF2B5EF4-FFF2-40B4-BE49-F238E27FC236}">
                <a16:creationId xmlns:a16="http://schemas.microsoft.com/office/drawing/2014/main" id="{204F3DAE-7E48-4F29-BC47-2716F806E1C4}"/>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32410" y="5110198"/>
            <a:ext cx="592785" cy="592785"/>
          </a:xfrm>
          <a:prstGeom prst="rect">
            <a:avLst/>
          </a:prstGeom>
        </p:spPr>
      </p:pic>
      <p:pic>
        <p:nvPicPr>
          <p:cNvPr id="240" name="Imagem 239">
            <a:extLst>
              <a:ext uri="{FF2B5EF4-FFF2-40B4-BE49-F238E27FC236}">
                <a16:creationId xmlns:a16="http://schemas.microsoft.com/office/drawing/2014/main" id="{1D747E71-3CCC-4EB6-A454-DFCC8FA71ABB}"/>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46766" y="5110198"/>
            <a:ext cx="592785" cy="592785"/>
          </a:xfrm>
          <a:prstGeom prst="rect">
            <a:avLst/>
          </a:prstGeom>
          <a:noFill/>
        </p:spPr>
      </p:pic>
      <p:grpSp>
        <p:nvGrpSpPr>
          <p:cNvPr id="15" name="Agrupar 14">
            <a:extLst>
              <a:ext uri="{FF2B5EF4-FFF2-40B4-BE49-F238E27FC236}">
                <a16:creationId xmlns:a16="http://schemas.microsoft.com/office/drawing/2014/main" id="{7BBBA82B-872D-432C-9134-5511CFD74E9A}"/>
              </a:ext>
            </a:extLst>
          </p:cNvPr>
          <p:cNvGrpSpPr/>
          <p:nvPr/>
        </p:nvGrpSpPr>
        <p:grpSpPr>
          <a:xfrm>
            <a:off x="7225232" y="5732319"/>
            <a:ext cx="1750382" cy="592785"/>
            <a:chOff x="6596474" y="5585762"/>
            <a:chExt cx="1750382" cy="592785"/>
          </a:xfrm>
        </p:grpSpPr>
        <p:pic>
          <p:nvPicPr>
            <p:cNvPr id="231" name="Imagem 230">
              <a:extLst>
                <a:ext uri="{FF2B5EF4-FFF2-40B4-BE49-F238E27FC236}">
                  <a16:creationId xmlns:a16="http://schemas.microsoft.com/office/drawing/2014/main" id="{DA04A876-6B0A-4673-8CFB-EFFED6D1EDB1}"/>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596474" y="5585762"/>
              <a:ext cx="592785" cy="592785"/>
            </a:xfrm>
            <a:prstGeom prst="rect">
              <a:avLst/>
            </a:prstGeom>
            <a:noFill/>
          </p:spPr>
        </p:pic>
        <p:grpSp>
          <p:nvGrpSpPr>
            <p:cNvPr id="11" name="Agrupar 10">
              <a:extLst>
                <a:ext uri="{FF2B5EF4-FFF2-40B4-BE49-F238E27FC236}">
                  <a16:creationId xmlns:a16="http://schemas.microsoft.com/office/drawing/2014/main" id="{F4FD835B-A4C1-44AA-BD08-3EE38A516094}"/>
                </a:ext>
              </a:extLst>
            </p:cNvPr>
            <p:cNvGrpSpPr/>
            <p:nvPr/>
          </p:nvGrpSpPr>
          <p:grpSpPr>
            <a:xfrm>
              <a:off x="7050783" y="5619462"/>
              <a:ext cx="1296073" cy="525385"/>
              <a:chOff x="7050783" y="5625428"/>
              <a:chExt cx="1296073" cy="525385"/>
            </a:xfrm>
          </p:grpSpPr>
          <p:pic>
            <p:nvPicPr>
              <p:cNvPr id="235" name="Imagem 234">
                <a:extLst>
                  <a:ext uri="{FF2B5EF4-FFF2-40B4-BE49-F238E27FC236}">
                    <a16:creationId xmlns:a16="http://schemas.microsoft.com/office/drawing/2014/main" id="{D7BE024F-A9E6-44CF-82BC-70CE20D0B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783" y="5625428"/>
                <a:ext cx="1296073" cy="302417"/>
              </a:xfrm>
              <a:prstGeom prst="rect">
                <a:avLst/>
              </a:prstGeom>
            </p:spPr>
          </p:pic>
          <p:sp>
            <p:nvSpPr>
              <p:cNvPr id="126" name="CaixaDeTexto 125">
                <a:extLst>
                  <a:ext uri="{FF2B5EF4-FFF2-40B4-BE49-F238E27FC236}">
                    <a16:creationId xmlns:a16="http://schemas.microsoft.com/office/drawing/2014/main" id="{0364E020-74A1-4743-A2E3-7A7B942B48CA}"/>
                  </a:ext>
                </a:extLst>
              </p:cNvPr>
              <p:cNvSpPr txBox="1"/>
              <p:nvPr/>
            </p:nvSpPr>
            <p:spPr>
              <a:xfrm>
                <a:off x="7112892" y="5904592"/>
                <a:ext cx="888108" cy="246221"/>
              </a:xfrm>
              <a:prstGeom prst="rect">
                <a:avLst/>
              </a:prstGeom>
              <a:noFill/>
            </p:spPr>
            <p:txBody>
              <a:bodyPr wrap="square" rtlCol="0" anchor="ctr">
                <a:spAutoFit/>
              </a:bodyPr>
              <a:lstStyle/>
              <a:p>
                <a:r>
                  <a:rPr lang="en-US" sz="1000" b="1"/>
                  <a:t>DTI HSF</a:t>
                </a:r>
                <a:endParaRPr lang="pt-BR" sz="1000" b="1"/>
              </a:p>
            </p:txBody>
          </p:sp>
        </p:grpSp>
      </p:grpSp>
      <p:grpSp>
        <p:nvGrpSpPr>
          <p:cNvPr id="10" name="Agrupar 9">
            <a:extLst>
              <a:ext uri="{FF2B5EF4-FFF2-40B4-BE49-F238E27FC236}">
                <a16:creationId xmlns:a16="http://schemas.microsoft.com/office/drawing/2014/main" id="{E20F0913-E4FD-4E56-B508-6E747DA90452}"/>
              </a:ext>
            </a:extLst>
          </p:cNvPr>
          <p:cNvGrpSpPr/>
          <p:nvPr/>
        </p:nvGrpSpPr>
        <p:grpSpPr>
          <a:xfrm>
            <a:off x="10475970" y="5152240"/>
            <a:ext cx="1296073" cy="525385"/>
            <a:chOff x="8968760" y="5625428"/>
            <a:chExt cx="1296073" cy="525385"/>
          </a:xfrm>
        </p:grpSpPr>
        <p:pic>
          <p:nvPicPr>
            <p:cNvPr id="133" name="Imagem 132">
              <a:extLst>
                <a:ext uri="{FF2B5EF4-FFF2-40B4-BE49-F238E27FC236}">
                  <a16:creationId xmlns:a16="http://schemas.microsoft.com/office/drawing/2014/main" id="{0E9B5562-397C-47DC-8091-7665EFA82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760" y="5625428"/>
              <a:ext cx="1296073" cy="302417"/>
            </a:xfrm>
            <a:prstGeom prst="rect">
              <a:avLst/>
            </a:prstGeom>
          </p:spPr>
        </p:pic>
        <p:sp>
          <p:nvSpPr>
            <p:cNvPr id="134" name="CaixaDeTexto 133">
              <a:extLst>
                <a:ext uri="{FF2B5EF4-FFF2-40B4-BE49-F238E27FC236}">
                  <a16:creationId xmlns:a16="http://schemas.microsoft.com/office/drawing/2014/main" id="{4F0D1A03-E50D-4AEF-85A1-CF785E761E27}"/>
                </a:ext>
              </a:extLst>
            </p:cNvPr>
            <p:cNvSpPr txBox="1"/>
            <p:nvPr/>
          </p:nvSpPr>
          <p:spPr>
            <a:xfrm>
              <a:off x="9030869" y="5904592"/>
              <a:ext cx="1012814" cy="246221"/>
            </a:xfrm>
            <a:prstGeom prst="rect">
              <a:avLst/>
            </a:prstGeom>
            <a:noFill/>
          </p:spPr>
          <p:txBody>
            <a:bodyPr wrap="square" rtlCol="0" anchor="ctr">
              <a:spAutoFit/>
            </a:bodyPr>
            <a:lstStyle/>
            <a:p>
              <a:r>
                <a:rPr lang="pt-BR" sz="1000" b="1"/>
                <a:t>Digital</a:t>
              </a:r>
            </a:p>
          </p:txBody>
        </p:sp>
      </p:grpSp>
      <p:grpSp>
        <p:nvGrpSpPr>
          <p:cNvPr id="181" name="Agrupar 180">
            <a:extLst>
              <a:ext uri="{FF2B5EF4-FFF2-40B4-BE49-F238E27FC236}">
                <a16:creationId xmlns:a16="http://schemas.microsoft.com/office/drawing/2014/main" id="{C7838568-5C66-4F7C-86C8-35A194CC6798}"/>
              </a:ext>
            </a:extLst>
          </p:cNvPr>
          <p:cNvGrpSpPr/>
          <p:nvPr/>
        </p:nvGrpSpPr>
        <p:grpSpPr>
          <a:xfrm>
            <a:off x="7392308" y="4102351"/>
            <a:ext cx="737947" cy="224169"/>
            <a:chOff x="3403253" y="1297968"/>
            <a:chExt cx="737947" cy="224169"/>
          </a:xfrm>
        </p:grpSpPr>
        <p:pic>
          <p:nvPicPr>
            <p:cNvPr id="182" name="Imagem 181">
              <a:extLst>
                <a:ext uri="{FF2B5EF4-FFF2-40B4-BE49-F238E27FC236}">
                  <a16:creationId xmlns:a16="http://schemas.microsoft.com/office/drawing/2014/main" id="{E5C433DA-5CED-4873-9271-78A271E7542F}"/>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83" name="Imagem 182">
              <a:extLst>
                <a:ext uri="{FF2B5EF4-FFF2-40B4-BE49-F238E27FC236}">
                  <a16:creationId xmlns:a16="http://schemas.microsoft.com/office/drawing/2014/main" id="{9ADF6A3F-5267-4A8F-A2B9-982D162AC1F2}"/>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84" name="Imagem 183">
              <a:extLst>
                <a:ext uri="{FF2B5EF4-FFF2-40B4-BE49-F238E27FC236}">
                  <a16:creationId xmlns:a16="http://schemas.microsoft.com/office/drawing/2014/main" id="{9CB7D908-AA8F-4D21-A47F-CBDBFA456B7C}"/>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pic>
          <p:nvPicPr>
            <p:cNvPr id="185" name="Imagem 184">
              <a:extLst>
                <a:ext uri="{FF2B5EF4-FFF2-40B4-BE49-F238E27FC236}">
                  <a16:creationId xmlns:a16="http://schemas.microsoft.com/office/drawing/2014/main" id="{0E32C68B-47CD-457B-AC82-78774EF239F7}"/>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17031" y="1297968"/>
              <a:ext cx="224169" cy="224169"/>
            </a:xfrm>
            <a:prstGeom prst="rect">
              <a:avLst/>
            </a:prstGeom>
            <a:noFill/>
          </p:spPr>
        </p:pic>
      </p:grpSp>
      <p:grpSp>
        <p:nvGrpSpPr>
          <p:cNvPr id="186" name="Agrupar 185">
            <a:extLst>
              <a:ext uri="{FF2B5EF4-FFF2-40B4-BE49-F238E27FC236}">
                <a16:creationId xmlns:a16="http://schemas.microsoft.com/office/drawing/2014/main" id="{330CED32-C03C-4851-A3D4-458A0E8D1428}"/>
              </a:ext>
            </a:extLst>
          </p:cNvPr>
          <p:cNvGrpSpPr/>
          <p:nvPr/>
        </p:nvGrpSpPr>
        <p:grpSpPr>
          <a:xfrm>
            <a:off x="8421899" y="4102351"/>
            <a:ext cx="566687" cy="224169"/>
            <a:chOff x="3403253" y="1297968"/>
            <a:chExt cx="566687" cy="224169"/>
          </a:xfrm>
        </p:grpSpPr>
        <p:pic>
          <p:nvPicPr>
            <p:cNvPr id="187" name="Imagem 186">
              <a:extLst>
                <a:ext uri="{FF2B5EF4-FFF2-40B4-BE49-F238E27FC236}">
                  <a16:creationId xmlns:a16="http://schemas.microsoft.com/office/drawing/2014/main" id="{8A9B6175-3706-42B6-9EAF-E3CBC11794F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88" name="Imagem 187">
              <a:extLst>
                <a:ext uri="{FF2B5EF4-FFF2-40B4-BE49-F238E27FC236}">
                  <a16:creationId xmlns:a16="http://schemas.microsoft.com/office/drawing/2014/main" id="{F9F51930-A47F-4EC5-BB98-9922D287EB3E}"/>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89" name="Imagem 188">
              <a:extLst>
                <a:ext uri="{FF2B5EF4-FFF2-40B4-BE49-F238E27FC236}">
                  <a16:creationId xmlns:a16="http://schemas.microsoft.com/office/drawing/2014/main" id="{65D06BF3-DC74-4559-BDFA-7F02061844C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192" name="Imagem 191">
            <a:extLst>
              <a:ext uri="{FF2B5EF4-FFF2-40B4-BE49-F238E27FC236}">
                <a16:creationId xmlns:a16="http://schemas.microsoft.com/office/drawing/2014/main" id="{18AB551B-7BF8-4B68-840C-EFE96728CBB0}"/>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640483" y="4095619"/>
            <a:ext cx="230901" cy="230901"/>
          </a:xfrm>
          <a:prstGeom prst="rect">
            <a:avLst/>
          </a:prstGeom>
          <a:noFill/>
        </p:spPr>
      </p:pic>
      <p:grpSp>
        <p:nvGrpSpPr>
          <p:cNvPr id="195" name="Agrupar 194">
            <a:extLst>
              <a:ext uri="{FF2B5EF4-FFF2-40B4-BE49-F238E27FC236}">
                <a16:creationId xmlns:a16="http://schemas.microsoft.com/office/drawing/2014/main" id="{7EA3FABE-B61B-457C-86D7-16E45718DE12}"/>
              </a:ext>
            </a:extLst>
          </p:cNvPr>
          <p:cNvGrpSpPr/>
          <p:nvPr/>
        </p:nvGrpSpPr>
        <p:grpSpPr>
          <a:xfrm>
            <a:off x="6363727" y="4102351"/>
            <a:ext cx="737947" cy="224169"/>
            <a:chOff x="3403253" y="1297968"/>
            <a:chExt cx="737947" cy="224169"/>
          </a:xfrm>
        </p:grpSpPr>
        <p:pic>
          <p:nvPicPr>
            <p:cNvPr id="196" name="Imagem 195">
              <a:extLst>
                <a:ext uri="{FF2B5EF4-FFF2-40B4-BE49-F238E27FC236}">
                  <a16:creationId xmlns:a16="http://schemas.microsoft.com/office/drawing/2014/main" id="{215886A7-9633-455B-BC23-B4DDD9B08C8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97" name="Imagem 196">
              <a:extLst>
                <a:ext uri="{FF2B5EF4-FFF2-40B4-BE49-F238E27FC236}">
                  <a16:creationId xmlns:a16="http://schemas.microsoft.com/office/drawing/2014/main" id="{105E080E-7DF7-4F6C-A4CE-4F24087C2684}"/>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98" name="Imagem 197">
              <a:extLst>
                <a:ext uri="{FF2B5EF4-FFF2-40B4-BE49-F238E27FC236}">
                  <a16:creationId xmlns:a16="http://schemas.microsoft.com/office/drawing/2014/main" id="{D82576B8-0547-403B-9B80-4F70058558E4}"/>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pic>
          <p:nvPicPr>
            <p:cNvPr id="199" name="Imagem 198">
              <a:extLst>
                <a:ext uri="{FF2B5EF4-FFF2-40B4-BE49-F238E27FC236}">
                  <a16:creationId xmlns:a16="http://schemas.microsoft.com/office/drawing/2014/main" id="{BBDABFAE-B776-4BDE-8C38-483A28EABB47}"/>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17031" y="1297968"/>
              <a:ext cx="224169" cy="224169"/>
            </a:xfrm>
            <a:prstGeom prst="rect">
              <a:avLst/>
            </a:prstGeom>
            <a:noFill/>
          </p:spPr>
        </p:pic>
      </p:grpSp>
      <p:grpSp>
        <p:nvGrpSpPr>
          <p:cNvPr id="200" name="Agrupar 199">
            <a:extLst>
              <a:ext uri="{FF2B5EF4-FFF2-40B4-BE49-F238E27FC236}">
                <a16:creationId xmlns:a16="http://schemas.microsoft.com/office/drawing/2014/main" id="{C197DB41-A0ED-4DDE-AF58-22FA65BF84B7}"/>
              </a:ext>
            </a:extLst>
          </p:cNvPr>
          <p:cNvGrpSpPr/>
          <p:nvPr/>
        </p:nvGrpSpPr>
        <p:grpSpPr>
          <a:xfrm>
            <a:off x="4496691" y="3317463"/>
            <a:ext cx="566687" cy="224169"/>
            <a:chOff x="3403253" y="1297968"/>
            <a:chExt cx="566687" cy="224169"/>
          </a:xfrm>
        </p:grpSpPr>
        <p:pic>
          <p:nvPicPr>
            <p:cNvPr id="206" name="Imagem 205">
              <a:extLst>
                <a:ext uri="{FF2B5EF4-FFF2-40B4-BE49-F238E27FC236}">
                  <a16:creationId xmlns:a16="http://schemas.microsoft.com/office/drawing/2014/main" id="{F8431D7A-E827-4610-A791-186476FC9D31}"/>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07" name="Imagem 206">
              <a:extLst>
                <a:ext uri="{FF2B5EF4-FFF2-40B4-BE49-F238E27FC236}">
                  <a16:creationId xmlns:a16="http://schemas.microsoft.com/office/drawing/2014/main" id="{83D7F72B-4508-4B82-AF5C-7AAB0C5B4A06}"/>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208" name="Imagem 207">
              <a:extLst>
                <a:ext uri="{FF2B5EF4-FFF2-40B4-BE49-F238E27FC236}">
                  <a16:creationId xmlns:a16="http://schemas.microsoft.com/office/drawing/2014/main" id="{66801879-65D9-42A3-A9E6-BBD52055DC3C}"/>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15" name="Agrupar 214">
            <a:extLst>
              <a:ext uri="{FF2B5EF4-FFF2-40B4-BE49-F238E27FC236}">
                <a16:creationId xmlns:a16="http://schemas.microsoft.com/office/drawing/2014/main" id="{BA1CEA4F-54EC-40AB-8D44-D6D46DDBB55F}"/>
              </a:ext>
            </a:extLst>
          </p:cNvPr>
          <p:cNvGrpSpPr/>
          <p:nvPr/>
        </p:nvGrpSpPr>
        <p:grpSpPr>
          <a:xfrm>
            <a:off x="3671460" y="3317463"/>
            <a:ext cx="395428" cy="224169"/>
            <a:chOff x="3403253" y="1297968"/>
            <a:chExt cx="395428" cy="224169"/>
          </a:xfrm>
        </p:grpSpPr>
        <p:pic>
          <p:nvPicPr>
            <p:cNvPr id="216" name="Imagem 215">
              <a:extLst>
                <a:ext uri="{FF2B5EF4-FFF2-40B4-BE49-F238E27FC236}">
                  <a16:creationId xmlns:a16="http://schemas.microsoft.com/office/drawing/2014/main" id="{737AD444-CFCC-46D7-9D6D-C7237BDB3043}"/>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18" name="Imagem 217">
              <a:extLst>
                <a:ext uri="{FF2B5EF4-FFF2-40B4-BE49-F238E27FC236}">
                  <a16:creationId xmlns:a16="http://schemas.microsoft.com/office/drawing/2014/main" id="{121C8721-52BB-4841-BE1B-F46E9CF774B5}"/>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19" name="Agrupar 218">
            <a:extLst>
              <a:ext uri="{FF2B5EF4-FFF2-40B4-BE49-F238E27FC236}">
                <a16:creationId xmlns:a16="http://schemas.microsoft.com/office/drawing/2014/main" id="{811DAB2D-A839-4E97-B872-81D1B0B024A2}"/>
              </a:ext>
            </a:extLst>
          </p:cNvPr>
          <p:cNvGrpSpPr/>
          <p:nvPr/>
        </p:nvGrpSpPr>
        <p:grpSpPr>
          <a:xfrm>
            <a:off x="2738688" y="3317463"/>
            <a:ext cx="395428" cy="224169"/>
            <a:chOff x="3403253" y="1297968"/>
            <a:chExt cx="395428" cy="224169"/>
          </a:xfrm>
        </p:grpSpPr>
        <p:pic>
          <p:nvPicPr>
            <p:cNvPr id="220" name="Imagem 219">
              <a:extLst>
                <a:ext uri="{FF2B5EF4-FFF2-40B4-BE49-F238E27FC236}">
                  <a16:creationId xmlns:a16="http://schemas.microsoft.com/office/drawing/2014/main" id="{18D311AE-FC8E-431A-AA85-FBA234EC9961}"/>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21" name="Imagem 220">
              <a:extLst>
                <a:ext uri="{FF2B5EF4-FFF2-40B4-BE49-F238E27FC236}">
                  <a16:creationId xmlns:a16="http://schemas.microsoft.com/office/drawing/2014/main" id="{2DB3F25E-DF9B-425A-9C63-26FE82E75B02}"/>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229" name="Imagem 228">
            <a:extLst>
              <a:ext uri="{FF2B5EF4-FFF2-40B4-BE49-F238E27FC236}">
                <a16:creationId xmlns:a16="http://schemas.microsoft.com/office/drawing/2014/main" id="{D3792F75-B65C-410E-B4FD-97D08B05A300}"/>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54271" y="3317463"/>
            <a:ext cx="224169" cy="224169"/>
          </a:xfrm>
          <a:prstGeom prst="rect">
            <a:avLst/>
          </a:prstGeom>
        </p:spPr>
      </p:pic>
      <p:grpSp>
        <p:nvGrpSpPr>
          <p:cNvPr id="234" name="Agrupar 233">
            <a:extLst>
              <a:ext uri="{FF2B5EF4-FFF2-40B4-BE49-F238E27FC236}">
                <a16:creationId xmlns:a16="http://schemas.microsoft.com/office/drawing/2014/main" id="{2C6DA509-D4DA-48C7-9919-492196E504C8}"/>
              </a:ext>
            </a:extLst>
          </p:cNvPr>
          <p:cNvGrpSpPr/>
          <p:nvPr/>
        </p:nvGrpSpPr>
        <p:grpSpPr>
          <a:xfrm>
            <a:off x="3671460" y="4233895"/>
            <a:ext cx="395428" cy="224169"/>
            <a:chOff x="3403253" y="1297968"/>
            <a:chExt cx="395428" cy="224169"/>
          </a:xfrm>
        </p:grpSpPr>
        <p:pic>
          <p:nvPicPr>
            <p:cNvPr id="237" name="Imagem 236">
              <a:extLst>
                <a:ext uri="{FF2B5EF4-FFF2-40B4-BE49-F238E27FC236}">
                  <a16:creationId xmlns:a16="http://schemas.microsoft.com/office/drawing/2014/main" id="{A86EF7EB-E4AF-42BE-9C23-27FC4E10BAAC}"/>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39" name="Imagem 238">
              <a:extLst>
                <a:ext uri="{FF2B5EF4-FFF2-40B4-BE49-F238E27FC236}">
                  <a16:creationId xmlns:a16="http://schemas.microsoft.com/office/drawing/2014/main" id="{68721368-0353-40A7-B21F-9BB83CF26387}"/>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42" name="Agrupar 241">
            <a:extLst>
              <a:ext uri="{FF2B5EF4-FFF2-40B4-BE49-F238E27FC236}">
                <a16:creationId xmlns:a16="http://schemas.microsoft.com/office/drawing/2014/main" id="{6700F0C4-A578-4474-9C29-4947BD72519E}"/>
              </a:ext>
            </a:extLst>
          </p:cNvPr>
          <p:cNvGrpSpPr/>
          <p:nvPr/>
        </p:nvGrpSpPr>
        <p:grpSpPr>
          <a:xfrm>
            <a:off x="4496691" y="4233895"/>
            <a:ext cx="566687" cy="224169"/>
            <a:chOff x="3403253" y="1297968"/>
            <a:chExt cx="566687" cy="224169"/>
          </a:xfrm>
        </p:grpSpPr>
        <p:pic>
          <p:nvPicPr>
            <p:cNvPr id="243" name="Imagem 242">
              <a:extLst>
                <a:ext uri="{FF2B5EF4-FFF2-40B4-BE49-F238E27FC236}">
                  <a16:creationId xmlns:a16="http://schemas.microsoft.com/office/drawing/2014/main" id="{BDCB9A33-940C-430D-9266-1823001D782B}"/>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44" name="Imagem 243">
              <a:extLst>
                <a:ext uri="{FF2B5EF4-FFF2-40B4-BE49-F238E27FC236}">
                  <a16:creationId xmlns:a16="http://schemas.microsoft.com/office/drawing/2014/main" id="{9854E7F1-4D6C-4CBB-B1F9-F89C64D040EC}"/>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245" name="Imagem 244">
              <a:extLst>
                <a:ext uri="{FF2B5EF4-FFF2-40B4-BE49-F238E27FC236}">
                  <a16:creationId xmlns:a16="http://schemas.microsoft.com/office/drawing/2014/main" id="{E6B8196D-CD7C-4F81-B729-B173D5DE263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9" name="Imagem 8">
            <a:extLst>
              <a:ext uri="{FF2B5EF4-FFF2-40B4-BE49-F238E27FC236}">
                <a16:creationId xmlns:a16="http://schemas.microsoft.com/office/drawing/2014/main" id="{632DEDD5-BBD9-6EA2-E3D5-56A35D0B944E}"/>
              </a:ext>
            </a:extLst>
          </p:cNvPr>
          <p:cNvPicPr>
            <a:picLocks noChangeAspect="1"/>
          </p:cNvPicPr>
          <p:nvPr/>
        </p:nvPicPr>
        <p:blipFill>
          <a:blip r:embed="rId7"/>
          <a:stretch>
            <a:fillRect/>
          </a:stretch>
        </p:blipFill>
        <p:spPr>
          <a:xfrm>
            <a:off x="8798722" y="5224290"/>
            <a:ext cx="810842" cy="397772"/>
          </a:xfrm>
          <a:prstGeom prst="rect">
            <a:avLst/>
          </a:prstGeom>
        </p:spPr>
      </p:pic>
      <p:grpSp>
        <p:nvGrpSpPr>
          <p:cNvPr id="18" name="Agrupar 17">
            <a:extLst>
              <a:ext uri="{FF2B5EF4-FFF2-40B4-BE49-F238E27FC236}">
                <a16:creationId xmlns:a16="http://schemas.microsoft.com/office/drawing/2014/main" id="{CA2B26D1-1813-2C03-57CA-B83A3216CAB2}"/>
              </a:ext>
            </a:extLst>
          </p:cNvPr>
          <p:cNvGrpSpPr/>
          <p:nvPr/>
        </p:nvGrpSpPr>
        <p:grpSpPr>
          <a:xfrm>
            <a:off x="9191988" y="5884719"/>
            <a:ext cx="1747429" cy="592785"/>
            <a:chOff x="8410830" y="5585762"/>
            <a:chExt cx="1747429" cy="592785"/>
          </a:xfrm>
        </p:grpSpPr>
        <p:pic>
          <p:nvPicPr>
            <p:cNvPr id="19" name="Imagem 18">
              <a:extLst>
                <a:ext uri="{FF2B5EF4-FFF2-40B4-BE49-F238E27FC236}">
                  <a16:creationId xmlns:a16="http://schemas.microsoft.com/office/drawing/2014/main" id="{0DB43EBC-1AD1-8C4A-8A41-43F8A292604E}"/>
                </a:ext>
              </a:extLst>
            </p:cNvPr>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10830" y="5585762"/>
              <a:ext cx="592785" cy="592785"/>
            </a:xfrm>
            <a:prstGeom prst="rect">
              <a:avLst/>
            </a:prstGeom>
            <a:noFill/>
          </p:spPr>
        </p:pic>
        <p:grpSp>
          <p:nvGrpSpPr>
            <p:cNvPr id="20" name="Agrupar 19">
              <a:extLst>
                <a:ext uri="{FF2B5EF4-FFF2-40B4-BE49-F238E27FC236}">
                  <a16:creationId xmlns:a16="http://schemas.microsoft.com/office/drawing/2014/main" id="{448AFDB3-9689-81C8-2AB2-04E33DD22FF7}"/>
                </a:ext>
              </a:extLst>
            </p:cNvPr>
            <p:cNvGrpSpPr/>
            <p:nvPr/>
          </p:nvGrpSpPr>
          <p:grpSpPr>
            <a:xfrm>
              <a:off x="8862186" y="5619462"/>
              <a:ext cx="1296073" cy="525385"/>
              <a:chOff x="8968760" y="5625428"/>
              <a:chExt cx="1296073" cy="525385"/>
            </a:xfrm>
          </p:grpSpPr>
          <p:pic>
            <p:nvPicPr>
              <p:cNvPr id="21" name="Imagem 20">
                <a:extLst>
                  <a:ext uri="{FF2B5EF4-FFF2-40B4-BE49-F238E27FC236}">
                    <a16:creationId xmlns:a16="http://schemas.microsoft.com/office/drawing/2014/main" id="{CFC8DC42-CF89-42F7-62B6-E98000020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760" y="5625428"/>
                <a:ext cx="1296073" cy="302417"/>
              </a:xfrm>
              <a:prstGeom prst="rect">
                <a:avLst/>
              </a:prstGeom>
            </p:spPr>
          </p:pic>
          <p:sp>
            <p:nvSpPr>
              <p:cNvPr id="22" name="CaixaDeTexto 21">
                <a:extLst>
                  <a:ext uri="{FF2B5EF4-FFF2-40B4-BE49-F238E27FC236}">
                    <a16:creationId xmlns:a16="http://schemas.microsoft.com/office/drawing/2014/main" id="{1CBB0F91-9106-2829-E0AE-0AB11EDFC9DD}"/>
                  </a:ext>
                </a:extLst>
              </p:cNvPr>
              <p:cNvSpPr txBox="1"/>
              <p:nvPr/>
            </p:nvSpPr>
            <p:spPr>
              <a:xfrm>
                <a:off x="9030869" y="5904592"/>
                <a:ext cx="1012814" cy="246221"/>
              </a:xfrm>
              <a:prstGeom prst="rect">
                <a:avLst/>
              </a:prstGeom>
              <a:noFill/>
            </p:spPr>
            <p:txBody>
              <a:bodyPr wrap="square" rtlCol="0" anchor="ctr">
                <a:spAutoFit/>
              </a:bodyPr>
              <a:lstStyle/>
              <a:p>
                <a:r>
                  <a:rPr lang="en-US" sz="1000" b="1"/>
                  <a:t>Business Areas</a:t>
                </a:r>
                <a:endParaRPr lang="pt-BR" sz="1000" b="1"/>
              </a:p>
            </p:txBody>
          </p:sp>
        </p:grpSp>
      </p:grpSp>
      <p:pic>
        <p:nvPicPr>
          <p:cNvPr id="23" name="Imagem 22">
            <a:extLst>
              <a:ext uri="{FF2B5EF4-FFF2-40B4-BE49-F238E27FC236}">
                <a16:creationId xmlns:a16="http://schemas.microsoft.com/office/drawing/2014/main" id="{0B1C20E2-9EB8-4C03-201A-D519DC41CBCF}"/>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71275" y="4179550"/>
            <a:ext cx="224169" cy="224169"/>
          </a:xfrm>
          <a:prstGeom prst="rect">
            <a:avLst/>
          </a:prstGeom>
          <a:noFill/>
        </p:spPr>
      </p:pic>
      <p:pic>
        <p:nvPicPr>
          <p:cNvPr id="37" name="Imagem 36">
            <a:extLst>
              <a:ext uri="{FF2B5EF4-FFF2-40B4-BE49-F238E27FC236}">
                <a16:creationId xmlns:a16="http://schemas.microsoft.com/office/drawing/2014/main" id="{CDED6569-9A38-B3F0-0C24-C8710F1E3B3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383387" y="4093096"/>
            <a:ext cx="224169" cy="224169"/>
          </a:xfrm>
          <a:prstGeom prst="rect">
            <a:avLst/>
          </a:prstGeom>
        </p:spPr>
      </p:pic>
      <p:sp>
        <p:nvSpPr>
          <p:cNvPr id="25" name="CaixaDeTexto 24">
            <a:extLst>
              <a:ext uri="{FF2B5EF4-FFF2-40B4-BE49-F238E27FC236}">
                <a16:creationId xmlns:a16="http://schemas.microsoft.com/office/drawing/2014/main" id="{C36F77EF-0D1F-483C-AF82-4C17C0DE0625}"/>
              </a:ext>
            </a:extLst>
          </p:cNvPr>
          <p:cNvSpPr txBox="1"/>
          <p:nvPr/>
        </p:nvSpPr>
        <p:spPr>
          <a:xfrm>
            <a:off x="0" y="6560111"/>
            <a:ext cx="12192001" cy="276999"/>
          </a:xfrm>
          <a:prstGeom prst="rect">
            <a:avLst/>
          </a:prstGeom>
          <a:solidFill>
            <a:srgbClr val="FFFF00"/>
          </a:solidFill>
        </p:spPr>
        <p:txBody>
          <a:bodyPr wrap="square" rtlCol="0">
            <a:spAutoFit/>
          </a:bodyPr>
          <a:lstStyle/>
          <a:p>
            <a:pPr algn="ctr"/>
            <a:r>
              <a:rPr lang="pt-BR" sz="1200" b="1">
                <a:latin typeface="Century Gothic" panose="020B0502020202020204" pitchFamily="34" charset="0"/>
              </a:rPr>
              <a:t>Estimativa de 6 meses de projeto</a:t>
            </a:r>
          </a:p>
        </p:txBody>
      </p:sp>
      <p:sp>
        <p:nvSpPr>
          <p:cNvPr id="2" name="CaixaDeTexto 1">
            <a:extLst>
              <a:ext uri="{FF2B5EF4-FFF2-40B4-BE49-F238E27FC236}">
                <a16:creationId xmlns:a16="http://schemas.microsoft.com/office/drawing/2014/main" id="{FD41BB65-45DC-F2D4-1D46-E453B7F8AF89}"/>
              </a:ext>
            </a:extLst>
          </p:cNvPr>
          <p:cNvSpPr txBox="1"/>
          <p:nvPr/>
        </p:nvSpPr>
        <p:spPr>
          <a:xfrm>
            <a:off x="11473857" y="495299"/>
            <a:ext cx="627095" cy="307777"/>
          </a:xfrm>
          <a:prstGeom prst="rect">
            <a:avLst/>
          </a:prstGeom>
          <a:noFill/>
        </p:spPr>
        <p:txBody>
          <a:bodyPr wrap="none" rtlCol="0">
            <a:spAutoFit/>
          </a:bodyPr>
          <a:lstStyle/>
          <a:p>
            <a:r>
              <a:rPr lang="pt-BR" sz="1400" b="1"/>
              <a:t>21/27</a:t>
            </a:r>
          </a:p>
        </p:txBody>
      </p:sp>
      <p:pic>
        <p:nvPicPr>
          <p:cNvPr id="12" name="hspLogo" descr="selo B">
            <a:extLst>
              <a:ext uri="{FF2B5EF4-FFF2-40B4-BE49-F238E27FC236}">
                <a16:creationId xmlns:a16="http://schemas.microsoft.com/office/drawing/2014/main" id="{F16D61C4-42A1-C005-D2A9-6401111673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headerTable">
            <a:extLst>
              <a:ext uri="{FF2B5EF4-FFF2-40B4-BE49-F238E27FC236}">
                <a16:creationId xmlns:a16="http://schemas.microsoft.com/office/drawing/2014/main" id="{AA9581AB-83D4-D628-7205-BF65B25D5815}"/>
              </a:ext>
            </a:extLst>
          </p:cNvPr>
          <p:cNvGraphicFramePr>
            <a:graphicFrameLocks noGrp="1"/>
          </p:cNvGraphicFramePr>
          <p:nvPr/>
        </p:nvGraphicFramePr>
        <p:xfrm>
          <a:off x="571496" y="50800"/>
          <a:ext cx="11620503" cy="426720"/>
        </p:xfrm>
        <a:graphic>
          <a:graphicData uri="http://schemas.openxmlformats.org/drawingml/2006/table">
            <a:tbl>
              <a:tblPr firstRow="1" bandRow="1">
                <a:tableStyleId>{5C22544A-7EE6-4342-B048-85BDC9FD1C3A}</a:tableStyleId>
              </a:tblPr>
              <a:tblGrid>
                <a:gridCol w="863552">
                  <a:extLst>
                    <a:ext uri="{9D8B030D-6E8A-4147-A177-3AD203B41FA5}">
                      <a16:colId xmlns:a16="http://schemas.microsoft.com/office/drawing/2014/main" val="2395426844"/>
                    </a:ext>
                  </a:extLst>
                </a:gridCol>
                <a:gridCol w="592529">
                  <a:extLst>
                    <a:ext uri="{9D8B030D-6E8A-4147-A177-3AD203B41FA5}">
                      <a16:colId xmlns:a16="http://schemas.microsoft.com/office/drawing/2014/main" val="3892811389"/>
                    </a:ext>
                  </a:extLst>
                </a:gridCol>
                <a:gridCol w="731338">
                  <a:extLst>
                    <a:ext uri="{9D8B030D-6E8A-4147-A177-3AD203B41FA5}">
                      <a16:colId xmlns:a16="http://schemas.microsoft.com/office/drawing/2014/main" val="4112364280"/>
                    </a:ext>
                  </a:extLst>
                </a:gridCol>
                <a:gridCol w="842120">
                  <a:extLst>
                    <a:ext uri="{9D8B030D-6E8A-4147-A177-3AD203B41FA5}">
                      <a16:colId xmlns:a16="http://schemas.microsoft.com/office/drawing/2014/main" val="3840117126"/>
                    </a:ext>
                  </a:extLst>
                </a:gridCol>
                <a:gridCol w="967175">
                  <a:extLst>
                    <a:ext uri="{9D8B030D-6E8A-4147-A177-3AD203B41FA5}">
                      <a16:colId xmlns:a16="http://schemas.microsoft.com/office/drawing/2014/main" val="1554365796"/>
                    </a:ext>
                  </a:extLst>
                </a:gridCol>
                <a:gridCol w="967175">
                  <a:extLst>
                    <a:ext uri="{9D8B030D-6E8A-4147-A177-3AD203B41FA5}">
                      <a16:colId xmlns:a16="http://schemas.microsoft.com/office/drawing/2014/main" val="2680963889"/>
                    </a:ext>
                  </a:extLst>
                </a:gridCol>
                <a:gridCol w="967175">
                  <a:extLst>
                    <a:ext uri="{9D8B030D-6E8A-4147-A177-3AD203B41FA5}">
                      <a16:colId xmlns:a16="http://schemas.microsoft.com/office/drawing/2014/main" val="1880363938"/>
                    </a:ext>
                  </a:extLst>
                </a:gridCol>
                <a:gridCol w="967175">
                  <a:extLst>
                    <a:ext uri="{9D8B030D-6E8A-4147-A177-3AD203B41FA5}">
                      <a16:colId xmlns:a16="http://schemas.microsoft.com/office/drawing/2014/main" val="2793671664"/>
                    </a:ext>
                  </a:extLst>
                </a:gridCol>
                <a:gridCol w="1118940">
                  <a:extLst>
                    <a:ext uri="{9D8B030D-6E8A-4147-A177-3AD203B41FA5}">
                      <a16:colId xmlns:a16="http://schemas.microsoft.com/office/drawing/2014/main" val="2324399637"/>
                    </a:ext>
                  </a:extLst>
                </a:gridCol>
                <a:gridCol w="1118940">
                  <a:extLst>
                    <a:ext uri="{9D8B030D-6E8A-4147-A177-3AD203B41FA5}">
                      <a16:colId xmlns:a16="http://schemas.microsoft.com/office/drawing/2014/main" val="30833639"/>
                    </a:ext>
                  </a:extLst>
                </a:gridCol>
                <a:gridCol w="841862">
                  <a:extLst>
                    <a:ext uri="{9D8B030D-6E8A-4147-A177-3AD203B41FA5}">
                      <a16:colId xmlns:a16="http://schemas.microsoft.com/office/drawing/2014/main" val="109957313"/>
                    </a:ext>
                  </a:extLst>
                </a:gridCol>
                <a:gridCol w="1034893">
                  <a:extLst>
                    <a:ext uri="{9D8B030D-6E8A-4147-A177-3AD203B41FA5}">
                      <a16:colId xmlns:a16="http://schemas.microsoft.com/office/drawing/2014/main" val="2444890774"/>
                    </a:ext>
                  </a:extLst>
                </a:gridCol>
                <a:gridCol w="607629">
                  <a:extLst>
                    <a:ext uri="{9D8B030D-6E8A-4147-A177-3AD203B41FA5}">
                      <a16:colId xmlns:a16="http://schemas.microsoft.com/office/drawing/2014/main" val="4270691807"/>
                    </a:ext>
                  </a:extLst>
                </a:gridCol>
              </a:tblGrid>
              <a:tr h="171450">
                <a:tc rowSpan="2">
                  <a:txBody>
                    <a:bodyPr/>
                    <a:lstStyle/>
                    <a:p>
                      <a:pPr marL="0" algn="ctr" defTabSz="914400" rtl="0" eaLnBrk="1" latinLnBrk="0" hangingPunct="1"/>
                      <a:r>
                        <a:rPr lang="pt-BR" sz="800" b="0" kern="1200">
                          <a:solidFill>
                            <a:srgbClr val="FFFFFF"/>
                          </a:solidFill>
                          <a:latin typeface="+mn-lt"/>
                          <a:ea typeface="+mn-ea"/>
                          <a:cs typeface="+mn-cs"/>
                        </a:rPr>
                        <a:t>Aprovação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gridSpan="2">
                  <a:txBody>
                    <a:bodyPr/>
                    <a:lstStyle/>
                    <a:p>
                      <a:pPr marL="0" algn="ctr" defTabSz="914400" rtl="0" eaLnBrk="1" latinLnBrk="0" hangingPunct="1"/>
                      <a:r>
                        <a:rPr lang="pt-BR" sz="800" b="0" kern="1200">
                          <a:solidFill>
                            <a:schemeClr val="bg1"/>
                          </a:solidFill>
                          <a:latin typeface="+mn-lt"/>
                          <a:ea typeface="+mn-ea"/>
                          <a:cs typeface="+mn-cs"/>
                        </a:rPr>
                        <a:t>Introdução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hMerge="1">
                  <a:txBody>
                    <a:bodyPr/>
                    <a:lstStyle/>
                    <a:p>
                      <a:pPr algn="ctr"/>
                      <a:endParaRPr lang="pt-BR" sz="800"/>
                    </a:p>
                  </a:txBody>
                  <a:tcPr anchor="ctr"/>
                </a:tc>
                <a:tc rowSpan="2">
                  <a:txBody>
                    <a:bodyPr/>
                    <a:lstStyle/>
                    <a:p>
                      <a:pPr marL="0" algn="ctr" defTabSz="914400" rtl="0" eaLnBrk="1" latinLnBrk="0" hangingPunct="1"/>
                      <a:r>
                        <a:rPr lang="pt-BR" sz="800" b="0" kern="1200">
                          <a:solidFill>
                            <a:schemeClr val="bg1"/>
                          </a:solidFill>
                          <a:latin typeface="+mn-lt"/>
                          <a:ea typeface="+mn-ea"/>
                          <a:cs typeface="+mn-cs"/>
                        </a:rPr>
                        <a:t>As Is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Requisitos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Cenário</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To-Be</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Arquitetura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bg1"/>
                          </a:solidFill>
                        </a:rPr>
                        <a:t>Custos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Roadmap</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rgbClr val="1F497F"/>
                          </a:solidFill>
                        </a:rPr>
                        <a:t>Cronograma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chemeClr val="bg1"/>
                    </a:solidFill>
                  </a:tcPr>
                </a:tc>
                <a:tc rowSpan="2">
                  <a:txBody>
                    <a:bodyPr/>
                    <a:lstStyle/>
                    <a:p>
                      <a:pPr algn="ctr"/>
                      <a:r>
                        <a:rPr lang="pt-BR" sz="800" b="0">
                          <a:solidFill>
                            <a:schemeClr val="accent1">
                              <a:lumMod val="50000"/>
                            </a:schemeClr>
                          </a:solidFill>
                        </a:rPr>
                        <a:t>Organograma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chemeClr val="bg1"/>
                    </a:solidFill>
                  </a:tcPr>
                </a:tc>
                <a:tc rowSpan="2">
                  <a:txBody>
                    <a:bodyPr/>
                    <a:lstStyle/>
                    <a:p>
                      <a:pPr algn="ctr"/>
                      <a:r>
                        <a:rPr lang="pt-BR" sz="800" b="0">
                          <a:solidFill>
                            <a:schemeClr val="accent1">
                              <a:lumMod val="50000"/>
                            </a:schemeClr>
                          </a:solidFill>
                        </a:rPr>
                        <a:t>Riscos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chemeClr val="bg1"/>
                    </a:solidFill>
                  </a:tcPr>
                </a:tc>
                <a:extLst>
                  <a:ext uri="{0D108BD9-81ED-4DB2-BD59-A6C34878D82A}">
                    <a16:rowId xmlns:a16="http://schemas.microsoft.com/office/drawing/2014/main" val="223462689"/>
                  </a:ext>
                </a:extLst>
              </a:tr>
              <a:tr h="171450">
                <a:tc vMerge="1">
                  <a:txBody>
                    <a:bodyPr/>
                    <a:lstStyle/>
                    <a:p>
                      <a:pPr algn="ctr"/>
                      <a:endParaRPr lang="pt-BR" sz="800"/>
                    </a:p>
                  </a:txBody>
                  <a:tcPr/>
                </a:tc>
                <a:tc>
                  <a:txBody>
                    <a:bodyPr/>
                    <a:lstStyle/>
                    <a:p>
                      <a:pPr marL="0" algn="ctr" defTabSz="914400" rtl="0" eaLnBrk="1" latinLnBrk="0" hangingPunct="1"/>
                      <a:r>
                        <a:rPr lang="pt-BR" sz="800" b="0" kern="1200">
                          <a:solidFill>
                            <a:schemeClr val="bg1"/>
                          </a:solidFill>
                          <a:latin typeface="+mn-lt"/>
                          <a:ea typeface="+mn-ea"/>
                          <a:cs typeface="+mn-cs"/>
                        </a:rPr>
                        <a:t>Contexto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a:txBody>
                    <a:bodyPr/>
                    <a:lstStyle/>
                    <a:p>
                      <a:pPr marL="0" algn="ctr" defTabSz="914400" rtl="0" eaLnBrk="1" latinLnBrk="0" hangingPunct="1"/>
                      <a:r>
                        <a:rPr lang="pt-BR" sz="800" b="0" kern="1200">
                          <a:solidFill>
                            <a:schemeClr val="bg1"/>
                          </a:solidFill>
                          <a:latin typeface="+mn-lt"/>
                          <a:ea typeface="+mn-ea"/>
                          <a:cs typeface="+mn-cs"/>
                        </a:rPr>
                        <a:t>Objetivo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vMerge="1">
                  <a:txBody>
                    <a:bodyPr/>
                    <a:lstStyle/>
                    <a:p>
                      <a:pPr algn="ctr"/>
                      <a:endParaRPr lang="pt-BR" sz="800"/>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pPr algn="ctr"/>
                      <a:endParaRPr lang="pt-BR" sz="800"/>
                    </a:p>
                  </a:txBody>
                  <a:tcPr/>
                </a:tc>
                <a:tc vMerge="1">
                  <a:txBody>
                    <a:bodyPr/>
                    <a:lstStyle/>
                    <a:p>
                      <a:endParaRPr lang="pt-BR"/>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extLst>
                  <a:ext uri="{0D108BD9-81ED-4DB2-BD59-A6C34878D82A}">
                    <a16:rowId xmlns:a16="http://schemas.microsoft.com/office/drawing/2014/main" val="1682832702"/>
                  </a:ext>
                </a:extLst>
              </a:tr>
            </a:tbl>
          </a:graphicData>
        </a:graphic>
      </p:graphicFrame>
    </p:spTree>
    <p:extLst>
      <p:ext uri="{BB962C8B-B14F-4D97-AF65-F5344CB8AC3E}">
        <p14:creationId xmlns:p14="http://schemas.microsoft.com/office/powerpoint/2010/main" val="4086754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CaixaDeTexto 72">
            <a:extLst>
              <a:ext uri="{FF2B5EF4-FFF2-40B4-BE49-F238E27FC236}">
                <a16:creationId xmlns:a16="http://schemas.microsoft.com/office/drawing/2014/main" id="{52DCEE0C-F891-4061-9C68-8B4714B082DB}"/>
              </a:ext>
            </a:extLst>
          </p:cNvPr>
          <p:cNvSpPr txBox="1"/>
          <p:nvPr/>
        </p:nvSpPr>
        <p:spPr>
          <a:xfrm>
            <a:off x="4705350" y="765067"/>
            <a:ext cx="2781300" cy="307777"/>
          </a:xfrm>
          <a:prstGeom prst="rect">
            <a:avLst/>
          </a:prstGeom>
          <a:noFill/>
        </p:spPr>
        <p:txBody>
          <a:bodyPr vert="horz" wrap="square" rtlCol="0">
            <a:spAutoFit/>
          </a:bodyPr>
          <a:lstStyle>
            <a:defPPr>
              <a:defRPr lang="pt-BR"/>
            </a:defPPr>
            <a:lvl1pPr algn="ctr">
              <a:defRPr sz="1400" b="1"/>
            </a:lvl1pPr>
          </a:lstStyle>
          <a:p>
            <a:r>
              <a:rPr lang="pt-BR"/>
              <a:t>Organograma</a:t>
            </a:r>
          </a:p>
        </p:txBody>
      </p:sp>
      <p:sp>
        <p:nvSpPr>
          <p:cNvPr id="3" name="CaixaDeTexto 2">
            <a:extLst>
              <a:ext uri="{FF2B5EF4-FFF2-40B4-BE49-F238E27FC236}">
                <a16:creationId xmlns:a16="http://schemas.microsoft.com/office/drawing/2014/main" id="{8995039C-DA51-4CF7-B888-7B54FCF2C0A5}"/>
              </a:ext>
            </a:extLst>
          </p:cNvPr>
          <p:cNvSpPr txBox="1"/>
          <p:nvPr/>
        </p:nvSpPr>
        <p:spPr>
          <a:xfrm>
            <a:off x="0" y="6396335"/>
            <a:ext cx="12192001" cy="461665"/>
          </a:xfrm>
          <a:prstGeom prst="rect">
            <a:avLst/>
          </a:prstGeom>
          <a:solidFill>
            <a:srgbClr val="FFFF00"/>
          </a:solidFill>
        </p:spPr>
        <p:txBody>
          <a:bodyPr wrap="square" rtlCol="0">
            <a:spAutoFit/>
          </a:bodyPr>
          <a:lstStyle/>
          <a:p>
            <a:pPr algn="ctr"/>
            <a:r>
              <a:rPr lang="pt-BR" sz="1200" b="1">
                <a:latin typeface="Century Gothic" panose="020B0502020202020204" pitchFamily="34" charset="0"/>
              </a:rPr>
              <a:t>Organograma do projeto</a:t>
            </a:r>
          </a:p>
          <a:p>
            <a:pPr algn="ctr"/>
            <a:endParaRPr lang="pt-BR" sz="1200" b="1">
              <a:latin typeface="Century Gothic" panose="020B0502020202020204" pitchFamily="34" charset="0"/>
            </a:endParaRPr>
          </a:p>
        </p:txBody>
      </p:sp>
      <p:sp>
        <p:nvSpPr>
          <p:cNvPr id="14" name="CaixaDeTexto 13">
            <a:extLst>
              <a:ext uri="{FF2B5EF4-FFF2-40B4-BE49-F238E27FC236}">
                <a16:creationId xmlns:a16="http://schemas.microsoft.com/office/drawing/2014/main" id="{C3576B7A-9634-9E4A-A77D-7F42EFA98EBD}"/>
              </a:ext>
            </a:extLst>
          </p:cNvPr>
          <p:cNvSpPr txBox="1"/>
          <p:nvPr/>
        </p:nvSpPr>
        <p:spPr>
          <a:xfrm>
            <a:off x="11473857" y="495299"/>
            <a:ext cx="627095" cy="307777"/>
          </a:xfrm>
          <a:prstGeom prst="rect">
            <a:avLst/>
          </a:prstGeom>
          <a:noFill/>
        </p:spPr>
        <p:txBody>
          <a:bodyPr wrap="none" rtlCol="0">
            <a:spAutoFit/>
          </a:bodyPr>
          <a:lstStyle/>
          <a:p>
            <a:r>
              <a:rPr lang="pt-BR" sz="1400" b="1"/>
              <a:t>23/27</a:t>
            </a:r>
          </a:p>
        </p:txBody>
      </p:sp>
      <p:pic>
        <p:nvPicPr>
          <p:cNvPr id="15" name="hspLogo" descr="selo B">
            <a:extLst>
              <a:ext uri="{FF2B5EF4-FFF2-40B4-BE49-F238E27FC236}">
                <a16:creationId xmlns:a16="http://schemas.microsoft.com/office/drawing/2014/main" id="{E1E9FB84-6B8E-FE4D-2CCB-7F1318A933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headerTable">
            <a:extLst>
              <a:ext uri="{FF2B5EF4-FFF2-40B4-BE49-F238E27FC236}">
                <a16:creationId xmlns:a16="http://schemas.microsoft.com/office/drawing/2014/main" id="{18496DED-64A3-FFF3-8914-09F0EB2B2335}"/>
              </a:ext>
            </a:extLst>
          </p:cNvPr>
          <p:cNvGraphicFramePr>
            <a:graphicFrameLocks noGrp="1"/>
          </p:cNvGraphicFramePr>
          <p:nvPr/>
        </p:nvGraphicFramePr>
        <p:xfrm>
          <a:off x="571496" y="50800"/>
          <a:ext cx="11620503" cy="426720"/>
        </p:xfrm>
        <a:graphic>
          <a:graphicData uri="http://schemas.openxmlformats.org/drawingml/2006/table">
            <a:tbl>
              <a:tblPr firstRow="1" bandRow="1">
                <a:tableStyleId>{5C22544A-7EE6-4342-B048-85BDC9FD1C3A}</a:tableStyleId>
              </a:tblPr>
              <a:tblGrid>
                <a:gridCol w="863552">
                  <a:extLst>
                    <a:ext uri="{9D8B030D-6E8A-4147-A177-3AD203B41FA5}">
                      <a16:colId xmlns:a16="http://schemas.microsoft.com/office/drawing/2014/main" val="2395426844"/>
                    </a:ext>
                  </a:extLst>
                </a:gridCol>
                <a:gridCol w="592529">
                  <a:extLst>
                    <a:ext uri="{9D8B030D-6E8A-4147-A177-3AD203B41FA5}">
                      <a16:colId xmlns:a16="http://schemas.microsoft.com/office/drawing/2014/main" val="3892811389"/>
                    </a:ext>
                  </a:extLst>
                </a:gridCol>
                <a:gridCol w="731338">
                  <a:extLst>
                    <a:ext uri="{9D8B030D-6E8A-4147-A177-3AD203B41FA5}">
                      <a16:colId xmlns:a16="http://schemas.microsoft.com/office/drawing/2014/main" val="4112364280"/>
                    </a:ext>
                  </a:extLst>
                </a:gridCol>
                <a:gridCol w="842120">
                  <a:extLst>
                    <a:ext uri="{9D8B030D-6E8A-4147-A177-3AD203B41FA5}">
                      <a16:colId xmlns:a16="http://schemas.microsoft.com/office/drawing/2014/main" val="3840117126"/>
                    </a:ext>
                  </a:extLst>
                </a:gridCol>
                <a:gridCol w="967175">
                  <a:extLst>
                    <a:ext uri="{9D8B030D-6E8A-4147-A177-3AD203B41FA5}">
                      <a16:colId xmlns:a16="http://schemas.microsoft.com/office/drawing/2014/main" val="1554365796"/>
                    </a:ext>
                  </a:extLst>
                </a:gridCol>
                <a:gridCol w="967175">
                  <a:extLst>
                    <a:ext uri="{9D8B030D-6E8A-4147-A177-3AD203B41FA5}">
                      <a16:colId xmlns:a16="http://schemas.microsoft.com/office/drawing/2014/main" val="2680963889"/>
                    </a:ext>
                  </a:extLst>
                </a:gridCol>
                <a:gridCol w="967175">
                  <a:extLst>
                    <a:ext uri="{9D8B030D-6E8A-4147-A177-3AD203B41FA5}">
                      <a16:colId xmlns:a16="http://schemas.microsoft.com/office/drawing/2014/main" val="1880363938"/>
                    </a:ext>
                  </a:extLst>
                </a:gridCol>
                <a:gridCol w="967175">
                  <a:extLst>
                    <a:ext uri="{9D8B030D-6E8A-4147-A177-3AD203B41FA5}">
                      <a16:colId xmlns:a16="http://schemas.microsoft.com/office/drawing/2014/main" val="2793671664"/>
                    </a:ext>
                  </a:extLst>
                </a:gridCol>
                <a:gridCol w="1118940">
                  <a:extLst>
                    <a:ext uri="{9D8B030D-6E8A-4147-A177-3AD203B41FA5}">
                      <a16:colId xmlns:a16="http://schemas.microsoft.com/office/drawing/2014/main" val="2324399637"/>
                    </a:ext>
                  </a:extLst>
                </a:gridCol>
                <a:gridCol w="1118940">
                  <a:extLst>
                    <a:ext uri="{9D8B030D-6E8A-4147-A177-3AD203B41FA5}">
                      <a16:colId xmlns:a16="http://schemas.microsoft.com/office/drawing/2014/main" val="30833639"/>
                    </a:ext>
                  </a:extLst>
                </a:gridCol>
                <a:gridCol w="841862">
                  <a:extLst>
                    <a:ext uri="{9D8B030D-6E8A-4147-A177-3AD203B41FA5}">
                      <a16:colId xmlns:a16="http://schemas.microsoft.com/office/drawing/2014/main" val="109957313"/>
                    </a:ext>
                  </a:extLst>
                </a:gridCol>
                <a:gridCol w="1034893">
                  <a:extLst>
                    <a:ext uri="{9D8B030D-6E8A-4147-A177-3AD203B41FA5}">
                      <a16:colId xmlns:a16="http://schemas.microsoft.com/office/drawing/2014/main" val="2444890774"/>
                    </a:ext>
                  </a:extLst>
                </a:gridCol>
                <a:gridCol w="607629">
                  <a:extLst>
                    <a:ext uri="{9D8B030D-6E8A-4147-A177-3AD203B41FA5}">
                      <a16:colId xmlns:a16="http://schemas.microsoft.com/office/drawing/2014/main" val="4270691807"/>
                    </a:ext>
                  </a:extLst>
                </a:gridCol>
              </a:tblGrid>
              <a:tr h="171450">
                <a:tc rowSpan="2">
                  <a:txBody>
                    <a:bodyPr/>
                    <a:lstStyle/>
                    <a:p>
                      <a:pPr marL="0" algn="ctr" defTabSz="914400" rtl="0" eaLnBrk="1" latinLnBrk="0" hangingPunct="1"/>
                      <a:r>
                        <a:rPr lang="pt-BR" sz="800" b="0" kern="1200">
                          <a:solidFill>
                            <a:srgbClr val="FFFFFF"/>
                          </a:solidFill>
                          <a:latin typeface="+mn-lt"/>
                          <a:ea typeface="+mn-ea"/>
                          <a:cs typeface="+mn-cs"/>
                        </a:rPr>
                        <a:t>Aprovação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gridSpan="2">
                  <a:txBody>
                    <a:bodyPr/>
                    <a:lstStyle/>
                    <a:p>
                      <a:pPr marL="0" algn="ctr" defTabSz="914400" rtl="0" eaLnBrk="1" latinLnBrk="0" hangingPunct="1"/>
                      <a:r>
                        <a:rPr lang="pt-BR" sz="800" b="0" kern="1200">
                          <a:solidFill>
                            <a:schemeClr val="bg1"/>
                          </a:solidFill>
                          <a:latin typeface="+mn-lt"/>
                          <a:ea typeface="+mn-ea"/>
                          <a:cs typeface="+mn-cs"/>
                        </a:rPr>
                        <a:t>Introdução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hMerge="1">
                  <a:txBody>
                    <a:bodyPr/>
                    <a:lstStyle/>
                    <a:p>
                      <a:pPr algn="ctr"/>
                      <a:endParaRPr lang="pt-BR" sz="800"/>
                    </a:p>
                  </a:txBody>
                  <a:tcPr anchor="ctr"/>
                </a:tc>
                <a:tc rowSpan="2">
                  <a:txBody>
                    <a:bodyPr/>
                    <a:lstStyle/>
                    <a:p>
                      <a:pPr marL="0" algn="ctr" defTabSz="914400" rtl="0" eaLnBrk="1" latinLnBrk="0" hangingPunct="1"/>
                      <a:r>
                        <a:rPr lang="pt-BR" sz="800" b="0" kern="1200">
                          <a:solidFill>
                            <a:schemeClr val="bg1"/>
                          </a:solidFill>
                          <a:latin typeface="+mn-lt"/>
                          <a:ea typeface="+mn-ea"/>
                          <a:cs typeface="+mn-cs"/>
                        </a:rPr>
                        <a:t>As Is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Requisitos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Cenário</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To-Be</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Arquitetura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bg1"/>
                          </a:solidFill>
                        </a:rPr>
                        <a:t>Custos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Roadmap</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Cronograma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bg1"/>
                          </a:solidFill>
                        </a:rPr>
                        <a:t>Organograma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accent1">
                              <a:lumMod val="50000"/>
                            </a:schemeClr>
                          </a:solidFill>
                        </a:rPr>
                        <a:t>Riscos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chemeClr val="bg1"/>
                    </a:solidFill>
                  </a:tcPr>
                </a:tc>
                <a:extLst>
                  <a:ext uri="{0D108BD9-81ED-4DB2-BD59-A6C34878D82A}">
                    <a16:rowId xmlns:a16="http://schemas.microsoft.com/office/drawing/2014/main" val="223462689"/>
                  </a:ext>
                </a:extLst>
              </a:tr>
              <a:tr h="171450">
                <a:tc vMerge="1">
                  <a:txBody>
                    <a:bodyPr/>
                    <a:lstStyle/>
                    <a:p>
                      <a:pPr algn="ctr"/>
                      <a:endParaRPr lang="pt-BR" sz="800"/>
                    </a:p>
                  </a:txBody>
                  <a:tcPr/>
                </a:tc>
                <a:tc>
                  <a:txBody>
                    <a:bodyPr/>
                    <a:lstStyle/>
                    <a:p>
                      <a:pPr marL="0" algn="ctr" defTabSz="914400" rtl="0" eaLnBrk="1" latinLnBrk="0" hangingPunct="1"/>
                      <a:r>
                        <a:rPr lang="pt-BR" sz="800" b="0" kern="1200">
                          <a:solidFill>
                            <a:schemeClr val="bg1"/>
                          </a:solidFill>
                          <a:latin typeface="+mn-lt"/>
                          <a:ea typeface="+mn-ea"/>
                          <a:cs typeface="+mn-cs"/>
                        </a:rPr>
                        <a:t>Contexto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a:txBody>
                    <a:bodyPr/>
                    <a:lstStyle/>
                    <a:p>
                      <a:pPr marL="0" algn="ctr" defTabSz="914400" rtl="0" eaLnBrk="1" latinLnBrk="0" hangingPunct="1"/>
                      <a:r>
                        <a:rPr lang="pt-BR" sz="800" b="0" kern="1200">
                          <a:solidFill>
                            <a:schemeClr val="bg1"/>
                          </a:solidFill>
                          <a:latin typeface="+mn-lt"/>
                          <a:ea typeface="+mn-ea"/>
                          <a:cs typeface="+mn-cs"/>
                        </a:rPr>
                        <a:t>Objetivo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vMerge="1">
                  <a:txBody>
                    <a:bodyPr/>
                    <a:lstStyle/>
                    <a:p>
                      <a:pPr algn="ctr"/>
                      <a:endParaRPr lang="pt-BR" sz="800"/>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pPr algn="ctr"/>
                      <a:endParaRPr lang="pt-BR" sz="800"/>
                    </a:p>
                  </a:txBody>
                  <a:tcPr/>
                </a:tc>
                <a:tc vMerge="1">
                  <a:txBody>
                    <a:bodyPr/>
                    <a:lstStyle/>
                    <a:p>
                      <a:endParaRPr lang="pt-BR"/>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extLst>
                  <a:ext uri="{0D108BD9-81ED-4DB2-BD59-A6C34878D82A}">
                    <a16:rowId xmlns:a16="http://schemas.microsoft.com/office/drawing/2014/main" val="1682832702"/>
                  </a:ext>
                </a:extLst>
              </a:tr>
            </a:tbl>
          </a:graphicData>
        </a:graphic>
      </p:graphicFrame>
      <p:pic>
        <p:nvPicPr>
          <p:cNvPr id="4" name="Imagem 3" descr="Interface gráfica do usuário&#10;&#10;Descrição gerada automaticamente com confiança média">
            <a:extLst>
              <a:ext uri="{FF2B5EF4-FFF2-40B4-BE49-F238E27FC236}">
                <a16:creationId xmlns:a16="http://schemas.microsoft.com/office/drawing/2014/main" id="{EB7C1D72-3C80-FB65-FA5E-67958427E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6" y="1112850"/>
            <a:ext cx="12192000" cy="4632299"/>
          </a:xfrm>
          <a:prstGeom prst="rect">
            <a:avLst/>
          </a:prstGeom>
        </p:spPr>
      </p:pic>
    </p:spTree>
    <p:extLst>
      <p:ext uri="{BB962C8B-B14F-4D97-AF65-F5344CB8AC3E}">
        <p14:creationId xmlns:p14="http://schemas.microsoft.com/office/powerpoint/2010/main" val="1935136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tângulo 89">
            <a:extLst>
              <a:ext uri="{FF2B5EF4-FFF2-40B4-BE49-F238E27FC236}">
                <a16:creationId xmlns:a16="http://schemas.microsoft.com/office/drawing/2014/main" id="{3655984E-FC8F-4AFD-812E-6294C6D75903}"/>
              </a:ext>
            </a:extLst>
          </p:cNvPr>
          <p:cNvSpPr/>
          <p:nvPr/>
        </p:nvSpPr>
        <p:spPr>
          <a:xfrm>
            <a:off x="2271604" y="1921756"/>
            <a:ext cx="1969799" cy="3724521"/>
          </a:xfrm>
          <a:prstGeom prst="rect">
            <a:avLst/>
          </a:prstGeom>
          <a:solidFill>
            <a:srgbClr val="F6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1" name="Imagem 170">
            <a:extLst>
              <a:ext uri="{FF2B5EF4-FFF2-40B4-BE49-F238E27FC236}">
                <a16:creationId xmlns:a16="http://schemas.microsoft.com/office/drawing/2014/main" id="{D30638C3-631C-48B2-904A-9BD5CE70FE2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0041" y="2043328"/>
            <a:ext cx="1151338" cy="1041846"/>
          </a:xfrm>
          <a:prstGeom prst="rect">
            <a:avLst/>
          </a:prstGeom>
        </p:spPr>
      </p:pic>
      <p:pic>
        <p:nvPicPr>
          <p:cNvPr id="170" name="Imagem 169">
            <a:extLst>
              <a:ext uri="{FF2B5EF4-FFF2-40B4-BE49-F238E27FC236}">
                <a16:creationId xmlns:a16="http://schemas.microsoft.com/office/drawing/2014/main" id="{B3ADF462-F62B-4F82-B80E-A44C3630E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660" y="1353155"/>
            <a:ext cx="4708430" cy="2395352"/>
          </a:xfrm>
          <a:prstGeom prst="rect">
            <a:avLst/>
          </a:prstGeom>
        </p:spPr>
      </p:pic>
      <p:sp>
        <p:nvSpPr>
          <p:cNvPr id="113" name="Retângulo 112">
            <a:extLst>
              <a:ext uri="{FF2B5EF4-FFF2-40B4-BE49-F238E27FC236}">
                <a16:creationId xmlns:a16="http://schemas.microsoft.com/office/drawing/2014/main" id="{91C7AFE5-CF7C-4ECA-BDD4-C136897DA4B4}"/>
              </a:ext>
            </a:extLst>
          </p:cNvPr>
          <p:cNvSpPr/>
          <p:nvPr/>
        </p:nvSpPr>
        <p:spPr>
          <a:xfrm>
            <a:off x="2812095" y="2242885"/>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Retângulo 113">
            <a:extLst>
              <a:ext uri="{FF2B5EF4-FFF2-40B4-BE49-F238E27FC236}">
                <a16:creationId xmlns:a16="http://schemas.microsoft.com/office/drawing/2014/main" id="{FC6AFACD-EC6F-4B1F-ABA3-2BFC8917E9EF}"/>
              </a:ext>
            </a:extLst>
          </p:cNvPr>
          <p:cNvSpPr/>
          <p:nvPr/>
        </p:nvSpPr>
        <p:spPr>
          <a:xfrm>
            <a:off x="2812095" y="3451590"/>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Retângulo 114">
            <a:extLst>
              <a:ext uri="{FF2B5EF4-FFF2-40B4-BE49-F238E27FC236}">
                <a16:creationId xmlns:a16="http://schemas.microsoft.com/office/drawing/2014/main" id="{F55CB0C8-3478-4417-8F7F-C7725F33120B}"/>
              </a:ext>
            </a:extLst>
          </p:cNvPr>
          <p:cNvSpPr/>
          <p:nvPr/>
        </p:nvSpPr>
        <p:spPr>
          <a:xfrm>
            <a:off x="2812095" y="4678799"/>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tângulo 88">
            <a:extLst>
              <a:ext uri="{FF2B5EF4-FFF2-40B4-BE49-F238E27FC236}">
                <a16:creationId xmlns:a16="http://schemas.microsoft.com/office/drawing/2014/main" id="{20194A22-6C69-4D2E-92CE-90EE8FC63E99}"/>
              </a:ext>
            </a:extLst>
          </p:cNvPr>
          <p:cNvSpPr/>
          <p:nvPr/>
        </p:nvSpPr>
        <p:spPr>
          <a:xfrm>
            <a:off x="6435303" y="1508760"/>
            <a:ext cx="4290720" cy="1967661"/>
          </a:xfrm>
          <a:prstGeom prst="rect">
            <a:avLst/>
          </a:prstGeom>
          <a:solidFill>
            <a:srgbClr val="F6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2" name="Agrupar 61">
            <a:extLst>
              <a:ext uri="{FF2B5EF4-FFF2-40B4-BE49-F238E27FC236}">
                <a16:creationId xmlns:a16="http://schemas.microsoft.com/office/drawing/2014/main" id="{9CD7551C-FD8B-406C-9DF4-4EB39E7D3E12}"/>
              </a:ext>
            </a:extLst>
          </p:cNvPr>
          <p:cNvGrpSpPr/>
          <p:nvPr/>
        </p:nvGrpSpPr>
        <p:grpSpPr>
          <a:xfrm>
            <a:off x="641422" y="2260988"/>
            <a:ext cx="904542" cy="685072"/>
            <a:chOff x="641422" y="861956"/>
            <a:chExt cx="904542" cy="685072"/>
          </a:xfrm>
        </p:grpSpPr>
        <p:pic>
          <p:nvPicPr>
            <p:cNvPr id="5" name="Imagem 4">
              <a:extLst>
                <a:ext uri="{FF2B5EF4-FFF2-40B4-BE49-F238E27FC236}">
                  <a16:creationId xmlns:a16="http://schemas.microsoft.com/office/drawing/2014/main" id="{D07A5044-1576-48B4-8CC5-1613D56D1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6" name="CaixaDeTexto 5">
              <a:extLst>
                <a:ext uri="{FF2B5EF4-FFF2-40B4-BE49-F238E27FC236}">
                  <a16:creationId xmlns:a16="http://schemas.microsoft.com/office/drawing/2014/main" id="{958C5C95-3F69-43DE-8742-8D61C1031A10}"/>
                </a:ext>
              </a:extLst>
            </p:cNvPr>
            <p:cNvSpPr txBox="1"/>
            <p:nvPr/>
          </p:nvSpPr>
          <p:spPr>
            <a:xfrm>
              <a:off x="641422" y="1270029"/>
              <a:ext cx="904542" cy="276999"/>
            </a:xfrm>
            <a:prstGeom prst="rect">
              <a:avLst/>
            </a:prstGeom>
            <a:noFill/>
          </p:spPr>
          <p:txBody>
            <a:bodyPr wrap="none" rtlCol="0">
              <a:spAutoFit/>
            </a:bodyPr>
            <a:lstStyle/>
            <a:p>
              <a:pPr algn="ctr"/>
              <a:r>
                <a:rPr lang="pt-BR" sz="1200"/>
                <a:t>Cliente App</a:t>
              </a:r>
            </a:p>
          </p:txBody>
        </p:sp>
      </p:grpSp>
      <p:grpSp>
        <p:nvGrpSpPr>
          <p:cNvPr id="16" name="Agrupar 15">
            <a:extLst>
              <a:ext uri="{FF2B5EF4-FFF2-40B4-BE49-F238E27FC236}">
                <a16:creationId xmlns:a16="http://schemas.microsoft.com/office/drawing/2014/main" id="{1F19017E-C35E-4754-A5E6-96EFBFA68FC3}"/>
              </a:ext>
            </a:extLst>
          </p:cNvPr>
          <p:cNvGrpSpPr/>
          <p:nvPr/>
        </p:nvGrpSpPr>
        <p:grpSpPr>
          <a:xfrm>
            <a:off x="1545964" y="2460602"/>
            <a:ext cx="1270000" cy="71718"/>
            <a:chOff x="2202329" y="1389529"/>
            <a:chExt cx="1270000" cy="71718"/>
          </a:xfrm>
        </p:grpSpPr>
        <p:cxnSp>
          <p:nvCxnSpPr>
            <p:cNvPr id="10" name="Conector de Seta Reta 9">
              <a:extLst>
                <a:ext uri="{FF2B5EF4-FFF2-40B4-BE49-F238E27FC236}">
                  <a16:creationId xmlns:a16="http://schemas.microsoft.com/office/drawing/2014/main" id="{1FD052A4-C965-4286-925F-7F1B18BF96B6}"/>
                </a:ext>
              </a:extLst>
            </p:cNvPr>
            <p:cNvCxnSpPr>
              <a:cxnSpLocks/>
              <a:stCxn id="11" idx="3"/>
              <a:endCxn id="12"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AD09C788-68C1-4AC0-A3D1-9FAF24032DF3}"/>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7BECB444-67E6-40C9-9295-23E139943E52}"/>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8" name="Imagem 17" descr="Ícone&#10;&#10;Descrição gerada automaticamente">
            <a:extLst>
              <a:ext uri="{FF2B5EF4-FFF2-40B4-BE49-F238E27FC236}">
                <a16:creationId xmlns:a16="http://schemas.microsoft.com/office/drawing/2014/main" id="{35D81231-ADDA-41FB-A52F-53145F59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2191634"/>
            <a:ext cx="615749" cy="609653"/>
          </a:xfrm>
          <a:prstGeom prst="rect">
            <a:avLst/>
          </a:prstGeom>
        </p:spPr>
      </p:pic>
      <p:pic>
        <p:nvPicPr>
          <p:cNvPr id="20" name="Imagem 19" descr="Logotipo&#10;&#10;Descrição gerada automaticamente">
            <a:extLst>
              <a:ext uri="{FF2B5EF4-FFF2-40B4-BE49-F238E27FC236}">
                <a16:creationId xmlns:a16="http://schemas.microsoft.com/office/drawing/2014/main" id="{BC1A46BB-379C-4EAF-807B-787BC18AE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601" y="1919188"/>
            <a:ext cx="333046" cy="333046"/>
          </a:xfrm>
          <a:prstGeom prst="rect">
            <a:avLst/>
          </a:prstGeom>
        </p:spPr>
      </p:pic>
      <p:grpSp>
        <p:nvGrpSpPr>
          <p:cNvPr id="21" name="Agrupar 20">
            <a:extLst>
              <a:ext uri="{FF2B5EF4-FFF2-40B4-BE49-F238E27FC236}">
                <a16:creationId xmlns:a16="http://schemas.microsoft.com/office/drawing/2014/main" id="{1CDD5618-C141-4744-8940-A7B060CA73B1}"/>
              </a:ext>
            </a:extLst>
          </p:cNvPr>
          <p:cNvGrpSpPr/>
          <p:nvPr/>
        </p:nvGrpSpPr>
        <p:grpSpPr>
          <a:xfrm>
            <a:off x="3722427" y="2460602"/>
            <a:ext cx="3017132" cy="71718"/>
            <a:chOff x="2202329" y="1389529"/>
            <a:chExt cx="3017132" cy="71718"/>
          </a:xfrm>
        </p:grpSpPr>
        <p:cxnSp>
          <p:nvCxnSpPr>
            <p:cNvPr id="22" name="Conector de Seta Reta 21">
              <a:extLst>
                <a:ext uri="{FF2B5EF4-FFF2-40B4-BE49-F238E27FC236}">
                  <a16:creationId xmlns:a16="http://schemas.microsoft.com/office/drawing/2014/main" id="{666FD160-03C6-4BF2-9090-8C79BD5C0561}"/>
                </a:ext>
              </a:extLst>
            </p:cNvPr>
            <p:cNvCxnSpPr>
              <a:cxnSpLocks/>
              <a:stCxn id="23" idx="3"/>
              <a:endCxn id="24" idx="1"/>
            </p:cNvCxnSpPr>
            <p:nvPr/>
          </p:nvCxnSpPr>
          <p:spPr>
            <a:xfrm>
              <a:off x="2274047" y="1425388"/>
              <a:ext cx="28736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A8F69403-4546-4558-BC81-ABE60F3A2B3A}"/>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350F81FE-4F80-4D30-8B9D-B9D490B6349E}"/>
                </a:ext>
              </a:extLst>
            </p:cNvPr>
            <p:cNvSpPr/>
            <p:nvPr/>
          </p:nvSpPr>
          <p:spPr>
            <a:xfrm flipV="1">
              <a:off x="5147743"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6" name="Agrupar 55">
            <a:extLst>
              <a:ext uri="{FF2B5EF4-FFF2-40B4-BE49-F238E27FC236}">
                <a16:creationId xmlns:a16="http://schemas.microsoft.com/office/drawing/2014/main" id="{11A7A3E2-B525-4299-8B1C-9A1F85EC9D4A}"/>
              </a:ext>
            </a:extLst>
          </p:cNvPr>
          <p:cNvGrpSpPr/>
          <p:nvPr/>
        </p:nvGrpSpPr>
        <p:grpSpPr>
          <a:xfrm>
            <a:off x="8628678" y="2219251"/>
            <a:ext cx="1260563" cy="834531"/>
            <a:chOff x="7472329" y="457927"/>
            <a:chExt cx="1260563" cy="834531"/>
          </a:xfrm>
        </p:grpSpPr>
        <p:grpSp>
          <p:nvGrpSpPr>
            <p:cNvPr id="25" name="Agrupar 24">
              <a:extLst>
                <a:ext uri="{FF2B5EF4-FFF2-40B4-BE49-F238E27FC236}">
                  <a16:creationId xmlns:a16="http://schemas.microsoft.com/office/drawing/2014/main" id="{B99CFA6F-7D20-4F5F-83C5-E84273825954}"/>
                </a:ext>
              </a:extLst>
            </p:cNvPr>
            <p:cNvGrpSpPr/>
            <p:nvPr/>
          </p:nvGrpSpPr>
          <p:grpSpPr>
            <a:xfrm>
              <a:off x="7472329" y="457927"/>
              <a:ext cx="1230884" cy="834531"/>
              <a:chOff x="7587028" y="2129495"/>
              <a:chExt cx="1230884" cy="834531"/>
            </a:xfrm>
          </p:grpSpPr>
          <p:pic>
            <p:nvPicPr>
              <p:cNvPr id="26" name="Imagem 25">
                <a:extLst>
                  <a:ext uri="{FF2B5EF4-FFF2-40B4-BE49-F238E27FC236}">
                    <a16:creationId xmlns:a16="http://schemas.microsoft.com/office/drawing/2014/main" id="{E2E4F368-0CF6-48E8-AA3D-D20413EE3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0108" y="2349770"/>
                <a:ext cx="390522" cy="390520"/>
              </a:xfrm>
              <a:prstGeom prst="rect">
                <a:avLst/>
              </a:prstGeom>
            </p:spPr>
          </p:pic>
          <p:sp>
            <p:nvSpPr>
              <p:cNvPr id="27" name="CaixaDeTexto 26">
                <a:extLst>
                  <a:ext uri="{FF2B5EF4-FFF2-40B4-BE49-F238E27FC236}">
                    <a16:creationId xmlns:a16="http://schemas.microsoft.com/office/drawing/2014/main" id="{AB0E6DE6-F578-4C52-9F6D-4019C66DB817}"/>
                  </a:ext>
                </a:extLst>
              </p:cNvPr>
              <p:cNvSpPr txBox="1"/>
              <p:nvPr/>
            </p:nvSpPr>
            <p:spPr>
              <a:xfrm>
                <a:off x="7930108" y="2748582"/>
                <a:ext cx="887804" cy="215444"/>
              </a:xfrm>
              <a:prstGeom prst="rect">
                <a:avLst/>
              </a:prstGeom>
              <a:noFill/>
            </p:spPr>
            <p:txBody>
              <a:bodyPr wrap="square" rtlCol="0">
                <a:spAutoFit/>
              </a:bodyPr>
              <a:lstStyle/>
              <a:p>
                <a:pPr algn="ctr"/>
                <a:r>
                  <a:rPr lang="en-US" sz="800" err="1"/>
                  <a:t>Bancos</a:t>
                </a:r>
                <a:r>
                  <a:rPr lang="en-US" sz="800"/>
                  <a:t> de Dados</a:t>
                </a:r>
                <a:endParaRPr lang="pt-BR" sz="800"/>
              </a:p>
            </p:txBody>
          </p:sp>
          <p:pic>
            <p:nvPicPr>
              <p:cNvPr id="28" name="Imagem 27" descr="Interface gráfica do usuário, Texto&#10;&#10;Descrição gerada automaticamente">
                <a:extLst>
                  <a:ext uri="{FF2B5EF4-FFF2-40B4-BE49-F238E27FC236}">
                    <a16:creationId xmlns:a16="http://schemas.microsoft.com/office/drawing/2014/main" id="{568AA6DE-71D9-4C46-9CAE-719A095C9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028" y="2129495"/>
                <a:ext cx="659277" cy="372635"/>
              </a:xfrm>
              <a:prstGeom prst="rect">
                <a:avLst/>
              </a:prstGeom>
            </p:spPr>
          </p:pic>
        </p:grpSp>
        <p:grpSp>
          <p:nvGrpSpPr>
            <p:cNvPr id="55" name="Agrupar 54">
              <a:extLst>
                <a:ext uri="{FF2B5EF4-FFF2-40B4-BE49-F238E27FC236}">
                  <a16:creationId xmlns:a16="http://schemas.microsoft.com/office/drawing/2014/main" id="{63A07997-D01A-4EC3-88AE-194275AB7ACA}"/>
                </a:ext>
              </a:extLst>
            </p:cNvPr>
            <p:cNvGrpSpPr/>
            <p:nvPr/>
          </p:nvGrpSpPr>
          <p:grpSpPr>
            <a:xfrm>
              <a:off x="8181167" y="589309"/>
              <a:ext cx="551725" cy="480159"/>
              <a:chOff x="8181167" y="589309"/>
              <a:chExt cx="551725" cy="480159"/>
            </a:xfrm>
          </p:grpSpPr>
          <p:pic>
            <p:nvPicPr>
              <p:cNvPr id="32" name="Imagem 31">
                <a:extLst>
                  <a:ext uri="{FF2B5EF4-FFF2-40B4-BE49-F238E27FC236}">
                    <a16:creationId xmlns:a16="http://schemas.microsoft.com/office/drawing/2014/main" id="{9A8278E8-BA4A-4862-8F5F-E630384E2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1626" y="678202"/>
                <a:ext cx="391266" cy="391266"/>
              </a:xfrm>
              <a:prstGeom prst="rect">
                <a:avLst/>
              </a:prstGeom>
            </p:spPr>
          </p:pic>
          <p:pic>
            <p:nvPicPr>
              <p:cNvPr id="31" name="Imagem 30">
                <a:extLst>
                  <a:ext uri="{FF2B5EF4-FFF2-40B4-BE49-F238E27FC236}">
                    <a16:creationId xmlns:a16="http://schemas.microsoft.com/office/drawing/2014/main" id="{DD32D08D-7C95-480A-8E50-52FE3D89E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167" y="589309"/>
                <a:ext cx="416686" cy="177786"/>
              </a:xfrm>
              <a:prstGeom prst="rect">
                <a:avLst/>
              </a:prstGeom>
            </p:spPr>
          </p:pic>
        </p:grpSp>
      </p:grpSp>
      <p:grpSp>
        <p:nvGrpSpPr>
          <p:cNvPr id="37" name="Agrupar 36">
            <a:extLst>
              <a:ext uri="{FF2B5EF4-FFF2-40B4-BE49-F238E27FC236}">
                <a16:creationId xmlns:a16="http://schemas.microsoft.com/office/drawing/2014/main" id="{449988B9-1ACD-4209-AA33-9D41EDD3A1D7}"/>
              </a:ext>
            </a:extLst>
          </p:cNvPr>
          <p:cNvGrpSpPr/>
          <p:nvPr/>
        </p:nvGrpSpPr>
        <p:grpSpPr>
          <a:xfrm>
            <a:off x="6742305" y="2267667"/>
            <a:ext cx="732296" cy="771744"/>
            <a:chOff x="5131093" y="2315813"/>
            <a:chExt cx="732296" cy="771744"/>
          </a:xfrm>
        </p:grpSpPr>
        <p:pic>
          <p:nvPicPr>
            <p:cNvPr id="46" name="Imagem 45" descr="Uma imagem contendo Interface gráfica do usuário&#10;&#10;Descrição gerada automaticamente">
              <a:extLst>
                <a:ext uri="{FF2B5EF4-FFF2-40B4-BE49-F238E27FC236}">
                  <a16:creationId xmlns:a16="http://schemas.microsoft.com/office/drawing/2014/main" id="{9A0232CF-29D2-497A-B215-0E3605517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1093" y="2315813"/>
              <a:ext cx="301520" cy="466132"/>
            </a:xfrm>
            <a:prstGeom prst="rect">
              <a:avLst/>
            </a:prstGeom>
          </p:spPr>
        </p:pic>
        <p:sp>
          <p:nvSpPr>
            <p:cNvPr id="47" name="CaixaDeTexto 46">
              <a:extLst>
                <a:ext uri="{FF2B5EF4-FFF2-40B4-BE49-F238E27FC236}">
                  <a16:creationId xmlns:a16="http://schemas.microsoft.com/office/drawing/2014/main" id="{18A8F6E1-F305-4E7A-944A-E8450D386C0E}"/>
                </a:ext>
              </a:extLst>
            </p:cNvPr>
            <p:cNvSpPr txBox="1"/>
            <p:nvPr/>
          </p:nvSpPr>
          <p:spPr>
            <a:xfrm>
              <a:off x="5131093" y="2749003"/>
              <a:ext cx="732296" cy="338554"/>
            </a:xfrm>
            <a:prstGeom prst="rect">
              <a:avLst/>
            </a:prstGeom>
            <a:noFill/>
          </p:spPr>
          <p:txBody>
            <a:bodyPr wrap="square" rtlCol="0">
              <a:spAutoFit/>
            </a:bodyPr>
            <a:lstStyle/>
            <a:p>
              <a:pPr algn="ctr"/>
              <a:r>
                <a:rPr lang="en-US" sz="800" err="1"/>
                <a:t>Servidores</a:t>
              </a:r>
              <a:r>
                <a:rPr lang="en-US" sz="800"/>
                <a:t> de </a:t>
              </a:r>
              <a:r>
                <a:rPr lang="en-US" sz="800" err="1"/>
                <a:t>Aplicação</a:t>
              </a:r>
              <a:endParaRPr lang="pt-BR" sz="800"/>
            </a:p>
          </p:txBody>
        </p:sp>
        <p:pic>
          <p:nvPicPr>
            <p:cNvPr id="52" name="Imagem 51" descr="Uma imagem contendo Interface gráfica do usuário&#10;&#10;Descrição gerada automaticamente">
              <a:extLst>
                <a:ext uri="{FF2B5EF4-FFF2-40B4-BE49-F238E27FC236}">
                  <a16:creationId xmlns:a16="http://schemas.microsoft.com/office/drawing/2014/main" id="{7BC4360F-7651-403B-8AAC-EA627D8135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9866" y="2315813"/>
              <a:ext cx="301520" cy="466132"/>
            </a:xfrm>
            <a:prstGeom prst="rect">
              <a:avLst/>
            </a:prstGeom>
          </p:spPr>
        </p:pic>
        <p:pic>
          <p:nvPicPr>
            <p:cNvPr id="53" name="Imagem 52" descr="Uma imagem contendo Interface gráfica do usuário&#10;&#10;Descrição gerada automaticamente">
              <a:extLst>
                <a:ext uri="{FF2B5EF4-FFF2-40B4-BE49-F238E27FC236}">
                  <a16:creationId xmlns:a16="http://schemas.microsoft.com/office/drawing/2014/main" id="{B2256743-DEC3-4264-9965-2B2EBA80F6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2613" y="2315813"/>
              <a:ext cx="301520" cy="466132"/>
            </a:xfrm>
            <a:prstGeom prst="rect">
              <a:avLst/>
            </a:prstGeom>
          </p:spPr>
        </p:pic>
        <p:pic>
          <p:nvPicPr>
            <p:cNvPr id="54" name="Imagem 53" descr="Uma imagem contendo Interface gráfica do usuário&#10;&#10;Descrição gerada automaticamente">
              <a:extLst>
                <a:ext uri="{FF2B5EF4-FFF2-40B4-BE49-F238E27FC236}">
                  <a16:creationId xmlns:a16="http://schemas.microsoft.com/office/drawing/2014/main" id="{6647EFDA-0D14-4377-A423-5A31135AE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1869" y="2315813"/>
              <a:ext cx="301520" cy="466132"/>
            </a:xfrm>
            <a:prstGeom prst="rect">
              <a:avLst/>
            </a:prstGeom>
          </p:spPr>
        </p:pic>
      </p:grpSp>
      <p:pic>
        <p:nvPicPr>
          <p:cNvPr id="57" name="Imagem 56" descr="Uma imagem contendo Texto&#10;&#10;Descrição gerada automaticamente">
            <a:extLst>
              <a:ext uri="{FF2B5EF4-FFF2-40B4-BE49-F238E27FC236}">
                <a16:creationId xmlns:a16="http://schemas.microsoft.com/office/drawing/2014/main" id="{4E2B0691-250D-4795-9BC5-D57988236B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2305" y="1737938"/>
            <a:ext cx="1410834" cy="224117"/>
          </a:xfrm>
          <a:prstGeom prst="rect">
            <a:avLst/>
          </a:prstGeom>
        </p:spPr>
      </p:pic>
      <p:grpSp>
        <p:nvGrpSpPr>
          <p:cNvPr id="58" name="Agrupar 57">
            <a:extLst>
              <a:ext uri="{FF2B5EF4-FFF2-40B4-BE49-F238E27FC236}">
                <a16:creationId xmlns:a16="http://schemas.microsoft.com/office/drawing/2014/main" id="{23B4E728-A78E-4DF9-A9DE-F335040D35BD}"/>
              </a:ext>
            </a:extLst>
          </p:cNvPr>
          <p:cNvGrpSpPr/>
          <p:nvPr/>
        </p:nvGrpSpPr>
        <p:grpSpPr>
          <a:xfrm>
            <a:off x="7536882" y="2460602"/>
            <a:ext cx="1270000" cy="71718"/>
            <a:chOff x="2202329" y="1389529"/>
            <a:chExt cx="1270000" cy="71718"/>
          </a:xfrm>
        </p:grpSpPr>
        <p:cxnSp>
          <p:nvCxnSpPr>
            <p:cNvPr id="59" name="Conector de Seta Reta 58">
              <a:extLst>
                <a:ext uri="{FF2B5EF4-FFF2-40B4-BE49-F238E27FC236}">
                  <a16:creationId xmlns:a16="http://schemas.microsoft.com/office/drawing/2014/main" id="{8399F6E7-9F22-4E16-8A1E-1A0D5EEB3224}"/>
                </a:ext>
              </a:extLst>
            </p:cNvPr>
            <p:cNvCxnSpPr>
              <a:cxnSpLocks/>
              <a:stCxn id="60" idx="3"/>
              <a:endCxn id="61"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D286BB20-2E34-46A2-9741-46B80D90F6A6}"/>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219F4876-418B-441A-9312-142C46D9A18D}"/>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3" name="Agrupar 62">
            <a:extLst>
              <a:ext uri="{FF2B5EF4-FFF2-40B4-BE49-F238E27FC236}">
                <a16:creationId xmlns:a16="http://schemas.microsoft.com/office/drawing/2014/main" id="{1C438A80-D51D-4DD6-80F9-959AB5432151}"/>
              </a:ext>
            </a:extLst>
          </p:cNvPr>
          <p:cNvGrpSpPr/>
          <p:nvPr/>
        </p:nvGrpSpPr>
        <p:grpSpPr>
          <a:xfrm>
            <a:off x="619814" y="3467996"/>
            <a:ext cx="947760" cy="685072"/>
            <a:chOff x="619814" y="861956"/>
            <a:chExt cx="947760" cy="685072"/>
          </a:xfrm>
        </p:grpSpPr>
        <p:pic>
          <p:nvPicPr>
            <p:cNvPr id="64" name="Imagem 63">
              <a:extLst>
                <a:ext uri="{FF2B5EF4-FFF2-40B4-BE49-F238E27FC236}">
                  <a16:creationId xmlns:a16="http://schemas.microsoft.com/office/drawing/2014/main" id="{282399C7-A5F3-42C5-81DF-5ADECF57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65" name="CaixaDeTexto 64">
              <a:extLst>
                <a:ext uri="{FF2B5EF4-FFF2-40B4-BE49-F238E27FC236}">
                  <a16:creationId xmlns:a16="http://schemas.microsoft.com/office/drawing/2014/main" id="{0BBE9654-FF5E-43D4-828A-E9008510508B}"/>
                </a:ext>
              </a:extLst>
            </p:cNvPr>
            <p:cNvSpPr txBox="1"/>
            <p:nvPr/>
          </p:nvSpPr>
          <p:spPr>
            <a:xfrm>
              <a:off x="619814" y="1270029"/>
              <a:ext cx="947760" cy="276999"/>
            </a:xfrm>
            <a:prstGeom prst="rect">
              <a:avLst/>
            </a:prstGeom>
            <a:noFill/>
          </p:spPr>
          <p:txBody>
            <a:bodyPr wrap="none" rtlCol="0">
              <a:spAutoFit/>
            </a:bodyPr>
            <a:lstStyle/>
            <a:p>
              <a:pPr algn="ctr"/>
              <a:r>
                <a:rPr lang="pt-BR" sz="1200"/>
                <a:t>Cliente Sites</a:t>
              </a:r>
            </a:p>
          </p:txBody>
        </p:sp>
      </p:grpSp>
      <p:pic>
        <p:nvPicPr>
          <p:cNvPr id="66" name="Imagem 65" descr="Ícone&#10;&#10;Descrição gerada automaticamente">
            <a:extLst>
              <a:ext uri="{FF2B5EF4-FFF2-40B4-BE49-F238E27FC236}">
                <a16:creationId xmlns:a16="http://schemas.microsoft.com/office/drawing/2014/main" id="{11E74DFF-9A9E-41D7-8BAC-9349D7F85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3467996"/>
            <a:ext cx="615749" cy="609653"/>
          </a:xfrm>
          <a:prstGeom prst="rect">
            <a:avLst/>
          </a:prstGeom>
        </p:spPr>
      </p:pic>
      <p:grpSp>
        <p:nvGrpSpPr>
          <p:cNvPr id="68" name="Agrupar 67">
            <a:extLst>
              <a:ext uri="{FF2B5EF4-FFF2-40B4-BE49-F238E27FC236}">
                <a16:creationId xmlns:a16="http://schemas.microsoft.com/office/drawing/2014/main" id="{46858D53-4FD9-4BD4-8F85-1A6A2D538BA1}"/>
              </a:ext>
            </a:extLst>
          </p:cNvPr>
          <p:cNvGrpSpPr/>
          <p:nvPr/>
        </p:nvGrpSpPr>
        <p:grpSpPr>
          <a:xfrm>
            <a:off x="1545964" y="3748507"/>
            <a:ext cx="1270000" cy="71718"/>
            <a:chOff x="2202329" y="1389529"/>
            <a:chExt cx="1270000" cy="71718"/>
          </a:xfrm>
        </p:grpSpPr>
        <p:cxnSp>
          <p:nvCxnSpPr>
            <p:cNvPr id="69" name="Conector de Seta Reta 68">
              <a:extLst>
                <a:ext uri="{FF2B5EF4-FFF2-40B4-BE49-F238E27FC236}">
                  <a16:creationId xmlns:a16="http://schemas.microsoft.com/office/drawing/2014/main" id="{0EE2E9A8-57B6-44D7-ACFC-2A9EEE41979A}"/>
                </a:ext>
              </a:extLst>
            </p:cNvPr>
            <p:cNvCxnSpPr>
              <a:cxnSpLocks/>
              <a:stCxn id="70" idx="3"/>
              <a:endCxn id="71"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tângulo 69">
              <a:extLst>
                <a:ext uri="{FF2B5EF4-FFF2-40B4-BE49-F238E27FC236}">
                  <a16:creationId xmlns:a16="http://schemas.microsoft.com/office/drawing/2014/main" id="{D0F202D7-AEBB-4271-A5AD-3396CC72D882}"/>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EE5E9A5A-FB44-4DA9-A06B-B08839E516F9}"/>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2" name="Agrupar 71">
            <a:extLst>
              <a:ext uri="{FF2B5EF4-FFF2-40B4-BE49-F238E27FC236}">
                <a16:creationId xmlns:a16="http://schemas.microsoft.com/office/drawing/2014/main" id="{32426B6F-6A2F-4314-AA2E-119DC1F3E5E6}"/>
              </a:ext>
            </a:extLst>
          </p:cNvPr>
          <p:cNvGrpSpPr/>
          <p:nvPr/>
        </p:nvGrpSpPr>
        <p:grpSpPr>
          <a:xfrm>
            <a:off x="3722427" y="2623071"/>
            <a:ext cx="2995904" cy="1011117"/>
            <a:chOff x="2202329" y="450130"/>
            <a:chExt cx="2995904" cy="1011117"/>
          </a:xfrm>
        </p:grpSpPr>
        <p:cxnSp>
          <p:nvCxnSpPr>
            <p:cNvPr id="73" name="Conector de Seta Reta 72">
              <a:extLst>
                <a:ext uri="{FF2B5EF4-FFF2-40B4-BE49-F238E27FC236}">
                  <a16:creationId xmlns:a16="http://schemas.microsoft.com/office/drawing/2014/main" id="{D3BE87D0-4876-4ECC-B674-099590A6FC07}"/>
                </a:ext>
              </a:extLst>
            </p:cNvPr>
            <p:cNvCxnSpPr>
              <a:cxnSpLocks/>
              <a:stCxn id="74" idx="3"/>
              <a:endCxn id="75" idx="1"/>
            </p:cNvCxnSpPr>
            <p:nvPr/>
          </p:nvCxnSpPr>
          <p:spPr>
            <a:xfrm flipV="1">
              <a:off x="2274047" y="485989"/>
              <a:ext cx="2852468" cy="9393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tângulo 73">
              <a:extLst>
                <a:ext uri="{FF2B5EF4-FFF2-40B4-BE49-F238E27FC236}">
                  <a16:creationId xmlns:a16="http://schemas.microsoft.com/office/drawing/2014/main" id="{1989479F-3E8A-4460-BD96-D57CF79A9EC4}"/>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tângulo 74">
              <a:extLst>
                <a:ext uri="{FF2B5EF4-FFF2-40B4-BE49-F238E27FC236}">
                  <a16:creationId xmlns:a16="http://schemas.microsoft.com/office/drawing/2014/main" id="{67ECEE18-0D6C-410D-ABB7-EF5920CAB4A8}"/>
                </a:ext>
              </a:extLst>
            </p:cNvPr>
            <p:cNvSpPr/>
            <p:nvPr/>
          </p:nvSpPr>
          <p:spPr>
            <a:xfrm flipV="1">
              <a:off x="5126515" y="450130"/>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7" name="Agrupar 76">
            <a:extLst>
              <a:ext uri="{FF2B5EF4-FFF2-40B4-BE49-F238E27FC236}">
                <a16:creationId xmlns:a16="http://schemas.microsoft.com/office/drawing/2014/main" id="{7E33A478-D6AA-4A1E-966B-24B8AF1E5801}"/>
              </a:ext>
            </a:extLst>
          </p:cNvPr>
          <p:cNvGrpSpPr/>
          <p:nvPr/>
        </p:nvGrpSpPr>
        <p:grpSpPr>
          <a:xfrm>
            <a:off x="348028" y="5646278"/>
            <a:ext cx="1491350" cy="1054404"/>
            <a:chOff x="348028" y="861956"/>
            <a:chExt cx="1491350" cy="1054404"/>
          </a:xfrm>
        </p:grpSpPr>
        <p:pic>
          <p:nvPicPr>
            <p:cNvPr id="78" name="Imagem 77">
              <a:extLst>
                <a:ext uri="{FF2B5EF4-FFF2-40B4-BE49-F238E27FC236}">
                  <a16:creationId xmlns:a16="http://schemas.microsoft.com/office/drawing/2014/main" id="{7FCC153B-3093-4EA9-86D6-D04A786D9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79" name="CaixaDeTexto 78">
              <a:extLst>
                <a:ext uri="{FF2B5EF4-FFF2-40B4-BE49-F238E27FC236}">
                  <a16:creationId xmlns:a16="http://schemas.microsoft.com/office/drawing/2014/main" id="{5E9DE02C-24A5-4678-8D00-95D41967C645}"/>
                </a:ext>
              </a:extLst>
            </p:cNvPr>
            <p:cNvSpPr txBox="1"/>
            <p:nvPr/>
          </p:nvSpPr>
          <p:spPr>
            <a:xfrm>
              <a:off x="348028" y="1270029"/>
              <a:ext cx="1491350" cy="646331"/>
            </a:xfrm>
            <a:prstGeom prst="rect">
              <a:avLst/>
            </a:prstGeom>
            <a:noFill/>
          </p:spPr>
          <p:txBody>
            <a:bodyPr wrap="square" rtlCol="0">
              <a:spAutoFit/>
            </a:bodyPr>
            <a:lstStyle/>
            <a:p>
              <a:pPr algn="ctr"/>
              <a:r>
                <a:rPr lang="pt-BR" sz="1200"/>
                <a:t>Usuários Portal IHS</a:t>
              </a:r>
            </a:p>
            <a:p>
              <a:pPr algn="ctr"/>
              <a:r>
                <a:rPr lang="pt-BR" sz="1200"/>
                <a:t>(Concessionárias, escritórios, </a:t>
              </a:r>
              <a:r>
                <a:rPr lang="pt-BR" sz="1200" err="1"/>
                <a:t>etc</a:t>
              </a:r>
              <a:r>
                <a:rPr lang="pt-BR" sz="1200"/>
                <a:t>)</a:t>
              </a:r>
            </a:p>
          </p:txBody>
        </p:sp>
      </p:grpSp>
      <p:grpSp>
        <p:nvGrpSpPr>
          <p:cNvPr id="80" name="Agrupar 79">
            <a:extLst>
              <a:ext uri="{FF2B5EF4-FFF2-40B4-BE49-F238E27FC236}">
                <a16:creationId xmlns:a16="http://schemas.microsoft.com/office/drawing/2014/main" id="{AB390318-6AC6-4D2E-91EE-83D5384E6039}"/>
              </a:ext>
            </a:extLst>
          </p:cNvPr>
          <p:cNvGrpSpPr/>
          <p:nvPr/>
        </p:nvGrpSpPr>
        <p:grpSpPr>
          <a:xfrm>
            <a:off x="1629007" y="2967693"/>
            <a:ext cx="5580091" cy="3548303"/>
            <a:chOff x="-43491" y="563360"/>
            <a:chExt cx="5580091" cy="3548303"/>
          </a:xfrm>
        </p:grpSpPr>
        <p:cxnSp>
          <p:nvCxnSpPr>
            <p:cNvPr id="81" name="Conector de Seta Reta 72">
              <a:extLst>
                <a:ext uri="{FF2B5EF4-FFF2-40B4-BE49-F238E27FC236}">
                  <a16:creationId xmlns:a16="http://schemas.microsoft.com/office/drawing/2014/main" id="{B70C5117-6882-4B30-A092-6FF7AA646849}"/>
                </a:ext>
              </a:extLst>
            </p:cNvPr>
            <p:cNvCxnSpPr>
              <a:cxnSpLocks/>
              <a:stCxn id="82" idx="3"/>
              <a:endCxn id="83" idx="1"/>
            </p:cNvCxnSpPr>
            <p:nvPr/>
          </p:nvCxnSpPr>
          <p:spPr>
            <a:xfrm flipV="1">
              <a:off x="28227" y="635078"/>
              <a:ext cx="5472514" cy="34407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tângulo 81">
              <a:extLst>
                <a:ext uri="{FF2B5EF4-FFF2-40B4-BE49-F238E27FC236}">
                  <a16:creationId xmlns:a16="http://schemas.microsoft.com/office/drawing/2014/main" id="{D7A7E126-7676-4171-ABB8-BAF732843815}"/>
                </a:ext>
              </a:extLst>
            </p:cNvPr>
            <p:cNvSpPr/>
            <p:nvPr/>
          </p:nvSpPr>
          <p:spPr>
            <a:xfrm flipV="1">
              <a:off x="-43491" y="4039945"/>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271B0F09-B371-44AE-91FB-BE85A8410698}"/>
                </a:ext>
              </a:extLst>
            </p:cNvPr>
            <p:cNvSpPr/>
            <p:nvPr/>
          </p:nvSpPr>
          <p:spPr>
            <a:xfrm rot="16200000" flipV="1">
              <a:off x="5464882" y="563360"/>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1" name="CaixaDeTexto 90">
            <a:extLst>
              <a:ext uri="{FF2B5EF4-FFF2-40B4-BE49-F238E27FC236}">
                <a16:creationId xmlns:a16="http://schemas.microsoft.com/office/drawing/2014/main" id="{849A7BBF-8A22-4F21-AD30-3859F46CE94E}"/>
              </a:ext>
            </a:extLst>
          </p:cNvPr>
          <p:cNvSpPr txBox="1"/>
          <p:nvPr/>
        </p:nvSpPr>
        <p:spPr>
          <a:xfrm>
            <a:off x="2908348" y="2753295"/>
            <a:ext cx="732296" cy="215444"/>
          </a:xfrm>
          <a:prstGeom prst="rect">
            <a:avLst/>
          </a:prstGeom>
          <a:noFill/>
        </p:spPr>
        <p:txBody>
          <a:bodyPr wrap="square" rtlCol="0">
            <a:spAutoFit/>
          </a:bodyPr>
          <a:lstStyle/>
          <a:p>
            <a:pPr algn="ctr"/>
            <a:r>
              <a:rPr lang="en-US" sz="800"/>
              <a:t>Infra App</a:t>
            </a:r>
            <a:endParaRPr lang="pt-BR" sz="800"/>
          </a:p>
        </p:txBody>
      </p:sp>
      <p:sp>
        <p:nvSpPr>
          <p:cNvPr id="92" name="CaixaDeTexto 91">
            <a:extLst>
              <a:ext uri="{FF2B5EF4-FFF2-40B4-BE49-F238E27FC236}">
                <a16:creationId xmlns:a16="http://schemas.microsoft.com/office/drawing/2014/main" id="{2D64C171-90DB-4D4D-9248-645FB92C5FAE}"/>
              </a:ext>
            </a:extLst>
          </p:cNvPr>
          <p:cNvSpPr txBox="1"/>
          <p:nvPr/>
        </p:nvSpPr>
        <p:spPr>
          <a:xfrm>
            <a:off x="2908348" y="4054865"/>
            <a:ext cx="732296" cy="215444"/>
          </a:xfrm>
          <a:prstGeom prst="rect">
            <a:avLst/>
          </a:prstGeom>
          <a:noFill/>
        </p:spPr>
        <p:txBody>
          <a:bodyPr wrap="square" rtlCol="0">
            <a:spAutoFit/>
          </a:bodyPr>
          <a:lstStyle/>
          <a:p>
            <a:pPr algn="ctr"/>
            <a:r>
              <a:rPr lang="en-US" sz="800"/>
              <a:t>Infra Sites</a:t>
            </a:r>
            <a:endParaRPr lang="pt-BR" sz="800"/>
          </a:p>
        </p:txBody>
      </p:sp>
      <p:grpSp>
        <p:nvGrpSpPr>
          <p:cNvPr id="95" name="Agrupar 94">
            <a:extLst>
              <a:ext uri="{FF2B5EF4-FFF2-40B4-BE49-F238E27FC236}">
                <a16:creationId xmlns:a16="http://schemas.microsoft.com/office/drawing/2014/main" id="{A06643F0-1D12-4291-9288-B7E1485CF1EA}"/>
              </a:ext>
            </a:extLst>
          </p:cNvPr>
          <p:cNvGrpSpPr/>
          <p:nvPr/>
        </p:nvGrpSpPr>
        <p:grpSpPr>
          <a:xfrm>
            <a:off x="590962" y="4693876"/>
            <a:ext cx="1005468" cy="685072"/>
            <a:chOff x="590962" y="861956"/>
            <a:chExt cx="1005468" cy="685072"/>
          </a:xfrm>
        </p:grpSpPr>
        <p:pic>
          <p:nvPicPr>
            <p:cNvPr id="96" name="Imagem 95">
              <a:extLst>
                <a:ext uri="{FF2B5EF4-FFF2-40B4-BE49-F238E27FC236}">
                  <a16:creationId xmlns:a16="http://schemas.microsoft.com/office/drawing/2014/main" id="{DEC6D770-54F3-42D2-8386-C850508FD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97" name="CaixaDeTexto 96">
              <a:extLst>
                <a:ext uri="{FF2B5EF4-FFF2-40B4-BE49-F238E27FC236}">
                  <a16:creationId xmlns:a16="http://schemas.microsoft.com/office/drawing/2014/main" id="{F02EADA0-CEBE-4E9C-A842-08D82CC4B9B6}"/>
                </a:ext>
              </a:extLst>
            </p:cNvPr>
            <p:cNvSpPr txBox="1"/>
            <p:nvPr/>
          </p:nvSpPr>
          <p:spPr>
            <a:xfrm>
              <a:off x="590962" y="1270029"/>
              <a:ext cx="1005468" cy="276999"/>
            </a:xfrm>
            <a:prstGeom prst="rect">
              <a:avLst/>
            </a:prstGeom>
            <a:noFill/>
          </p:spPr>
          <p:txBody>
            <a:bodyPr wrap="none" rtlCol="0">
              <a:spAutoFit/>
            </a:bodyPr>
            <a:lstStyle/>
            <a:p>
              <a:pPr algn="ctr"/>
              <a:r>
                <a:rPr lang="pt-BR" sz="1200"/>
                <a:t>Venda Digital</a:t>
              </a:r>
            </a:p>
          </p:txBody>
        </p:sp>
      </p:grpSp>
      <p:pic>
        <p:nvPicPr>
          <p:cNvPr id="98" name="Imagem 97" descr="Ícone&#10;&#10;Descrição gerada automaticamente">
            <a:extLst>
              <a:ext uri="{FF2B5EF4-FFF2-40B4-BE49-F238E27FC236}">
                <a16:creationId xmlns:a16="http://schemas.microsoft.com/office/drawing/2014/main" id="{C2A4842F-32FF-4B90-BF31-53D27DC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4633875"/>
            <a:ext cx="615749" cy="609653"/>
          </a:xfrm>
          <a:prstGeom prst="rect">
            <a:avLst/>
          </a:prstGeom>
        </p:spPr>
      </p:pic>
      <p:sp>
        <p:nvSpPr>
          <p:cNvPr id="99" name="CaixaDeTexto 98">
            <a:extLst>
              <a:ext uri="{FF2B5EF4-FFF2-40B4-BE49-F238E27FC236}">
                <a16:creationId xmlns:a16="http://schemas.microsoft.com/office/drawing/2014/main" id="{D7CBFE12-9293-4A00-B51E-39A1E2380549}"/>
              </a:ext>
            </a:extLst>
          </p:cNvPr>
          <p:cNvSpPr txBox="1"/>
          <p:nvPr/>
        </p:nvSpPr>
        <p:spPr>
          <a:xfrm>
            <a:off x="2908348" y="5220744"/>
            <a:ext cx="732296" cy="215444"/>
          </a:xfrm>
          <a:prstGeom prst="rect">
            <a:avLst/>
          </a:prstGeom>
          <a:noFill/>
        </p:spPr>
        <p:txBody>
          <a:bodyPr wrap="square" rtlCol="0">
            <a:spAutoFit/>
          </a:bodyPr>
          <a:lstStyle/>
          <a:p>
            <a:pPr algn="ctr"/>
            <a:r>
              <a:rPr lang="en-US" sz="800"/>
              <a:t>Infra </a:t>
            </a:r>
            <a:r>
              <a:rPr lang="en-US" sz="800" err="1"/>
              <a:t>PdV</a:t>
            </a:r>
            <a:endParaRPr lang="pt-BR" sz="800"/>
          </a:p>
        </p:txBody>
      </p:sp>
      <p:grpSp>
        <p:nvGrpSpPr>
          <p:cNvPr id="100" name="Agrupar 99">
            <a:extLst>
              <a:ext uri="{FF2B5EF4-FFF2-40B4-BE49-F238E27FC236}">
                <a16:creationId xmlns:a16="http://schemas.microsoft.com/office/drawing/2014/main" id="{A029ABD7-6A9C-42B7-997C-E197BA433D10}"/>
              </a:ext>
            </a:extLst>
          </p:cNvPr>
          <p:cNvGrpSpPr/>
          <p:nvPr/>
        </p:nvGrpSpPr>
        <p:grpSpPr>
          <a:xfrm>
            <a:off x="1545964" y="4925135"/>
            <a:ext cx="1270000" cy="71718"/>
            <a:chOff x="2202329" y="1389529"/>
            <a:chExt cx="1270000" cy="71718"/>
          </a:xfrm>
        </p:grpSpPr>
        <p:cxnSp>
          <p:nvCxnSpPr>
            <p:cNvPr id="101" name="Conector de Seta Reta 100">
              <a:extLst>
                <a:ext uri="{FF2B5EF4-FFF2-40B4-BE49-F238E27FC236}">
                  <a16:creationId xmlns:a16="http://schemas.microsoft.com/office/drawing/2014/main" id="{3E7977B6-0263-4890-A056-E95FA1B54805}"/>
                </a:ext>
              </a:extLst>
            </p:cNvPr>
            <p:cNvCxnSpPr>
              <a:cxnSpLocks/>
              <a:stCxn id="102" idx="3"/>
              <a:endCxn id="103"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tângulo 101">
              <a:extLst>
                <a:ext uri="{FF2B5EF4-FFF2-40B4-BE49-F238E27FC236}">
                  <a16:creationId xmlns:a16="http://schemas.microsoft.com/office/drawing/2014/main" id="{48AC7CEB-067E-4CD7-9716-4DB8C9170E5C}"/>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02">
              <a:extLst>
                <a:ext uri="{FF2B5EF4-FFF2-40B4-BE49-F238E27FC236}">
                  <a16:creationId xmlns:a16="http://schemas.microsoft.com/office/drawing/2014/main" id="{4C6B5798-A2A8-4FED-B135-50BA4D842597}"/>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4" name="Agrupar 103">
            <a:extLst>
              <a:ext uri="{FF2B5EF4-FFF2-40B4-BE49-F238E27FC236}">
                <a16:creationId xmlns:a16="http://schemas.microsoft.com/office/drawing/2014/main" id="{5A388A68-F709-438E-8644-A291889A59CF}"/>
              </a:ext>
            </a:extLst>
          </p:cNvPr>
          <p:cNvGrpSpPr/>
          <p:nvPr/>
        </p:nvGrpSpPr>
        <p:grpSpPr>
          <a:xfrm>
            <a:off x="3722427" y="2844448"/>
            <a:ext cx="3019878" cy="2155139"/>
            <a:chOff x="2202329" y="-693892"/>
            <a:chExt cx="3019878" cy="2155139"/>
          </a:xfrm>
        </p:grpSpPr>
        <p:cxnSp>
          <p:nvCxnSpPr>
            <p:cNvPr id="105" name="Conector de Seta Reta 72">
              <a:extLst>
                <a:ext uri="{FF2B5EF4-FFF2-40B4-BE49-F238E27FC236}">
                  <a16:creationId xmlns:a16="http://schemas.microsoft.com/office/drawing/2014/main" id="{96268A5E-0945-4388-94D9-CA102365664A}"/>
                </a:ext>
              </a:extLst>
            </p:cNvPr>
            <p:cNvCxnSpPr>
              <a:cxnSpLocks/>
              <a:stCxn id="106" idx="3"/>
              <a:endCxn id="107" idx="1"/>
            </p:cNvCxnSpPr>
            <p:nvPr/>
          </p:nvCxnSpPr>
          <p:spPr>
            <a:xfrm flipV="1">
              <a:off x="2274047" y="-658033"/>
              <a:ext cx="2876442" cy="2083421"/>
            </a:xfrm>
            <a:prstGeom prst="bentConnector3">
              <a:avLst>
                <a:gd name="adj1" fmla="val 585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tângulo 105">
              <a:extLst>
                <a:ext uri="{FF2B5EF4-FFF2-40B4-BE49-F238E27FC236}">
                  <a16:creationId xmlns:a16="http://schemas.microsoft.com/office/drawing/2014/main" id="{2DFA6599-B4D7-4598-8918-CCD41DB865E9}"/>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Retângulo 106">
              <a:extLst>
                <a:ext uri="{FF2B5EF4-FFF2-40B4-BE49-F238E27FC236}">
                  <a16:creationId xmlns:a16="http://schemas.microsoft.com/office/drawing/2014/main" id="{C3D4CC1E-86FD-46BE-B1AB-9BC7A1605AB2}"/>
                </a:ext>
              </a:extLst>
            </p:cNvPr>
            <p:cNvSpPr/>
            <p:nvPr/>
          </p:nvSpPr>
          <p:spPr>
            <a:xfrm flipV="1">
              <a:off x="5150489" y="-693892"/>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9" name="Agrupar 118">
            <a:extLst>
              <a:ext uri="{FF2B5EF4-FFF2-40B4-BE49-F238E27FC236}">
                <a16:creationId xmlns:a16="http://schemas.microsoft.com/office/drawing/2014/main" id="{ABE97D65-342F-4898-BE4C-9F9F1DE5FFAF}"/>
              </a:ext>
            </a:extLst>
          </p:cNvPr>
          <p:cNvGrpSpPr/>
          <p:nvPr/>
        </p:nvGrpSpPr>
        <p:grpSpPr>
          <a:xfrm>
            <a:off x="2858391" y="0"/>
            <a:ext cx="818366" cy="994111"/>
            <a:chOff x="439326" y="236034"/>
            <a:chExt cx="818366" cy="994111"/>
          </a:xfrm>
        </p:grpSpPr>
        <p:pic>
          <p:nvPicPr>
            <p:cNvPr id="117" name="Imagem 116">
              <a:extLst>
                <a:ext uri="{FF2B5EF4-FFF2-40B4-BE49-F238E27FC236}">
                  <a16:creationId xmlns:a16="http://schemas.microsoft.com/office/drawing/2014/main" id="{825A2584-5F13-4269-AADC-3C30166A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538" y="236034"/>
              <a:ext cx="767941" cy="767941"/>
            </a:xfrm>
            <a:prstGeom prst="rect">
              <a:avLst/>
            </a:prstGeom>
          </p:spPr>
        </p:pic>
        <p:sp>
          <p:nvSpPr>
            <p:cNvPr id="118" name="CaixaDeTexto 117">
              <a:extLst>
                <a:ext uri="{FF2B5EF4-FFF2-40B4-BE49-F238E27FC236}">
                  <a16:creationId xmlns:a16="http://schemas.microsoft.com/office/drawing/2014/main" id="{FD727EA3-42DB-40EB-8F6B-42FC1299FBE9}"/>
                </a:ext>
              </a:extLst>
            </p:cNvPr>
            <p:cNvSpPr txBox="1"/>
            <p:nvPr/>
          </p:nvSpPr>
          <p:spPr>
            <a:xfrm>
              <a:off x="439326" y="953146"/>
              <a:ext cx="818366" cy="276999"/>
            </a:xfrm>
            <a:prstGeom prst="rect">
              <a:avLst/>
            </a:prstGeom>
            <a:noFill/>
          </p:spPr>
          <p:txBody>
            <a:bodyPr wrap="none" rtlCol="0">
              <a:spAutoFit/>
            </a:bodyPr>
            <a:lstStyle/>
            <a:p>
              <a:pPr algn="ctr"/>
              <a:r>
                <a:rPr lang="pt-BR" sz="1200"/>
                <a:t>Ofensores</a:t>
              </a:r>
            </a:p>
          </p:txBody>
        </p:sp>
      </p:grpSp>
      <p:sp>
        <p:nvSpPr>
          <p:cNvPr id="166" name="CaixaDeTexto 165">
            <a:extLst>
              <a:ext uri="{FF2B5EF4-FFF2-40B4-BE49-F238E27FC236}">
                <a16:creationId xmlns:a16="http://schemas.microsoft.com/office/drawing/2014/main" id="{FB8C4806-7F3B-4BC6-A7A4-0A82928DCC0D}"/>
              </a:ext>
            </a:extLst>
          </p:cNvPr>
          <p:cNvSpPr txBox="1"/>
          <p:nvPr/>
        </p:nvSpPr>
        <p:spPr>
          <a:xfrm>
            <a:off x="3527463" y="1014601"/>
            <a:ext cx="732296" cy="338554"/>
          </a:xfrm>
          <a:prstGeom prst="rect">
            <a:avLst/>
          </a:prstGeom>
          <a:noFill/>
        </p:spPr>
        <p:txBody>
          <a:bodyPr wrap="square" rtlCol="0">
            <a:spAutoFit/>
          </a:bodyPr>
          <a:lstStyle/>
          <a:p>
            <a:pPr algn="ctr"/>
            <a:r>
              <a:rPr lang="en-US" sz="800" b="1">
                <a:solidFill>
                  <a:srgbClr val="FF0000"/>
                </a:solidFill>
              </a:rPr>
              <a:t>+ 1.000.000</a:t>
            </a:r>
          </a:p>
          <a:p>
            <a:pPr algn="ctr"/>
            <a:r>
              <a:rPr lang="en-US" sz="800" b="1" err="1">
                <a:solidFill>
                  <a:srgbClr val="FF0000"/>
                </a:solidFill>
              </a:rPr>
              <a:t>Requisições</a:t>
            </a:r>
            <a:endParaRPr lang="pt-BR" sz="800" b="1">
              <a:solidFill>
                <a:srgbClr val="FF0000"/>
              </a:solidFill>
            </a:endParaRPr>
          </a:p>
        </p:txBody>
      </p:sp>
      <p:grpSp>
        <p:nvGrpSpPr>
          <p:cNvPr id="168" name="Agrupar 167">
            <a:extLst>
              <a:ext uri="{FF2B5EF4-FFF2-40B4-BE49-F238E27FC236}">
                <a16:creationId xmlns:a16="http://schemas.microsoft.com/office/drawing/2014/main" id="{922C473A-429B-43AD-A972-5A2A47B4BAD2}"/>
              </a:ext>
            </a:extLst>
          </p:cNvPr>
          <p:cNvGrpSpPr/>
          <p:nvPr/>
        </p:nvGrpSpPr>
        <p:grpSpPr>
          <a:xfrm>
            <a:off x="2868361" y="867418"/>
            <a:ext cx="1693552" cy="1436108"/>
            <a:chOff x="2868361" y="867418"/>
            <a:chExt cx="1693552" cy="1436108"/>
          </a:xfrm>
        </p:grpSpPr>
        <p:grpSp>
          <p:nvGrpSpPr>
            <p:cNvPr id="121" name="Agrupar 120">
              <a:extLst>
                <a:ext uri="{FF2B5EF4-FFF2-40B4-BE49-F238E27FC236}">
                  <a16:creationId xmlns:a16="http://schemas.microsoft.com/office/drawing/2014/main" id="{805D418B-5908-437F-8287-C2CADA35F34E}"/>
                </a:ext>
              </a:extLst>
            </p:cNvPr>
            <p:cNvGrpSpPr/>
            <p:nvPr/>
          </p:nvGrpSpPr>
          <p:grpSpPr>
            <a:xfrm>
              <a:off x="3036185" y="867418"/>
              <a:ext cx="71718" cy="1436108"/>
              <a:chOff x="2202329" y="1389529"/>
              <a:chExt cx="71718" cy="1436108"/>
            </a:xfrm>
          </p:grpSpPr>
          <p:cxnSp>
            <p:nvCxnSpPr>
              <p:cNvPr id="122" name="Conector de Seta Reta 121">
                <a:extLst>
                  <a:ext uri="{FF2B5EF4-FFF2-40B4-BE49-F238E27FC236}">
                    <a16:creationId xmlns:a16="http://schemas.microsoft.com/office/drawing/2014/main" id="{88DE07D4-9F9E-4A77-A503-A60AF5F902DB}"/>
                  </a:ext>
                </a:extLst>
              </p:cNvPr>
              <p:cNvCxnSpPr>
                <a:cxnSpLocks/>
                <a:stCxn id="123" idx="3"/>
                <a:endCxn id="12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23" name="Retângulo 122">
                <a:extLst>
                  <a:ext uri="{FF2B5EF4-FFF2-40B4-BE49-F238E27FC236}">
                    <a16:creationId xmlns:a16="http://schemas.microsoft.com/office/drawing/2014/main" id="{FF4B976F-4D55-4B9C-944F-51FA60D203E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tângulo 123">
                <a:extLst>
                  <a:ext uri="{FF2B5EF4-FFF2-40B4-BE49-F238E27FC236}">
                    <a16:creationId xmlns:a16="http://schemas.microsoft.com/office/drawing/2014/main" id="{99949579-2CEC-4C2B-8B95-2F35F7377934}"/>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3" name="Agrupar 132">
              <a:extLst>
                <a:ext uri="{FF2B5EF4-FFF2-40B4-BE49-F238E27FC236}">
                  <a16:creationId xmlns:a16="http://schemas.microsoft.com/office/drawing/2014/main" id="{82A720F3-7473-4CA9-8D96-2B4A2AFCD707}"/>
                </a:ext>
              </a:extLst>
            </p:cNvPr>
            <p:cNvGrpSpPr/>
            <p:nvPr/>
          </p:nvGrpSpPr>
          <p:grpSpPr>
            <a:xfrm>
              <a:off x="2952273" y="867418"/>
              <a:ext cx="71718" cy="1436108"/>
              <a:chOff x="2202329" y="1389529"/>
              <a:chExt cx="71718" cy="1436108"/>
            </a:xfrm>
          </p:grpSpPr>
          <p:cxnSp>
            <p:nvCxnSpPr>
              <p:cNvPr id="134" name="Conector de Seta Reta 133">
                <a:extLst>
                  <a:ext uri="{FF2B5EF4-FFF2-40B4-BE49-F238E27FC236}">
                    <a16:creationId xmlns:a16="http://schemas.microsoft.com/office/drawing/2014/main" id="{228F9287-D621-4922-A4A5-6258A8E1793B}"/>
                  </a:ext>
                </a:extLst>
              </p:cNvPr>
              <p:cNvCxnSpPr>
                <a:cxnSpLocks/>
                <a:stCxn id="135" idx="3"/>
                <a:endCxn id="136"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5" name="Retângulo 134">
                <a:extLst>
                  <a:ext uri="{FF2B5EF4-FFF2-40B4-BE49-F238E27FC236}">
                    <a16:creationId xmlns:a16="http://schemas.microsoft.com/office/drawing/2014/main" id="{2D1DF726-2178-4BCF-A1A1-E30D697B0B4C}"/>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Retângulo 135">
                <a:extLst>
                  <a:ext uri="{FF2B5EF4-FFF2-40B4-BE49-F238E27FC236}">
                    <a16:creationId xmlns:a16="http://schemas.microsoft.com/office/drawing/2014/main" id="{92279FA7-7D97-4409-97BC-61BF8BFA7E4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7" name="Agrupar 136">
              <a:extLst>
                <a:ext uri="{FF2B5EF4-FFF2-40B4-BE49-F238E27FC236}">
                  <a16:creationId xmlns:a16="http://schemas.microsoft.com/office/drawing/2014/main" id="{A12D52A6-1F11-488B-B4DD-7AB5FA34E6D0}"/>
                </a:ext>
              </a:extLst>
            </p:cNvPr>
            <p:cNvGrpSpPr/>
            <p:nvPr/>
          </p:nvGrpSpPr>
          <p:grpSpPr>
            <a:xfrm>
              <a:off x="2868361" y="867418"/>
              <a:ext cx="71718" cy="1436108"/>
              <a:chOff x="2202329" y="1389529"/>
              <a:chExt cx="71718" cy="1436108"/>
            </a:xfrm>
          </p:grpSpPr>
          <p:cxnSp>
            <p:nvCxnSpPr>
              <p:cNvPr id="138" name="Conector de Seta Reta 137">
                <a:extLst>
                  <a:ext uri="{FF2B5EF4-FFF2-40B4-BE49-F238E27FC236}">
                    <a16:creationId xmlns:a16="http://schemas.microsoft.com/office/drawing/2014/main" id="{5C27C19E-626E-497A-B534-4937152E43C0}"/>
                  </a:ext>
                </a:extLst>
              </p:cNvPr>
              <p:cNvCxnSpPr>
                <a:cxnSpLocks/>
                <a:stCxn id="139" idx="3"/>
                <a:endCxn id="140"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9" name="Retângulo 138">
                <a:extLst>
                  <a:ext uri="{FF2B5EF4-FFF2-40B4-BE49-F238E27FC236}">
                    <a16:creationId xmlns:a16="http://schemas.microsoft.com/office/drawing/2014/main" id="{16058CA2-5C34-4F29-8B1C-96C98CF8D93D}"/>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191FD35A-38C0-4FF6-8988-4522A4D5C92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40">
              <a:extLst>
                <a:ext uri="{FF2B5EF4-FFF2-40B4-BE49-F238E27FC236}">
                  <a16:creationId xmlns:a16="http://schemas.microsoft.com/office/drawing/2014/main" id="{A6234069-F1A8-4531-9FD0-6DEB4D738244}"/>
                </a:ext>
              </a:extLst>
            </p:cNvPr>
            <p:cNvGrpSpPr/>
            <p:nvPr/>
          </p:nvGrpSpPr>
          <p:grpSpPr>
            <a:xfrm>
              <a:off x="3287921" y="867418"/>
              <a:ext cx="71718" cy="1436108"/>
              <a:chOff x="2202329" y="1389529"/>
              <a:chExt cx="71718" cy="1436108"/>
            </a:xfrm>
          </p:grpSpPr>
          <p:cxnSp>
            <p:nvCxnSpPr>
              <p:cNvPr id="142" name="Conector de Seta Reta 141">
                <a:extLst>
                  <a:ext uri="{FF2B5EF4-FFF2-40B4-BE49-F238E27FC236}">
                    <a16:creationId xmlns:a16="http://schemas.microsoft.com/office/drawing/2014/main" id="{F739DB8B-2300-4AD3-8482-74BC0031C521}"/>
                  </a:ext>
                </a:extLst>
              </p:cNvPr>
              <p:cNvCxnSpPr>
                <a:cxnSpLocks/>
                <a:stCxn id="143" idx="3"/>
                <a:endCxn id="14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43" name="Retângulo 142">
                <a:extLst>
                  <a:ext uri="{FF2B5EF4-FFF2-40B4-BE49-F238E27FC236}">
                    <a16:creationId xmlns:a16="http://schemas.microsoft.com/office/drawing/2014/main" id="{FC0261CD-497A-46CA-864E-304F8169C29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Retângulo 143">
                <a:extLst>
                  <a:ext uri="{FF2B5EF4-FFF2-40B4-BE49-F238E27FC236}">
                    <a16:creationId xmlns:a16="http://schemas.microsoft.com/office/drawing/2014/main" id="{31BD021A-5552-4F5C-BBEE-15A892069FEA}"/>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5" name="Agrupar 144">
              <a:extLst>
                <a:ext uri="{FF2B5EF4-FFF2-40B4-BE49-F238E27FC236}">
                  <a16:creationId xmlns:a16="http://schemas.microsoft.com/office/drawing/2014/main" id="{3D82B508-FEE0-433D-B088-6B23DCB9205A}"/>
                </a:ext>
              </a:extLst>
            </p:cNvPr>
            <p:cNvGrpSpPr/>
            <p:nvPr/>
          </p:nvGrpSpPr>
          <p:grpSpPr>
            <a:xfrm>
              <a:off x="3204009" y="867418"/>
              <a:ext cx="71718" cy="1436108"/>
              <a:chOff x="2202329" y="1389529"/>
              <a:chExt cx="71718" cy="1436108"/>
            </a:xfrm>
          </p:grpSpPr>
          <p:cxnSp>
            <p:nvCxnSpPr>
              <p:cNvPr id="146" name="Conector de Seta Reta 145">
                <a:extLst>
                  <a:ext uri="{FF2B5EF4-FFF2-40B4-BE49-F238E27FC236}">
                    <a16:creationId xmlns:a16="http://schemas.microsoft.com/office/drawing/2014/main" id="{ECDB6EFE-D8AE-4868-A050-25A8A3F98DEC}"/>
                  </a:ext>
                </a:extLst>
              </p:cNvPr>
              <p:cNvCxnSpPr>
                <a:cxnSpLocks/>
                <a:stCxn id="147" idx="3"/>
                <a:endCxn id="148"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47" name="Retângulo 146">
                <a:extLst>
                  <a:ext uri="{FF2B5EF4-FFF2-40B4-BE49-F238E27FC236}">
                    <a16:creationId xmlns:a16="http://schemas.microsoft.com/office/drawing/2014/main" id="{762B9753-6169-4F7E-A458-FE948D86555B}"/>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Retângulo 147">
                <a:extLst>
                  <a:ext uri="{FF2B5EF4-FFF2-40B4-BE49-F238E27FC236}">
                    <a16:creationId xmlns:a16="http://schemas.microsoft.com/office/drawing/2014/main" id="{BFB53DEB-A5E6-4408-B3C6-EC4399EB0900}"/>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48">
              <a:extLst>
                <a:ext uri="{FF2B5EF4-FFF2-40B4-BE49-F238E27FC236}">
                  <a16:creationId xmlns:a16="http://schemas.microsoft.com/office/drawing/2014/main" id="{B3F9468F-919B-4080-B27A-841F605336EF}"/>
                </a:ext>
              </a:extLst>
            </p:cNvPr>
            <p:cNvGrpSpPr/>
            <p:nvPr/>
          </p:nvGrpSpPr>
          <p:grpSpPr>
            <a:xfrm>
              <a:off x="3120097" y="867418"/>
              <a:ext cx="71718" cy="1436108"/>
              <a:chOff x="2202329" y="1389529"/>
              <a:chExt cx="71718" cy="1436108"/>
            </a:xfrm>
          </p:grpSpPr>
          <p:cxnSp>
            <p:nvCxnSpPr>
              <p:cNvPr id="150" name="Conector de Seta Reta 149">
                <a:extLst>
                  <a:ext uri="{FF2B5EF4-FFF2-40B4-BE49-F238E27FC236}">
                    <a16:creationId xmlns:a16="http://schemas.microsoft.com/office/drawing/2014/main" id="{2D73C120-5A75-405E-8B47-46AEDC952CE7}"/>
                  </a:ext>
                </a:extLst>
              </p:cNvPr>
              <p:cNvCxnSpPr>
                <a:cxnSpLocks/>
                <a:stCxn id="151" idx="3"/>
                <a:endCxn id="152"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F0FE8E6E-8F79-4A49-BBC6-5AFD416DEAEE}"/>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Retângulo 151">
                <a:extLst>
                  <a:ext uri="{FF2B5EF4-FFF2-40B4-BE49-F238E27FC236}">
                    <a16:creationId xmlns:a16="http://schemas.microsoft.com/office/drawing/2014/main" id="{08DDE10C-00AE-4D6D-AE20-0C32BE52CAC7}"/>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3" name="Agrupar 152">
              <a:extLst>
                <a:ext uri="{FF2B5EF4-FFF2-40B4-BE49-F238E27FC236}">
                  <a16:creationId xmlns:a16="http://schemas.microsoft.com/office/drawing/2014/main" id="{5AB245B9-BF5B-489B-BEF7-FBA49F82D3A0}"/>
                </a:ext>
              </a:extLst>
            </p:cNvPr>
            <p:cNvGrpSpPr/>
            <p:nvPr/>
          </p:nvGrpSpPr>
          <p:grpSpPr>
            <a:xfrm>
              <a:off x="3539654" y="867418"/>
              <a:ext cx="71718" cy="1436108"/>
              <a:chOff x="2202329" y="1389529"/>
              <a:chExt cx="71718" cy="1436108"/>
            </a:xfrm>
          </p:grpSpPr>
          <p:cxnSp>
            <p:nvCxnSpPr>
              <p:cNvPr id="154" name="Conector de Seta Reta 153">
                <a:extLst>
                  <a:ext uri="{FF2B5EF4-FFF2-40B4-BE49-F238E27FC236}">
                    <a16:creationId xmlns:a16="http://schemas.microsoft.com/office/drawing/2014/main" id="{9E820D0A-19BA-42C1-AF00-A4F509B02DD6}"/>
                  </a:ext>
                </a:extLst>
              </p:cNvPr>
              <p:cNvCxnSpPr>
                <a:cxnSpLocks/>
                <a:stCxn id="155" idx="3"/>
                <a:endCxn id="156"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55" name="Retângulo 154">
                <a:extLst>
                  <a:ext uri="{FF2B5EF4-FFF2-40B4-BE49-F238E27FC236}">
                    <a16:creationId xmlns:a16="http://schemas.microsoft.com/office/drawing/2014/main" id="{F33FD2E8-1469-4F5B-A184-E87F3E3D856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Retângulo 155">
                <a:extLst>
                  <a:ext uri="{FF2B5EF4-FFF2-40B4-BE49-F238E27FC236}">
                    <a16:creationId xmlns:a16="http://schemas.microsoft.com/office/drawing/2014/main" id="{B52BC171-37C1-4D9F-B53E-92F3CE328D17}"/>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61" name="Agrupar 160">
              <a:extLst>
                <a:ext uri="{FF2B5EF4-FFF2-40B4-BE49-F238E27FC236}">
                  <a16:creationId xmlns:a16="http://schemas.microsoft.com/office/drawing/2014/main" id="{6B1F3770-B937-404C-88FF-B0799A5CD7DD}"/>
                </a:ext>
              </a:extLst>
            </p:cNvPr>
            <p:cNvGrpSpPr/>
            <p:nvPr/>
          </p:nvGrpSpPr>
          <p:grpSpPr>
            <a:xfrm>
              <a:off x="3371833" y="867418"/>
              <a:ext cx="71718" cy="1436108"/>
              <a:chOff x="2202329" y="1389529"/>
              <a:chExt cx="71718" cy="1436108"/>
            </a:xfrm>
          </p:grpSpPr>
          <p:cxnSp>
            <p:nvCxnSpPr>
              <p:cNvPr id="162" name="Conector de Seta Reta 161">
                <a:extLst>
                  <a:ext uri="{FF2B5EF4-FFF2-40B4-BE49-F238E27FC236}">
                    <a16:creationId xmlns:a16="http://schemas.microsoft.com/office/drawing/2014/main" id="{5C6DAE25-5A08-4541-A436-BE14AA7D50E8}"/>
                  </a:ext>
                </a:extLst>
              </p:cNvPr>
              <p:cNvCxnSpPr>
                <a:cxnSpLocks/>
                <a:stCxn id="163" idx="3"/>
                <a:endCxn id="16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63" name="Retângulo 162">
                <a:extLst>
                  <a:ext uri="{FF2B5EF4-FFF2-40B4-BE49-F238E27FC236}">
                    <a16:creationId xmlns:a16="http://schemas.microsoft.com/office/drawing/2014/main" id="{4FF10218-FDB8-460B-8790-6F6E7F51E2BC}"/>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Retângulo 163">
                <a:extLst>
                  <a:ext uri="{FF2B5EF4-FFF2-40B4-BE49-F238E27FC236}">
                    <a16:creationId xmlns:a16="http://schemas.microsoft.com/office/drawing/2014/main" id="{629AB6AA-AA2C-4219-9CB1-47153852287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7" name="CaixaDeTexto 166">
              <a:extLst>
                <a:ext uri="{FF2B5EF4-FFF2-40B4-BE49-F238E27FC236}">
                  <a16:creationId xmlns:a16="http://schemas.microsoft.com/office/drawing/2014/main" id="{65385E17-AC1F-4E27-A9BF-E34BBC10CE5F}"/>
                </a:ext>
              </a:extLst>
            </p:cNvPr>
            <p:cNvSpPr txBox="1"/>
            <p:nvPr/>
          </p:nvSpPr>
          <p:spPr>
            <a:xfrm>
              <a:off x="4357031" y="1452767"/>
              <a:ext cx="204882" cy="215444"/>
            </a:xfrm>
            <a:prstGeom prst="rect">
              <a:avLst/>
            </a:prstGeom>
            <a:noFill/>
          </p:spPr>
          <p:txBody>
            <a:bodyPr wrap="square" rtlCol="0">
              <a:spAutoFit/>
            </a:bodyPr>
            <a:lstStyle/>
            <a:p>
              <a:pPr algn="ctr"/>
              <a:r>
                <a:rPr lang="en-US" sz="800" b="1">
                  <a:solidFill>
                    <a:srgbClr val="FF0000"/>
                  </a:solidFill>
                </a:rPr>
                <a:t>…</a:t>
              </a:r>
              <a:endParaRPr lang="pt-BR" sz="800" b="1">
                <a:solidFill>
                  <a:srgbClr val="FF0000"/>
                </a:solidFill>
              </a:endParaRPr>
            </a:p>
          </p:txBody>
        </p:sp>
      </p:grpSp>
      <p:pic>
        <p:nvPicPr>
          <p:cNvPr id="172" name="Imagem 171">
            <a:extLst>
              <a:ext uri="{FF2B5EF4-FFF2-40B4-BE49-F238E27FC236}">
                <a16:creationId xmlns:a16="http://schemas.microsoft.com/office/drawing/2014/main" id="{B983957F-4343-4A3F-A963-D69B166E6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888" y="5028772"/>
            <a:ext cx="986870" cy="180905"/>
          </a:xfrm>
          <a:prstGeom prst="rect">
            <a:avLst/>
          </a:prstGeom>
        </p:spPr>
      </p:pic>
      <p:sp>
        <p:nvSpPr>
          <p:cNvPr id="173" name="CaixaDeTexto 172">
            <a:extLst>
              <a:ext uri="{FF2B5EF4-FFF2-40B4-BE49-F238E27FC236}">
                <a16:creationId xmlns:a16="http://schemas.microsoft.com/office/drawing/2014/main" id="{B90C86D2-ED37-46AE-B256-F66461072E7C}"/>
              </a:ext>
            </a:extLst>
          </p:cNvPr>
          <p:cNvSpPr txBox="1"/>
          <p:nvPr/>
        </p:nvSpPr>
        <p:spPr>
          <a:xfrm>
            <a:off x="8042088" y="4830979"/>
            <a:ext cx="732296" cy="215444"/>
          </a:xfrm>
          <a:prstGeom prst="rect">
            <a:avLst/>
          </a:prstGeom>
          <a:noFill/>
        </p:spPr>
        <p:txBody>
          <a:bodyPr wrap="square" rtlCol="0">
            <a:spAutoFit/>
          </a:bodyPr>
          <a:lstStyle/>
          <a:p>
            <a:r>
              <a:rPr lang="en-US" sz="800" b="1">
                <a:solidFill>
                  <a:srgbClr val="FF0000"/>
                </a:solidFill>
              </a:rPr>
              <a:t>Firewall</a:t>
            </a:r>
            <a:endParaRPr lang="pt-BR" sz="800" b="1">
              <a:solidFill>
                <a:srgbClr val="FF0000"/>
              </a:solidFill>
            </a:endParaRPr>
          </a:p>
        </p:txBody>
      </p:sp>
      <p:pic>
        <p:nvPicPr>
          <p:cNvPr id="176" name="Imagem 175">
            <a:extLst>
              <a:ext uri="{FF2B5EF4-FFF2-40B4-BE49-F238E27FC236}">
                <a16:creationId xmlns:a16="http://schemas.microsoft.com/office/drawing/2014/main" id="{7400190E-6042-48ED-AB8D-24034E0E0F4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84888" y="5504845"/>
            <a:ext cx="986870" cy="180905"/>
          </a:xfrm>
          <a:prstGeom prst="rect">
            <a:avLst/>
          </a:prstGeom>
        </p:spPr>
      </p:pic>
      <p:sp>
        <p:nvSpPr>
          <p:cNvPr id="177" name="CaixaDeTexto 176">
            <a:extLst>
              <a:ext uri="{FF2B5EF4-FFF2-40B4-BE49-F238E27FC236}">
                <a16:creationId xmlns:a16="http://schemas.microsoft.com/office/drawing/2014/main" id="{E8CC12BD-9A1E-44C9-8D2B-A90AF5015E90}"/>
              </a:ext>
            </a:extLst>
          </p:cNvPr>
          <p:cNvSpPr txBox="1"/>
          <p:nvPr/>
        </p:nvSpPr>
        <p:spPr>
          <a:xfrm>
            <a:off x="8042088" y="5307052"/>
            <a:ext cx="732296" cy="215444"/>
          </a:xfrm>
          <a:prstGeom prst="rect">
            <a:avLst/>
          </a:prstGeom>
          <a:noFill/>
        </p:spPr>
        <p:txBody>
          <a:bodyPr wrap="square" rtlCol="0">
            <a:spAutoFit/>
          </a:bodyPr>
          <a:lstStyle/>
          <a:p>
            <a:r>
              <a:rPr lang="en-US" sz="800" b="1">
                <a:solidFill>
                  <a:srgbClr val="849CC8"/>
                </a:solidFill>
              </a:rPr>
              <a:t>WAF</a:t>
            </a:r>
            <a:endParaRPr lang="pt-BR" sz="800" b="1">
              <a:solidFill>
                <a:srgbClr val="849CC8"/>
              </a:solidFill>
            </a:endParaRPr>
          </a:p>
        </p:txBody>
      </p:sp>
    </p:spTree>
    <p:extLst>
      <p:ext uri="{BB962C8B-B14F-4D97-AF65-F5344CB8AC3E}">
        <p14:creationId xmlns:p14="http://schemas.microsoft.com/office/powerpoint/2010/main" val="3469149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tângulo 89">
            <a:extLst>
              <a:ext uri="{FF2B5EF4-FFF2-40B4-BE49-F238E27FC236}">
                <a16:creationId xmlns:a16="http://schemas.microsoft.com/office/drawing/2014/main" id="{3655984E-FC8F-4AFD-812E-6294C6D75903}"/>
              </a:ext>
            </a:extLst>
          </p:cNvPr>
          <p:cNvSpPr/>
          <p:nvPr/>
        </p:nvSpPr>
        <p:spPr>
          <a:xfrm>
            <a:off x="2271604" y="2317996"/>
            <a:ext cx="1969799" cy="3724521"/>
          </a:xfrm>
          <a:prstGeom prst="rect">
            <a:avLst/>
          </a:prstGeom>
          <a:solidFill>
            <a:srgbClr val="F6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1" name="Imagem 170">
            <a:extLst>
              <a:ext uri="{FF2B5EF4-FFF2-40B4-BE49-F238E27FC236}">
                <a16:creationId xmlns:a16="http://schemas.microsoft.com/office/drawing/2014/main" id="{D30638C3-631C-48B2-904A-9BD5CE70FE2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0041" y="2439568"/>
            <a:ext cx="1151338" cy="1041846"/>
          </a:xfrm>
          <a:prstGeom prst="rect">
            <a:avLst/>
          </a:prstGeom>
        </p:spPr>
      </p:pic>
      <p:pic>
        <p:nvPicPr>
          <p:cNvPr id="170" name="Imagem 169">
            <a:extLst>
              <a:ext uri="{FF2B5EF4-FFF2-40B4-BE49-F238E27FC236}">
                <a16:creationId xmlns:a16="http://schemas.microsoft.com/office/drawing/2014/main" id="{B3ADF462-F62B-4F82-B80E-A44C3630E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660" y="1749395"/>
            <a:ext cx="4708430" cy="2395352"/>
          </a:xfrm>
          <a:prstGeom prst="rect">
            <a:avLst/>
          </a:prstGeom>
        </p:spPr>
      </p:pic>
      <p:sp>
        <p:nvSpPr>
          <p:cNvPr id="113" name="Retângulo 112">
            <a:extLst>
              <a:ext uri="{FF2B5EF4-FFF2-40B4-BE49-F238E27FC236}">
                <a16:creationId xmlns:a16="http://schemas.microsoft.com/office/drawing/2014/main" id="{91C7AFE5-CF7C-4ECA-BDD4-C136897DA4B4}"/>
              </a:ext>
            </a:extLst>
          </p:cNvPr>
          <p:cNvSpPr/>
          <p:nvPr/>
        </p:nvSpPr>
        <p:spPr>
          <a:xfrm>
            <a:off x="2812095" y="2639125"/>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Retângulo 113">
            <a:extLst>
              <a:ext uri="{FF2B5EF4-FFF2-40B4-BE49-F238E27FC236}">
                <a16:creationId xmlns:a16="http://schemas.microsoft.com/office/drawing/2014/main" id="{FC6AFACD-EC6F-4B1F-ABA3-2BFC8917E9EF}"/>
              </a:ext>
            </a:extLst>
          </p:cNvPr>
          <p:cNvSpPr/>
          <p:nvPr/>
        </p:nvSpPr>
        <p:spPr>
          <a:xfrm>
            <a:off x="2812095" y="3847830"/>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Retângulo 114">
            <a:extLst>
              <a:ext uri="{FF2B5EF4-FFF2-40B4-BE49-F238E27FC236}">
                <a16:creationId xmlns:a16="http://schemas.microsoft.com/office/drawing/2014/main" id="{F55CB0C8-3478-4417-8F7F-C7725F33120B}"/>
              </a:ext>
            </a:extLst>
          </p:cNvPr>
          <p:cNvSpPr/>
          <p:nvPr/>
        </p:nvSpPr>
        <p:spPr>
          <a:xfrm>
            <a:off x="2812095" y="5075039"/>
            <a:ext cx="982050" cy="677106"/>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tângulo 88">
            <a:extLst>
              <a:ext uri="{FF2B5EF4-FFF2-40B4-BE49-F238E27FC236}">
                <a16:creationId xmlns:a16="http://schemas.microsoft.com/office/drawing/2014/main" id="{20194A22-6C69-4D2E-92CE-90EE8FC63E99}"/>
              </a:ext>
            </a:extLst>
          </p:cNvPr>
          <p:cNvSpPr/>
          <p:nvPr/>
        </p:nvSpPr>
        <p:spPr>
          <a:xfrm>
            <a:off x="6435303" y="1905000"/>
            <a:ext cx="4290720" cy="1967661"/>
          </a:xfrm>
          <a:prstGeom prst="rect">
            <a:avLst/>
          </a:prstGeom>
          <a:solidFill>
            <a:srgbClr val="F6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2" name="Agrupar 61">
            <a:extLst>
              <a:ext uri="{FF2B5EF4-FFF2-40B4-BE49-F238E27FC236}">
                <a16:creationId xmlns:a16="http://schemas.microsoft.com/office/drawing/2014/main" id="{9CD7551C-FD8B-406C-9DF4-4EB39E7D3E12}"/>
              </a:ext>
            </a:extLst>
          </p:cNvPr>
          <p:cNvGrpSpPr/>
          <p:nvPr/>
        </p:nvGrpSpPr>
        <p:grpSpPr>
          <a:xfrm>
            <a:off x="641422" y="2657228"/>
            <a:ext cx="904542" cy="685072"/>
            <a:chOff x="641422" y="861956"/>
            <a:chExt cx="904542" cy="685072"/>
          </a:xfrm>
        </p:grpSpPr>
        <p:pic>
          <p:nvPicPr>
            <p:cNvPr id="5" name="Imagem 4">
              <a:extLst>
                <a:ext uri="{FF2B5EF4-FFF2-40B4-BE49-F238E27FC236}">
                  <a16:creationId xmlns:a16="http://schemas.microsoft.com/office/drawing/2014/main" id="{D07A5044-1576-48B4-8CC5-1613D56D1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6" name="CaixaDeTexto 5">
              <a:extLst>
                <a:ext uri="{FF2B5EF4-FFF2-40B4-BE49-F238E27FC236}">
                  <a16:creationId xmlns:a16="http://schemas.microsoft.com/office/drawing/2014/main" id="{958C5C95-3F69-43DE-8742-8D61C1031A10}"/>
                </a:ext>
              </a:extLst>
            </p:cNvPr>
            <p:cNvSpPr txBox="1"/>
            <p:nvPr/>
          </p:nvSpPr>
          <p:spPr>
            <a:xfrm>
              <a:off x="641422" y="1270029"/>
              <a:ext cx="904542" cy="276999"/>
            </a:xfrm>
            <a:prstGeom prst="rect">
              <a:avLst/>
            </a:prstGeom>
            <a:noFill/>
          </p:spPr>
          <p:txBody>
            <a:bodyPr wrap="none" rtlCol="0">
              <a:spAutoFit/>
            </a:bodyPr>
            <a:lstStyle/>
            <a:p>
              <a:pPr algn="ctr"/>
              <a:r>
                <a:rPr lang="pt-BR" sz="1200"/>
                <a:t>Cliente App</a:t>
              </a:r>
            </a:p>
          </p:txBody>
        </p:sp>
      </p:grpSp>
      <p:grpSp>
        <p:nvGrpSpPr>
          <p:cNvPr id="16" name="Agrupar 15">
            <a:extLst>
              <a:ext uri="{FF2B5EF4-FFF2-40B4-BE49-F238E27FC236}">
                <a16:creationId xmlns:a16="http://schemas.microsoft.com/office/drawing/2014/main" id="{1F19017E-C35E-4754-A5E6-96EFBFA68FC3}"/>
              </a:ext>
            </a:extLst>
          </p:cNvPr>
          <p:cNvGrpSpPr/>
          <p:nvPr/>
        </p:nvGrpSpPr>
        <p:grpSpPr>
          <a:xfrm>
            <a:off x="1545964" y="2856842"/>
            <a:ext cx="1270000" cy="71718"/>
            <a:chOff x="2202329" y="1389529"/>
            <a:chExt cx="1270000" cy="71718"/>
          </a:xfrm>
        </p:grpSpPr>
        <p:cxnSp>
          <p:nvCxnSpPr>
            <p:cNvPr id="10" name="Conector de Seta Reta 9">
              <a:extLst>
                <a:ext uri="{FF2B5EF4-FFF2-40B4-BE49-F238E27FC236}">
                  <a16:creationId xmlns:a16="http://schemas.microsoft.com/office/drawing/2014/main" id="{1FD052A4-C965-4286-925F-7F1B18BF96B6}"/>
                </a:ext>
              </a:extLst>
            </p:cNvPr>
            <p:cNvCxnSpPr>
              <a:cxnSpLocks/>
              <a:stCxn id="11" idx="3"/>
              <a:endCxn id="12"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AD09C788-68C1-4AC0-A3D1-9FAF24032DF3}"/>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7BECB444-67E6-40C9-9295-23E139943E52}"/>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8" name="Imagem 17" descr="Ícone&#10;&#10;Descrição gerada automaticamente">
            <a:extLst>
              <a:ext uri="{FF2B5EF4-FFF2-40B4-BE49-F238E27FC236}">
                <a16:creationId xmlns:a16="http://schemas.microsoft.com/office/drawing/2014/main" id="{35D81231-ADDA-41FB-A52F-53145F59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2587874"/>
            <a:ext cx="615749" cy="609653"/>
          </a:xfrm>
          <a:prstGeom prst="rect">
            <a:avLst/>
          </a:prstGeom>
        </p:spPr>
      </p:pic>
      <p:pic>
        <p:nvPicPr>
          <p:cNvPr id="20" name="Imagem 19" descr="Logotipo&#10;&#10;Descrição gerada automaticamente">
            <a:extLst>
              <a:ext uri="{FF2B5EF4-FFF2-40B4-BE49-F238E27FC236}">
                <a16:creationId xmlns:a16="http://schemas.microsoft.com/office/drawing/2014/main" id="{BC1A46BB-379C-4EAF-807B-787BC18AE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601" y="2315428"/>
            <a:ext cx="333046" cy="333046"/>
          </a:xfrm>
          <a:prstGeom prst="rect">
            <a:avLst/>
          </a:prstGeom>
        </p:spPr>
      </p:pic>
      <p:grpSp>
        <p:nvGrpSpPr>
          <p:cNvPr id="21" name="Agrupar 20">
            <a:extLst>
              <a:ext uri="{FF2B5EF4-FFF2-40B4-BE49-F238E27FC236}">
                <a16:creationId xmlns:a16="http://schemas.microsoft.com/office/drawing/2014/main" id="{1CDD5618-C141-4744-8940-A7B060CA73B1}"/>
              </a:ext>
            </a:extLst>
          </p:cNvPr>
          <p:cNvGrpSpPr/>
          <p:nvPr/>
        </p:nvGrpSpPr>
        <p:grpSpPr>
          <a:xfrm>
            <a:off x="3722427" y="2856842"/>
            <a:ext cx="3017132" cy="71718"/>
            <a:chOff x="2202329" y="1389529"/>
            <a:chExt cx="3017132" cy="71718"/>
          </a:xfrm>
        </p:grpSpPr>
        <p:cxnSp>
          <p:nvCxnSpPr>
            <p:cNvPr id="22" name="Conector de Seta Reta 21">
              <a:extLst>
                <a:ext uri="{FF2B5EF4-FFF2-40B4-BE49-F238E27FC236}">
                  <a16:creationId xmlns:a16="http://schemas.microsoft.com/office/drawing/2014/main" id="{666FD160-03C6-4BF2-9090-8C79BD5C0561}"/>
                </a:ext>
              </a:extLst>
            </p:cNvPr>
            <p:cNvCxnSpPr>
              <a:cxnSpLocks/>
              <a:stCxn id="23" idx="3"/>
              <a:endCxn id="24" idx="1"/>
            </p:cNvCxnSpPr>
            <p:nvPr/>
          </p:nvCxnSpPr>
          <p:spPr>
            <a:xfrm>
              <a:off x="2274047" y="1425388"/>
              <a:ext cx="28736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A8F69403-4546-4558-BC81-ABE60F3A2B3A}"/>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350F81FE-4F80-4D30-8B9D-B9D490B6349E}"/>
                </a:ext>
              </a:extLst>
            </p:cNvPr>
            <p:cNvSpPr/>
            <p:nvPr/>
          </p:nvSpPr>
          <p:spPr>
            <a:xfrm flipV="1">
              <a:off x="5147743"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6" name="Agrupar 55">
            <a:extLst>
              <a:ext uri="{FF2B5EF4-FFF2-40B4-BE49-F238E27FC236}">
                <a16:creationId xmlns:a16="http://schemas.microsoft.com/office/drawing/2014/main" id="{11A7A3E2-B525-4299-8B1C-9A1F85EC9D4A}"/>
              </a:ext>
            </a:extLst>
          </p:cNvPr>
          <p:cNvGrpSpPr/>
          <p:nvPr/>
        </p:nvGrpSpPr>
        <p:grpSpPr>
          <a:xfrm>
            <a:off x="8628678" y="2615491"/>
            <a:ext cx="1260563" cy="834531"/>
            <a:chOff x="7472329" y="457927"/>
            <a:chExt cx="1260563" cy="834531"/>
          </a:xfrm>
        </p:grpSpPr>
        <p:grpSp>
          <p:nvGrpSpPr>
            <p:cNvPr id="25" name="Agrupar 24">
              <a:extLst>
                <a:ext uri="{FF2B5EF4-FFF2-40B4-BE49-F238E27FC236}">
                  <a16:creationId xmlns:a16="http://schemas.microsoft.com/office/drawing/2014/main" id="{B99CFA6F-7D20-4F5F-83C5-E84273825954}"/>
                </a:ext>
              </a:extLst>
            </p:cNvPr>
            <p:cNvGrpSpPr/>
            <p:nvPr/>
          </p:nvGrpSpPr>
          <p:grpSpPr>
            <a:xfrm>
              <a:off x="7472329" y="457927"/>
              <a:ext cx="1230884" cy="834531"/>
              <a:chOff x="7587028" y="2129495"/>
              <a:chExt cx="1230884" cy="834531"/>
            </a:xfrm>
          </p:grpSpPr>
          <p:pic>
            <p:nvPicPr>
              <p:cNvPr id="26" name="Imagem 25">
                <a:extLst>
                  <a:ext uri="{FF2B5EF4-FFF2-40B4-BE49-F238E27FC236}">
                    <a16:creationId xmlns:a16="http://schemas.microsoft.com/office/drawing/2014/main" id="{E2E4F368-0CF6-48E8-AA3D-D20413EE3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0108" y="2349770"/>
                <a:ext cx="390522" cy="390520"/>
              </a:xfrm>
              <a:prstGeom prst="rect">
                <a:avLst/>
              </a:prstGeom>
            </p:spPr>
          </p:pic>
          <p:sp>
            <p:nvSpPr>
              <p:cNvPr id="27" name="CaixaDeTexto 26">
                <a:extLst>
                  <a:ext uri="{FF2B5EF4-FFF2-40B4-BE49-F238E27FC236}">
                    <a16:creationId xmlns:a16="http://schemas.microsoft.com/office/drawing/2014/main" id="{AB0E6DE6-F578-4C52-9F6D-4019C66DB817}"/>
                  </a:ext>
                </a:extLst>
              </p:cNvPr>
              <p:cNvSpPr txBox="1"/>
              <p:nvPr/>
            </p:nvSpPr>
            <p:spPr>
              <a:xfrm>
                <a:off x="7930108" y="2748582"/>
                <a:ext cx="887804" cy="215444"/>
              </a:xfrm>
              <a:prstGeom prst="rect">
                <a:avLst/>
              </a:prstGeom>
              <a:noFill/>
            </p:spPr>
            <p:txBody>
              <a:bodyPr wrap="square" rtlCol="0">
                <a:spAutoFit/>
              </a:bodyPr>
              <a:lstStyle/>
              <a:p>
                <a:pPr algn="ctr"/>
                <a:r>
                  <a:rPr lang="en-US" sz="800" err="1"/>
                  <a:t>Bancos</a:t>
                </a:r>
                <a:r>
                  <a:rPr lang="en-US" sz="800"/>
                  <a:t> de Dados</a:t>
                </a:r>
                <a:endParaRPr lang="pt-BR" sz="800"/>
              </a:p>
            </p:txBody>
          </p:sp>
          <p:pic>
            <p:nvPicPr>
              <p:cNvPr id="28" name="Imagem 27" descr="Interface gráfica do usuário, Texto&#10;&#10;Descrição gerada automaticamente">
                <a:extLst>
                  <a:ext uri="{FF2B5EF4-FFF2-40B4-BE49-F238E27FC236}">
                    <a16:creationId xmlns:a16="http://schemas.microsoft.com/office/drawing/2014/main" id="{568AA6DE-71D9-4C46-9CAE-719A095C9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028" y="2129495"/>
                <a:ext cx="659277" cy="372635"/>
              </a:xfrm>
              <a:prstGeom prst="rect">
                <a:avLst/>
              </a:prstGeom>
            </p:spPr>
          </p:pic>
        </p:grpSp>
        <p:grpSp>
          <p:nvGrpSpPr>
            <p:cNvPr id="55" name="Agrupar 54">
              <a:extLst>
                <a:ext uri="{FF2B5EF4-FFF2-40B4-BE49-F238E27FC236}">
                  <a16:creationId xmlns:a16="http://schemas.microsoft.com/office/drawing/2014/main" id="{63A07997-D01A-4EC3-88AE-194275AB7ACA}"/>
                </a:ext>
              </a:extLst>
            </p:cNvPr>
            <p:cNvGrpSpPr/>
            <p:nvPr/>
          </p:nvGrpSpPr>
          <p:grpSpPr>
            <a:xfrm>
              <a:off x="8181167" y="589309"/>
              <a:ext cx="551725" cy="480159"/>
              <a:chOff x="8181167" y="589309"/>
              <a:chExt cx="551725" cy="480159"/>
            </a:xfrm>
          </p:grpSpPr>
          <p:pic>
            <p:nvPicPr>
              <p:cNvPr id="32" name="Imagem 31">
                <a:extLst>
                  <a:ext uri="{FF2B5EF4-FFF2-40B4-BE49-F238E27FC236}">
                    <a16:creationId xmlns:a16="http://schemas.microsoft.com/office/drawing/2014/main" id="{9A8278E8-BA4A-4862-8F5F-E630384E2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1626" y="678202"/>
                <a:ext cx="391266" cy="391266"/>
              </a:xfrm>
              <a:prstGeom prst="rect">
                <a:avLst/>
              </a:prstGeom>
            </p:spPr>
          </p:pic>
          <p:pic>
            <p:nvPicPr>
              <p:cNvPr id="31" name="Imagem 30">
                <a:extLst>
                  <a:ext uri="{FF2B5EF4-FFF2-40B4-BE49-F238E27FC236}">
                    <a16:creationId xmlns:a16="http://schemas.microsoft.com/office/drawing/2014/main" id="{DD32D08D-7C95-480A-8E50-52FE3D89E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167" y="589309"/>
                <a:ext cx="416686" cy="177786"/>
              </a:xfrm>
              <a:prstGeom prst="rect">
                <a:avLst/>
              </a:prstGeom>
            </p:spPr>
          </p:pic>
        </p:grpSp>
      </p:grpSp>
      <p:grpSp>
        <p:nvGrpSpPr>
          <p:cNvPr id="37" name="Agrupar 36">
            <a:extLst>
              <a:ext uri="{FF2B5EF4-FFF2-40B4-BE49-F238E27FC236}">
                <a16:creationId xmlns:a16="http://schemas.microsoft.com/office/drawing/2014/main" id="{449988B9-1ACD-4209-AA33-9D41EDD3A1D7}"/>
              </a:ext>
            </a:extLst>
          </p:cNvPr>
          <p:cNvGrpSpPr/>
          <p:nvPr/>
        </p:nvGrpSpPr>
        <p:grpSpPr>
          <a:xfrm>
            <a:off x="6742305" y="2663907"/>
            <a:ext cx="732296" cy="771744"/>
            <a:chOff x="5131093" y="2315813"/>
            <a:chExt cx="732296" cy="771744"/>
          </a:xfrm>
        </p:grpSpPr>
        <p:pic>
          <p:nvPicPr>
            <p:cNvPr id="46" name="Imagem 45" descr="Uma imagem contendo Interface gráfica do usuário&#10;&#10;Descrição gerada automaticamente">
              <a:extLst>
                <a:ext uri="{FF2B5EF4-FFF2-40B4-BE49-F238E27FC236}">
                  <a16:creationId xmlns:a16="http://schemas.microsoft.com/office/drawing/2014/main" id="{9A0232CF-29D2-497A-B215-0E3605517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1093" y="2315813"/>
              <a:ext cx="301520" cy="466132"/>
            </a:xfrm>
            <a:prstGeom prst="rect">
              <a:avLst/>
            </a:prstGeom>
          </p:spPr>
        </p:pic>
        <p:sp>
          <p:nvSpPr>
            <p:cNvPr id="47" name="CaixaDeTexto 46">
              <a:extLst>
                <a:ext uri="{FF2B5EF4-FFF2-40B4-BE49-F238E27FC236}">
                  <a16:creationId xmlns:a16="http://schemas.microsoft.com/office/drawing/2014/main" id="{18A8F6E1-F305-4E7A-944A-E8450D386C0E}"/>
                </a:ext>
              </a:extLst>
            </p:cNvPr>
            <p:cNvSpPr txBox="1"/>
            <p:nvPr/>
          </p:nvSpPr>
          <p:spPr>
            <a:xfrm>
              <a:off x="5131093" y="2749003"/>
              <a:ext cx="732296" cy="338554"/>
            </a:xfrm>
            <a:prstGeom prst="rect">
              <a:avLst/>
            </a:prstGeom>
            <a:noFill/>
          </p:spPr>
          <p:txBody>
            <a:bodyPr wrap="square" rtlCol="0">
              <a:spAutoFit/>
            </a:bodyPr>
            <a:lstStyle/>
            <a:p>
              <a:pPr algn="ctr"/>
              <a:r>
                <a:rPr lang="en-US" sz="800" err="1"/>
                <a:t>Servidores</a:t>
              </a:r>
              <a:r>
                <a:rPr lang="en-US" sz="800"/>
                <a:t> de </a:t>
              </a:r>
              <a:r>
                <a:rPr lang="en-US" sz="800" err="1"/>
                <a:t>Aplicação</a:t>
              </a:r>
              <a:endParaRPr lang="pt-BR" sz="800"/>
            </a:p>
          </p:txBody>
        </p:sp>
        <p:pic>
          <p:nvPicPr>
            <p:cNvPr id="52" name="Imagem 51" descr="Uma imagem contendo Interface gráfica do usuário&#10;&#10;Descrição gerada automaticamente">
              <a:extLst>
                <a:ext uri="{FF2B5EF4-FFF2-40B4-BE49-F238E27FC236}">
                  <a16:creationId xmlns:a16="http://schemas.microsoft.com/office/drawing/2014/main" id="{7BC4360F-7651-403B-8AAC-EA627D8135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9866" y="2315813"/>
              <a:ext cx="301520" cy="466132"/>
            </a:xfrm>
            <a:prstGeom prst="rect">
              <a:avLst/>
            </a:prstGeom>
          </p:spPr>
        </p:pic>
        <p:pic>
          <p:nvPicPr>
            <p:cNvPr id="53" name="Imagem 52" descr="Uma imagem contendo Interface gráfica do usuário&#10;&#10;Descrição gerada automaticamente">
              <a:extLst>
                <a:ext uri="{FF2B5EF4-FFF2-40B4-BE49-F238E27FC236}">
                  <a16:creationId xmlns:a16="http://schemas.microsoft.com/office/drawing/2014/main" id="{B2256743-DEC3-4264-9965-2B2EBA80F6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2613" y="2315813"/>
              <a:ext cx="301520" cy="466132"/>
            </a:xfrm>
            <a:prstGeom prst="rect">
              <a:avLst/>
            </a:prstGeom>
          </p:spPr>
        </p:pic>
        <p:pic>
          <p:nvPicPr>
            <p:cNvPr id="54" name="Imagem 53" descr="Uma imagem contendo Interface gráfica do usuário&#10;&#10;Descrição gerada automaticamente">
              <a:extLst>
                <a:ext uri="{FF2B5EF4-FFF2-40B4-BE49-F238E27FC236}">
                  <a16:creationId xmlns:a16="http://schemas.microsoft.com/office/drawing/2014/main" id="{6647EFDA-0D14-4377-A423-5A31135AE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1869" y="2315813"/>
              <a:ext cx="301520" cy="466132"/>
            </a:xfrm>
            <a:prstGeom prst="rect">
              <a:avLst/>
            </a:prstGeom>
          </p:spPr>
        </p:pic>
      </p:grpSp>
      <p:pic>
        <p:nvPicPr>
          <p:cNvPr id="57" name="Imagem 56" descr="Uma imagem contendo Texto&#10;&#10;Descrição gerada automaticamente">
            <a:extLst>
              <a:ext uri="{FF2B5EF4-FFF2-40B4-BE49-F238E27FC236}">
                <a16:creationId xmlns:a16="http://schemas.microsoft.com/office/drawing/2014/main" id="{4E2B0691-250D-4795-9BC5-D57988236B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2305" y="2134178"/>
            <a:ext cx="1410834" cy="224117"/>
          </a:xfrm>
          <a:prstGeom prst="rect">
            <a:avLst/>
          </a:prstGeom>
        </p:spPr>
      </p:pic>
      <p:grpSp>
        <p:nvGrpSpPr>
          <p:cNvPr id="58" name="Agrupar 57">
            <a:extLst>
              <a:ext uri="{FF2B5EF4-FFF2-40B4-BE49-F238E27FC236}">
                <a16:creationId xmlns:a16="http://schemas.microsoft.com/office/drawing/2014/main" id="{23B4E728-A78E-4DF9-A9DE-F335040D35BD}"/>
              </a:ext>
            </a:extLst>
          </p:cNvPr>
          <p:cNvGrpSpPr/>
          <p:nvPr/>
        </p:nvGrpSpPr>
        <p:grpSpPr>
          <a:xfrm>
            <a:off x="7536882" y="2856842"/>
            <a:ext cx="1270000" cy="71718"/>
            <a:chOff x="2202329" y="1389529"/>
            <a:chExt cx="1270000" cy="71718"/>
          </a:xfrm>
        </p:grpSpPr>
        <p:cxnSp>
          <p:nvCxnSpPr>
            <p:cNvPr id="59" name="Conector de Seta Reta 58">
              <a:extLst>
                <a:ext uri="{FF2B5EF4-FFF2-40B4-BE49-F238E27FC236}">
                  <a16:creationId xmlns:a16="http://schemas.microsoft.com/office/drawing/2014/main" id="{8399F6E7-9F22-4E16-8A1E-1A0D5EEB3224}"/>
                </a:ext>
              </a:extLst>
            </p:cNvPr>
            <p:cNvCxnSpPr>
              <a:cxnSpLocks/>
              <a:stCxn id="60" idx="3"/>
              <a:endCxn id="61"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D286BB20-2E34-46A2-9741-46B80D90F6A6}"/>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219F4876-418B-441A-9312-142C46D9A18D}"/>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3" name="Agrupar 62">
            <a:extLst>
              <a:ext uri="{FF2B5EF4-FFF2-40B4-BE49-F238E27FC236}">
                <a16:creationId xmlns:a16="http://schemas.microsoft.com/office/drawing/2014/main" id="{1C438A80-D51D-4DD6-80F9-959AB5432151}"/>
              </a:ext>
            </a:extLst>
          </p:cNvPr>
          <p:cNvGrpSpPr/>
          <p:nvPr/>
        </p:nvGrpSpPr>
        <p:grpSpPr>
          <a:xfrm>
            <a:off x="619814" y="3864236"/>
            <a:ext cx="947760" cy="685072"/>
            <a:chOff x="619814" y="861956"/>
            <a:chExt cx="947760" cy="685072"/>
          </a:xfrm>
        </p:grpSpPr>
        <p:pic>
          <p:nvPicPr>
            <p:cNvPr id="64" name="Imagem 63">
              <a:extLst>
                <a:ext uri="{FF2B5EF4-FFF2-40B4-BE49-F238E27FC236}">
                  <a16:creationId xmlns:a16="http://schemas.microsoft.com/office/drawing/2014/main" id="{282399C7-A5F3-42C5-81DF-5ADECF57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65" name="CaixaDeTexto 64">
              <a:extLst>
                <a:ext uri="{FF2B5EF4-FFF2-40B4-BE49-F238E27FC236}">
                  <a16:creationId xmlns:a16="http://schemas.microsoft.com/office/drawing/2014/main" id="{0BBE9654-FF5E-43D4-828A-E9008510508B}"/>
                </a:ext>
              </a:extLst>
            </p:cNvPr>
            <p:cNvSpPr txBox="1"/>
            <p:nvPr/>
          </p:nvSpPr>
          <p:spPr>
            <a:xfrm>
              <a:off x="619814" y="1270029"/>
              <a:ext cx="947760" cy="276999"/>
            </a:xfrm>
            <a:prstGeom prst="rect">
              <a:avLst/>
            </a:prstGeom>
            <a:noFill/>
          </p:spPr>
          <p:txBody>
            <a:bodyPr wrap="none" rtlCol="0">
              <a:spAutoFit/>
            </a:bodyPr>
            <a:lstStyle/>
            <a:p>
              <a:pPr algn="ctr"/>
              <a:r>
                <a:rPr lang="pt-BR" sz="1200"/>
                <a:t>Cliente Sites</a:t>
              </a:r>
            </a:p>
          </p:txBody>
        </p:sp>
      </p:grpSp>
      <p:pic>
        <p:nvPicPr>
          <p:cNvPr id="66" name="Imagem 65" descr="Ícone&#10;&#10;Descrição gerada automaticamente">
            <a:extLst>
              <a:ext uri="{FF2B5EF4-FFF2-40B4-BE49-F238E27FC236}">
                <a16:creationId xmlns:a16="http://schemas.microsoft.com/office/drawing/2014/main" id="{11E74DFF-9A9E-41D7-8BAC-9349D7F85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3864236"/>
            <a:ext cx="615749" cy="609653"/>
          </a:xfrm>
          <a:prstGeom prst="rect">
            <a:avLst/>
          </a:prstGeom>
        </p:spPr>
      </p:pic>
      <p:grpSp>
        <p:nvGrpSpPr>
          <p:cNvPr id="68" name="Agrupar 67">
            <a:extLst>
              <a:ext uri="{FF2B5EF4-FFF2-40B4-BE49-F238E27FC236}">
                <a16:creationId xmlns:a16="http://schemas.microsoft.com/office/drawing/2014/main" id="{46858D53-4FD9-4BD4-8F85-1A6A2D538BA1}"/>
              </a:ext>
            </a:extLst>
          </p:cNvPr>
          <p:cNvGrpSpPr/>
          <p:nvPr/>
        </p:nvGrpSpPr>
        <p:grpSpPr>
          <a:xfrm>
            <a:off x="1545964" y="4144747"/>
            <a:ext cx="1270000" cy="71718"/>
            <a:chOff x="2202329" y="1389529"/>
            <a:chExt cx="1270000" cy="71718"/>
          </a:xfrm>
        </p:grpSpPr>
        <p:cxnSp>
          <p:nvCxnSpPr>
            <p:cNvPr id="69" name="Conector de Seta Reta 68">
              <a:extLst>
                <a:ext uri="{FF2B5EF4-FFF2-40B4-BE49-F238E27FC236}">
                  <a16:creationId xmlns:a16="http://schemas.microsoft.com/office/drawing/2014/main" id="{0EE2E9A8-57B6-44D7-ACFC-2A9EEE41979A}"/>
                </a:ext>
              </a:extLst>
            </p:cNvPr>
            <p:cNvCxnSpPr>
              <a:cxnSpLocks/>
              <a:stCxn id="70" idx="3"/>
              <a:endCxn id="71"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tângulo 69">
              <a:extLst>
                <a:ext uri="{FF2B5EF4-FFF2-40B4-BE49-F238E27FC236}">
                  <a16:creationId xmlns:a16="http://schemas.microsoft.com/office/drawing/2014/main" id="{D0F202D7-AEBB-4271-A5AD-3396CC72D882}"/>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EE5E9A5A-FB44-4DA9-A06B-B08839E516F9}"/>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2" name="Agrupar 71">
            <a:extLst>
              <a:ext uri="{FF2B5EF4-FFF2-40B4-BE49-F238E27FC236}">
                <a16:creationId xmlns:a16="http://schemas.microsoft.com/office/drawing/2014/main" id="{32426B6F-6A2F-4314-AA2E-119DC1F3E5E6}"/>
              </a:ext>
            </a:extLst>
          </p:cNvPr>
          <p:cNvGrpSpPr/>
          <p:nvPr/>
        </p:nvGrpSpPr>
        <p:grpSpPr>
          <a:xfrm>
            <a:off x="3722427" y="3019311"/>
            <a:ext cx="2995904" cy="1011117"/>
            <a:chOff x="2202329" y="450130"/>
            <a:chExt cx="2995904" cy="1011117"/>
          </a:xfrm>
        </p:grpSpPr>
        <p:cxnSp>
          <p:nvCxnSpPr>
            <p:cNvPr id="73" name="Conector de Seta Reta 72">
              <a:extLst>
                <a:ext uri="{FF2B5EF4-FFF2-40B4-BE49-F238E27FC236}">
                  <a16:creationId xmlns:a16="http://schemas.microsoft.com/office/drawing/2014/main" id="{D3BE87D0-4876-4ECC-B674-099590A6FC07}"/>
                </a:ext>
              </a:extLst>
            </p:cNvPr>
            <p:cNvCxnSpPr>
              <a:cxnSpLocks/>
              <a:stCxn id="74" idx="3"/>
              <a:endCxn id="75" idx="1"/>
            </p:cNvCxnSpPr>
            <p:nvPr/>
          </p:nvCxnSpPr>
          <p:spPr>
            <a:xfrm flipV="1">
              <a:off x="2274047" y="485989"/>
              <a:ext cx="2852468" cy="9393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tângulo 73">
              <a:extLst>
                <a:ext uri="{FF2B5EF4-FFF2-40B4-BE49-F238E27FC236}">
                  <a16:creationId xmlns:a16="http://schemas.microsoft.com/office/drawing/2014/main" id="{1989479F-3E8A-4460-BD96-D57CF79A9EC4}"/>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tângulo 74">
              <a:extLst>
                <a:ext uri="{FF2B5EF4-FFF2-40B4-BE49-F238E27FC236}">
                  <a16:creationId xmlns:a16="http://schemas.microsoft.com/office/drawing/2014/main" id="{67ECEE18-0D6C-410D-ABB7-EF5920CAB4A8}"/>
                </a:ext>
              </a:extLst>
            </p:cNvPr>
            <p:cNvSpPr/>
            <p:nvPr/>
          </p:nvSpPr>
          <p:spPr>
            <a:xfrm flipV="1">
              <a:off x="5126515" y="450130"/>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7" name="Agrupar 76">
            <a:extLst>
              <a:ext uri="{FF2B5EF4-FFF2-40B4-BE49-F238E27FC236}">
                <a16:creationId xmlns:a16="http://schemas.microsoft.com/office/drawing/2014/main" id="{7E33A478-D6AA-4A1E-966B-24B8AF1E5801}"/>
              </a:ext>
            </a:extLst>
          </p:cNvPr>
          <p:cNvGrpSpPr/>
          <p:nvPr/>
        </p:nvGrpSpPr>
        <p:grpSpPr>
          <a:xfrm>
            <a:off x="348028" y="6042518"/>
            <a:ext cx="1491350" cy="1054404"/>
            <a:chOff x="348028" y="861956"/>
            <a:chExt cx="1491350" cy="1054404"/>
          </a:xfrm>
        </p:grpSpPr>
        <p:pic>
          <p:nvPicPr>
            <p:cNvPr id="78" name="Imagem 77">
              <a:extLst>
                <a:ext uri="{FF2B5EF4-FFF2-40B4-BE49-F238E27FC236}">
                  <a16:creationId xmlns:a16="http://schemas.microsoft.com/office/drawing/2014/main" id="{7FCC153B-3093-4EA9-86D6-D04A786D9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79" name="CaixaDeTexto 78">
              <a:extLst>
                <a:ext uri="{FF2B5EF4-FFF2-40B4-BE49-F238E27FC236}">
                  <a16:creationId xmlns:a16="http://schemas.microsoft.com/office/drawing/2014/main" id="{5E9DE02C-24A5-4678-8D00-95D41967C645}"/>
                </a:ext>
              </a:extLst>
            </p:cNvPr>
            <p:cNvSpPr txBox="1"/>
            <p:nvPr/>
          </p:nvSpPr>
          <p:spPr>
            <a:xfrm>
              <a:off x="348028" y="1270029"/>
              <a:ext cx="1491350" cy="646331"/>
            </a:xfrm>
            <a:prstGeom prst="rect">
              <a:avLst/>
            </a:prstGeom>
            <a:noFill/>
          </p:spPr>
          <p:txBody>
            <a:bodyPr wrap="square" rtlCol="0">
              <a:spAutoFit/>
            </a:bodyPr>
            <a:lstStyle/>
            <a:p>
              <a:pPr algn="ctr"/>
              <a:r>
                <a:rPr lang="pt-BR" sz="1200"/>
                <a:t>Usuários Portal IHS</a:t>
              </a:r>
            </a:p>
            <a:p>
              <a:pPr algn="ctr"/>
              <a:r>
                <a:rPr lang="pt-BR" sz="1200"/>
                <a:t>(Concessionárias, escritórios, </a:t>
              </a:r>
              <a:r>
                <a:rPr lang="pt-BR" sz="1200" err="1"/>
                <a:t>etc</a:t>
              </a:r>
              <a:r>
                <a:rPr lang="pt-BR" sz="1200"/>
                <a:t>)</a:t>
              </a:r>
            </a:p>
          </p:txBody>
        </p:sp>
      </p:grpSp>
      <p:grpSp>
        <p:nvGrpSpPr>
          <p:cNvPr id="80" name="Agrupar 79">
            <a:extLst>
              <a:ext uri="{FF2B5EF4-FFF2-40B4-BE49-F238E27FC236}">
                <a16:creationId xmlns:a16="http://schemas.microsoft.com/office/drawing/2014/main" id="{AB390318-6AC6-4D2E-91EE-83D5384E6039}"/>
              </a:ext>
            </a:extLst>
          </p:cNvPr>
          <p:cNvGrpSpPr/>
          <p:nvPr/>
        </p:nvGrpSpPr>
        <p:grpSpPr>
          <a:xfrm>
            <a:off x="1629007" y="3363933"/>
            <a:ext cx="5580091" cy="3548303"/>
            <a:chOff x="-43491" y="563360"/>
            <a:chExt cx="5580091" cy="3548303"/>
          </a:xfrm>
        </p:grpSpPr>
        <p:cxnSp>
          <p:nvCxnSpPr>
            <p:cNvPr id="81" name="Conector de Seta Reta 72">
              <a:extLst>
                <a:ext uri="{FF2B5EF4-FFF2-40B4-BE49-F238E27FC236}">
                  <a16:creationId xmlns:a16="http://schemas.microsoft.com/office/drawing/2014/main" id="{B70C5117-6882-4B30-A092-6FF7AA646849}"/>
                </a:ext>
              </a:extLst>
            </p:cNvPr>
            <p:cNvCxnSpPr>
              <a:cxnSpLocks/>
              <a:stCxn id="82" idx="3"/>
              <a:endCxn id="83" idx="1"/>
            </p:cNvCxnSpPr>
            <p:nvPr/>
          </p:nvCxnSpPr>
          <p:spPr>
            <a:xfrm flipV="1">
              <a:off x="28227" y="635078"/>
              <a:ext cx="5472514" cy="34407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tângulo 81">
              <a:extLst>
                <a:ext uri="{FF2B5EF4-FFF2-40B4-BE49-F238E27FC236}">
                  <a16:creationId xmlns:a16="http://schemas.microsoft.com/office/drawing/2014/main" id="{D7A7E126-7676-4171-ABB8-BAF732843815}"/>
                </a:ext>
              </a:extLst>
            </p:cNvPr>
            <p:cNvSpPr/>
            <p:nvPr/>
          </p:nvSpPr>
          <p:spPr>
            <a:xfrm flipV="1">
              <a:off x="-43491" y="4039945"/>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271B0F09-B371-44AE-91FB-BE85A8410698}"/>
                </a:ext>
              </a:extLst>
            </p:cNvPr>
            <p:cNvSpPr/>
            <p:nvPr/>
          </p:nvSpPr>
          <p:spPr>
            <a:xfrm rot="16200000" flipV="1">
              <a:off x="5464882" y="563360"/>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1" name="CaixaDeTexto 90">
            <a:extLst>
              <a:ext uri="{FF2B5EF4-FFF2-40B4-BE49-F238E27FC236}">
                <a16:creationId xmlns:a16="http://schemas.microsoft.com/office/drawing/2014/main" id="{849A7BBF-8A22-4F21-AD30-3859F46CE94E}"/>
              </a:ext>
            </a:extLst>
          </p:cNvPr>
          <p:cNvSpPr txBox="1"/>
          <p:nvPr/>
        </p:nvSpPr>
        <p:spPr>
          <a:xfrm>
            <a:off x="2908348" y="3149535"/>
            <a:ext cx="732296" cy="215444"/>
          </a:xfrm>
          <a:prstGeom prst="rect">
            <a:avLst/>
          </a:prstGeom>
          <a:noFill/>
        </p:spPr>
        <p:txBody>
          <a:bodyPr wrap="square" rtlCol="0">
            <a:spAutoFit/>
          </a:bodyPr>
          <a:lstStyle/>
          <a:p>
            <a:pPr algn="ctr"/>
            <a:r>
              <a:rPr lang="en-US" sz="800"/>
              <a:t>Infra App</a:t>
            </a:r>
            <a:endParaRPr lang="pt-BR" sz="800"/>
          </a:p>
        </p:txBody>
      </p:sp>
      <p:sp>
        <p:nvSpPr>
          <p:cNvPr id="92" name="CaixaDeTexto 91">
            <a:extLst>
              <a:ext uri="{FF2B5EF4-FFF2-40B4-BE49-F238E27FC236}">
                <a16:creationId xmlns:a16="http://schemas.microsoft.com/office/drawing/2014/main" id="{2D64C171-90DB-4D4D-9248-645FB92C5FAE}"/>
              </a:ext>
            </a:extLst>
          </p:cNvPr>
          <p:cNvSpPr txBox="1"/>
          <p:nvPr/>
        </p:nvSpPr>
        <p:spPr>
          <a:xfrm>
            <a:off x="2908348" y="4451105"/>
            <a:ext cx="732296" cy="215444"/>
          </a:xfrm>
          <a:prstGeom prst="rect">
            <a:avLst/>
          </a:prstGeom>
          <a:noFill/>
        </p:spPr>
        <p:txBody>
          <a:bodyPr wrap="square" rtlCol="0">
            <a:spAutoFit/>
          </a:bodyPr>
          <a:lstStyle/>
          <a:p>
            <a:pPr algn="ctr"/>
            <a:r>
              <a:rPr lang="en-US" sz="800"/>
              <a:t>Infra Sites</a:t>
            </a:r>
            <a:endParaRPr lang="pt-BR" sz="800"/>
          </a:p>
        </p:txBody>
      </p:sp>
      <p:grpSp>
        <p:nvGrpSpPr>
          <p:cNvPr id="95" name="Agrupar 94">
            <a:extLst>
              <a:ext uri="{FF2B5EF4-FFF2-40B4-BE49-F238E27FC236}">
                <a16:creationId xmlns:a16="http://schemas.microsoft.com/office/drawing/2014/main" id="{A06643F0-1D12-4291-9288-B7E1485CF1EA}"/>
              </a:ext>
            </a:extLst>
          </p:cNvPr>
          <p:cNvGrpSpPr/>
          <p:nvPr/>
        </p:nvGrpSpPr>
        <p:grpSpPr>
          <a:xfrm>
            <a:off x="590962" y="5090116"/>
            <a:ext cx="1005468" cy="685072"/>
            <a:chOff x="590962" y="861956"/>
            <a:chExt cx="1005468" cy="685072"/>
          </a:xfrm>
        </p:grpSpPr>
        <p:pic>
          <p:nvPicPr>
            <p:cNvPr id="96" name="Imagem 95">
              <a:extLst>
                <a:ext uri="{FF2B5EF4-FFF2-40B4-BE49-F238E27FC236}">
                  <a16:creationId xmlns:a16="http://schemas.microsoft.com/office/drawing/2014/main" id="{DEC6D770-54F3-42D2-8386-C850508FD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09" y="861956"/>
              <a:ext cx="490369" cy="490369"/>
            </a:xfrm>
            <a:prstGeom prst="rect">
              <a:avLst/>
            </a:prstGeom>
          </p:spPr>
        </p:pic>
        <p:sp>
          <p:nvSpPr>
            <p:cNvPr id="97" name="CaixaDeTexto 96">
              <a:extLst>
                <a:ext uri="{FF2B5EF4-FFF2-40B4-BE49-F238E27FC236}">
                  <a16:creationId xmlns:a16="http://schemas.microsoft.com/office/drawing/2014/main" id="{F02EADA0-CEBE-4E9C-A842-08D82CC4B9B6}"/>
                </a:ext>
              </a:extLst>
            </p:cNvPr>
            <p:cNvSpPr txBox="1"/>
            <p:nvPr/>
          </p:nvSpPr>
          <p:spPr>
            <a:xfrm>
              <a:off x="590962" y="1270029"/>
              <a:ext cx="1005468" cy="276999"/>
            </a:xfrm>
            <a:prstGeom prst="rect">
              <a:avLst/>
            </a:prstGeom>
            <a:noFill/>
          </p:spPr>
          <p:txBody>
            <a:bodyPr wrap="none" rtlCol="0">
              <a:spAutoFit/>
            </a:bodyPr>
            <a:lstStyle/>
            <a:p>
              <a:pPr algn="ctr"/>
              <a:r>
                <a:rPr lang="pt-BR" sz="1200"/>
                <a:t>Venda Digital</a:t>
              </a:r>
            </a:p>
          </p:txBody>
        </p:sp>
      </p:grpSp>
      <p:pic>
        <p:nvPicPr>
          <p:cNvPr id="98" name="Imagem 97" descr="Ícone&#10;&#10;Descrição gerada automaticamente">
            <a:extLst>
              <a:ext uri="{FF2B5EF4-FFF2-40B4-BE49-F238E27FC236}">
                <a16:creationId xmlns:a16="http://schemas.microsoft.com/office/drawing/2014/main" id="{C2A4842F-32FF-4B90-BF31-53D27DC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487" y="5030115"/>
            <a:ext cx="615749" cy="609653"/>
          </a:xfrm>
          <a:prstGeom prst="rect">
            <a:avLst/>
          </a:prstGeom>
        </p:spPr>
      </p:pic>
      <p:sp>
        <p:nvSpPr>
          <p:cNvPr id="99" name="CaixaDeTexto 98">
            <a:extLst>
              <a:ext uri="{FF2B5EF4-FFF2-40B4-BE49-F238E27FC236}">
                <a16:creationId xmlns:a16="http://schemas.microsoft.com/office/drawing/2014/main" id="{D7CBFE12-9293-4A00-B51E-39A1E2380549}"/>
              </a:ext>
            </a:extLst>
          </p:cNvPr>
          <p:cNvSpPr txBox="1"/>
          <p:nvPr/>
        </p:nvSpPr>
        <p:spPr>
          <a:xfrm>
            <a:off x="2908348" y="5616984"/>
            <a:ext cx="732296" cy="215444"/>
          </a:xfrm>
          <a:prstGeom prst="rect">
            <a:avLst/>
          </a:prstGeom>
          <a:noFill/>
        </p:spPr>
        <p:txBody>
          <a:bodyPr wrap="square" rtlCol="0">
            <a:spAutoFit/>
          </a:bodyPr>
          <a:lstStyle/>
          <a:p>
            <a:pPr algn="ctr"/>
            <a:r>
              <a:rPr lang="en-US" sz="800"/>
              <a:t>Infra </a:t>
            </a:r>
            <a:r>
              <a:rPr lang="en-US" sz="800" err="1"/>
              <a:t>PdV</a:t>
            </a:r>
            <a:endParaRPr lang="pt-BR" sz="800"/>
          </a:p>
        </p:txBody>
      </p:sp>
      <p:grpSp>
        <p:nvGrpSpPr>
          <p:cNvPr id="100" name="Agrupar 99">
            <a:extLst>
              <a:ext uri="{FF2B5EF4-FFF2-40B4-BE49-F238E27FC236}">
                <a16:creationId xmlns:a16="http://schemas.microsoft.com/office/drawing/2014/main" id="{A029ABD7-6A9C-42B7-997C-E197BA433D10}"/>
              </a:ext>
            </a:extLst>
          </p:cNvPr>
          <p:cNvGrpSpPr/>
          <p:nvPr/>
        </p:nvGrpSpPr>
        <p:grpSpPr>
          <a:xfrm>
            <a:off x="1545964" y="5321375"/>
            <a:ext cx="1270000" cy="71718"/>
            <a:chOff x="2202329" y="1389529"/>
            <a:chExt cx="1270000" cy="71718"/>
          </a:xfrm>
        </p:grpSpPr>
        <p:cxnSp>
          <p:nvCxnSpPr>
            <p:cNvPr id="101" name="Conector de Seta Reta 100">
              <a:extLst>
                <a:ext uri="{FF2B5EF4-FFF2-40B4-BE49-F238E27FC236}">
                  <a16:creationId xmlns:a16="http://schemas.microsoft.com/office/drawing/2014/main" id="{3E7977B6-0263-4890-A056-E95FA1B54805}"/>
                </a:ext>
              </a:extLst>
            </p:cNvPr>
            <p:cNvCxnSpPr>
              <a:cxnSpLocks/>
              <a:stCxn id="102" idx="3"/>
              <a:endCxn id="103" idx="1"/>
            </p:cNvCxnSpPr>
            <p:nvPr/>
          </p:nvCxnSpPr>
          <p:spPr>
            <a:xfrm>
              <a:off x="2274047" y="1425388"/>
              <a:ext cx="11265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tângulo 101">
              <a:extLst>
                <a:ext uri="{FF2B5EF4-FFF2-40B4-BE49-F238E27FC236}">
                  <a16:creationId xmlns:a16="http://schemas.microsoft.com/office/drawing/2014/main" id="{48AC7CEB-067E-4CD7-9716-4DB8C9170E5C}"/>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02">
              <a:extLst>
                <a:ext uri="{FF2B5EF4-FFF2-40B4-BE49-F238E27FC236}">
                  <a16:creationId xmlns:a16="http://schemas.microsoft.com/office/drawing/2014/main" id="{4C6B5798-A2A8-4FED-B135-50BA4D842597}"/>
                </a:ext>
              </a:extLst>
            </p:cNvPr>
            <p:cNvSpPr/>
            <p:nvPr/>
          </p:nvSpPr>
          <p:spPr>
            <a:xfrm flipV="1">
              <a:off x="3400611"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4" name="Agrupar 103">
            <a:extLst>
              <a:ext uri="{FF2B5EF4-FFF2-40B4-BE49-F238E27FC236}">
                <a16:creationId xmlns:a16="http://schemas.microsoft.com/office/drawing/2014/main" id="{5A388A68-F709-438E-8644-A291889A59CF}"/>
              </a:ext>
            </a:extLst>
          </p:cNvPr>
          <p:cNvGrpSpPr/>
          <p:nvPr/>
        </p:nvGrpSpPr>
        <p:grpSpPr>
          <a:xfrm>
            <a:off x="3722427" y="3240688"/>
            <a:ext cx="3019878" cy="2155139"/>
            <a:chOff x="2202329" y="-693892"/>
            <a:chExt cx="3019878" cy="2155139"/>
          </a:xfrm>
        </p:grpSpPr>
        <p:cxnSp>
          <p:nvCxnSpPr>
            <p:cNvPr id="105" name="Conector de Seta Reta 72">
              <a:extLst>
                <a:ext uri="{FF2B5EF4-FFF2-40B4-BE49-F238E27FC236}">
                  <a16:creationId xmlns:a16="http://schemas.microsoft.com/office/drawing/2014/main" id="{96268A5E-0945-4388-94D9-CA102365664A}"/>
                </a:ext>
              </a:extLst>
            </p:cNvPr>
            <p:cNvCxnSpPr>
              <a:cxnSpLocks/>
              <a:stCxn id="106" idx="3"/>
              <a:endCxn id="107" idx="1"/>
            </p:cNvCxnSpPr>
            <p:nvPr/>
          </p:nvCxnSpPr>
          <p:spPr>
            <a:xfrm flipV="1">
              <a:off x="2274047" y="-658033"/>
              <a:ext cx="2876442" cy="2083421"/>
            </a:xfrm>
            <a:prstGeom prst="bentConnector3">
              <a:avLst>
                <a:gd name="adj1" fmla="val 585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tângulo 105">
              <a:extLst>
                <a:ext uri="{FF2B5EF4-FFF2-40B4-BE49-F238E27FC236}">
                  <a16:creationId xmlns:a16="http://schemas.microsoft.com/office/drawing/2014/main" id="{2DFA6599-B4D7-4598-8918-CCD41DB865E9}"/>
                </a:ext>
              </a:extLst>
            </p:cNvPr>
            <p:cNvSpPr/>
            <p:nvPr/>
          </p:nvSpPr>
          <p:spPr>
            <a:xfrm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Retângulo 106">
              <a:extLst>
                <a:ext uri="{FF2B5EF4-FFF2-40B4-BE49-F238E27FC236}">
                  <a16:creationId xmlns:a16="http://schemas.microsoft.com/office/drawing/2014/main" id="{C3D4CC1E-86FD-46BE-B1AB-9BC7A1605AB2}"/>
                </a:ext>
              </a:extLst>
            </p:cNvPr>
            <p:cNvSpPr/>
            <p:nvPr/>
          </p:nvSpPr>
          <p:spPr>
            <a:xfrm flipV="1">
              <a:off x="5150489" y="-693892"/>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9" name="Agrupar 118">
            <a:extLst>
              <a:ext uri="{FF2B5EF4-FFF2-40B4-BE49-F238E27FC236}">
                <a16:creationId xmlns:a16="http://schemas.microsoft.com/office/drawing/2014/main" id="{ABE97D65-342F-4898-BE4C-9F9F1DE5FFAF}"/>
              </a:ext>
            </a:extLst>
          </p:cNvPr>
          <p:cNvGrpSpPr/>
          <p:nvPr/>
        </p:nvGrpSpPr>
        <p:grpSpPr>
          <a:xfrm>
            <a:off x="2858391" y="396240"/>
            <a:ext cx="818366" cy="994111"/>
            <a:chOff x="439326" y="236034"/>
            <a:chExt cx="818366" cy="994111"/>
          </a:xfrm>
        </p:grpSpPr>
        <p:pic>
          <p:nvPicPr>
            <p:cNvPr id="117" name="Imagem 116">
              <a:extLst>
                <a:ext uri="{FF2B5EF4-FFF2-40B4-BE49-F238E27FC236}">
                  <a16:creationId xmlns:a16="http://schemas.microsoft.com/office/drawing/2014/main" id="{825A2584-5F13-4269-AADC-3C30166A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538" y="236034"/>
              <a:ext cx="767941" cy="767941"/>
            </a:xfrm>
            <a:prstGeom prst="rect">
              <a:avLst/>
            </a:prstGeom>
          </p:spPr>
        </p:pic>
        <p:sp>
          <p:nvSpPr>
            <p:cNvPr id="118" name="CaixaDeTexto 117">
              <a:extLst>
                <a:ext uri="{FF2B5EF4-FFF2-40B4-BE49-F238E27FC236}">
                  <a16:creationId xmlns:a16="http://schemas.microsoft.com/office/drawing/2014/main" id="{FD727EA3-42DB-40EB-8F6B-42FC1299FBE9}"/>
                </a:ext>
              </a:extLst>
            </p:cNvPr>
            <p:cNvSpPr txBox="1"/>
            <p:nvPr/>
          </p:nvSpPr>
          <p:spPr>
            <a:xfrm>
              <a:off x="439326" y="953146"/>
              <a:ext cx="818366" cy="276999"/>
            </a:xfrm>
            <a:prstGeom prst="rect">
              <a:avLst/>
            </a:prstGeom>
            <a:noFill/>
          </p:spPr>
          <p:txBody>
            <a:bodyPr wrap="none" rtlCol="0">
              <a:spAutoFit/>
            </a:bodyPr>
            <a:lstStyle/>
            <a:p>
              <a:pPr algn="ctr"/>
              <a:r>
                <a:rPr lang="pt-BR" sz="1200"/>
                <a:t>Ofensores</a:t>
              </a:r>
            </a:p>
          </p:txBody>
        </p:sp>
      </p:grpSp>
      <p:sp>
        <p:nvSpPr>
          <p:cNvPr id="166" name="CaixaDeTexto 165">
            <a:extLst>
              <a:ext uri="{FF2B5EF4-FFF2-40B4-BE49-F238E27FC236}">
                <a16:creationId xmlns:a16="http://schemas.microsoft.com/office/drawing/2014/main" id="{FB8C4806-7F3B-4BC6-A7A4-0A82928DCC0D}"/>
              </a:ext>
            </a:extLst>
          </p:cNvPr>
          <p:cNvSpPr txBox="1"/>
          <p:nvPr/>
        </p:nvSpPr>
        <p:spPr>
          <a:xfrm>
            <a:off x="3527463" y="1410841"/>
            <a:ext cx="732296" cy="338554"/>
          </a:xfrm>
          <a:prstGeom prst="rect">
            <a:avLst/>
          </a:prstGeom>
          <a:noFill/>
        </p:spPr>
        <p:txBody>
          <a:bodyPr wrap="square" rtlCol="0">
            <a:spAutoFit/>
          </a:bodyPr>
          <a:lstStyle/>
          <a:p>
            <a:pPr algn="ctr"/>
            <a:r>
              <a:rPr lang="en-US" sz="800" b="1">
                <a:solidFill>
                  <a:srgbClr val="FF0000"/>
                </a:solidFill>
              </a:rPr>
              <a:t>+ 600.000 off</a:t>
            </a:r>
          </a:p>
          <a:p>
            <a:pPr algn="ctr"/>
            <a:r>
              <a:rPr lang="en-US" sz="800" b="1" err="1">
                <a:solidFill>
                  <a:srgbClr val="FF0000"/>
                </a:solidFill>
              </a:rPr>
              <a:t>Requisições</a:t>
            </a:r>
            <a:endParaRPr lang="pt-BR" sz="800" b="1">
              <a:solidFill>
                <a:srgbClr val="FF0000"/>
              </a:solidFill>
            </a:endParaRPr>
          </a:p>
        </p:txBody>
      </p:sp>
      <p:grpSp>
        <p:nvGrpSpPr>
          <p:cNvPr id="168" name="Agrupar 167">
            <a:extLst>
              <a:ext uri="{FF2B5EF4-FFF2-40B4-BE49-F238E27FC236}">
                <a16:creationId xmlns:a16="http://schemas.microsoft.com/office/drawing/2014/main" id="{922C473A-429B-43AD-A972-5A2A47B4BAD2}"/>
              </a:ext>
            </a:extLst>
          </p:cNvPr>
          <p:cNvGrpSpPr/>
          <p:nvPr/>
        </p:nvGrpSpPr>
        <p:grpSpPr>
          <a:xfrm>
            <a:off x="2868361" y="1263658"/>
            <a:ext cx="743011" cy="1436108"/>
            <a:chOff x="2868361" y="867418"/>
            <a:chExt cx="743011" cy="1436108"/>
          </a:xfrm>
        </p:grpSpPr>
        <p:grpSp>
          <p:nvGrpSpPr>
            <p:cNvPr id="121" name="Agrupar 120">
              <a:extLst>
                <a:ext uri="{FF2B5EF4-FFF2-40B4-BE49-F238E27FC236}">
                  <a16:creationId xmlns:a16="http://schemas.microsoft.com/office/drawing/2014/main" id="{805D418B-5908-437F-8287-C2CADA35F34E}"/>
                </a:ext>
              </a:extLst>
            </p:cNvPr>
            <p:cNvGrpSpPr/>
            <p:nvPr/>
          </p:nvGrpSpPr>
          <p:grpSpPr>
            <a:xfrm>
              <a:off x="3036185" y="867418"/>
              <a:ext cx="71718" cy="1436108"/>
              <a:chOff x="2202329" y="1389529"/>
              <a:chExt cx="71718" cy="1436108"/>
            </a:xfrm>
          </p:grpSpPr>
          <p:cxnSp>
            <p:nvCxnSpPr>
              <p:cNvPr id="122" name="Conector de Seta Reta 121">
                <a:extLst>
                  <a:ext uri="{FF2B5EF4-FFF2-40B4-BE49-F238E27FC236}">
                    <a16:creationId xmlns:a16="http://schemas.microsoft.com/office/drawing/2014/main" id="{88DE07D4-9F9E-4A77-A503-A60AF5F902DB}"/>
                  </a:ext>
                </a:extLst>
              </p:cNvPr>
              <p:cNvCxnSpPr>
                <a:cxnSpLocks/>
                <a:stCxn id="123" idx="3"/>
                <a:endCxn id="12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23" name="Retângulo 122">
                <a:extLst>
                  <a:ext uri="{FF2B5EF4-FFF2-40B4-BE49-F238E27FC236}">
                    <a16:creationId xmlns:a16="http://schemas.microsoft.com/office/drawing/2014/main" id="{FF4B976F-4D55-4B9C-944F-51FA60D203E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tângulo 123">
                <a:extLst>
                  <a:ext uri="{FF2B5EF4-FFF2-40B4-BE49-F238E27FC236}">
                    <a16:creationId xmlns:a16="http://schemas.microsoft.com/office/drawing/2014/main" id="{99949579-2CEC-4C2B-8B95-2F35F7377934}"/>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3" name="Agrupar 132">
              <a:extLst>
                <a:ext uri="{FF2B5EF4-FFF2-40B4-BE49-F238E27FC236}">
                  <a16:creationId xmlns:a16="http://schemas.microsoft.com/office/drawing/2014/main" id="{82A720F3-7473-4CA9-8D96-2B4A2AFCD707}"/>
                </a:ext>
              </a:extLst>
            </p:cNvPr>
            <p:cNvGrpSpPr/>
            <p:nvPr/>
          </p:nvGrpSpPr>
          <p:grpSpPr>
            <a:xfrm>
              <a:off x="2952273" y="867418"/>
              <a:ext cx="71718" cy="1436108"/>
              <a:chOff x="2202329" y="1389529"/>
              <a:chExt cx="71718" cy="1436108"/>
            </a:xfrm>
          </p:grpSpPr>
          <p:cxnSp>
            <p:nvCxnSpPr>
              <p:cNvPr id="134" name="Conector de Seta Reta 133">
                <a:extLst>
                  <a:ext uri="{FF2B5EF4-FFF2-40B4-BE49-F238E27FC236}">
                    <a16:creationId xmlns:a16="http://schemas.microsoft.com/office/drawing/2014/main" id="{228F9287-D621-4922-A4A5-6258A8E1793B}"/>
                  </a:ext>
                </a:extLst>
              </p:cNvPr>
              <p:cNvCxnSpPr>
                <a:cxnSpLocks/>
                <a:stCxn id="135" idx="3"/>
                <a:endCxn id="136"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5" name="Retângulo 134">
                <a:extLst>
                  <a:ext uri="{FF2B5EF4-FFF2-40B4-BE49-F238E27FC236}">
                    <a16:creationId xmlns:a16="http://schemas.microsoft.com/office/drawing/2014/main" id="{2D1DF726-2178-4BCF-A1A1-E30D697B0B4C}"/>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Retângulo 135">
                <a:extLst>
                  <a:ext uri="{FF2B5EF4-FFF2-40B4-BE49-F238E27FC236}">
                    <a16:creationId xmlns:a16="http://schemas.microsoft.com/office/drawing/2014/main" id="{92279FA7-7D97-4409-97BC-61BF8BFA7E4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7" name="Agrupar 136">
              <a:extLst>
                <a:ext uri="{FF2B5EF4-FFF2-40B4-BE49-F238E27FC236}">
                  <a16:creationId xmlns:a16="http://schemas.microsoft.com/office/drawing/2014/main" id="{A12D52A6-1F11-488B-B4DD-7AB5FA34E6D0}"/>
                </a:ext>
              </a:extLst>
            </p:cNvPr>
            <p:cNvGrpSpPr/>
            <p:nvPr/>
          </p:nvGrpSpPr>
          <p:grpSpPr>
            <a:xfrm>
              <a:off x="2868361" y="867418"/>
              <a:ext cx="71718" cy="1436108"/>
              <a:chOff x="2202329" y="1389529"/>
              <a:chExt cx="71718" cy="1436108"/>
            </a:xfrm>
          </p:grpSpPr>
          <p:cxnSp>
            <p:nvCxnSpPr>
              <p:cNvPr id="138" name="Conector de Seta Reta 137">
                <a:extLst>
                  <a:ext uri="{FF2B5EF4-FFF2-40B4-BE49-F238E27FC236}">
                    <a16:creationId xmlns:a16="http://schemas.microsoft.com/office/drawing/2014/main" id="{5C27C19E-626E-497A-B534-4937152E43C0}"/>
                  </a:ext>
                </a:extLst>
              </p:cNvPr>
              <p:cNvCxnSpPr>
                <a:cxnSpLocks/>
                <a:stCxn id="139" idx="3"/>
                <a:endCxn id="140"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9" name="Retângulo 138">
                <a:extLst>
                  <a:ext uri="{FF2B5EF4-FFF2-40B4-BE49-F238E27FC236}">
                    <a16:creationId xmlns:a16="http://schemas.microsoft.com/office/drawing/2014/main" id="{16058CA2-5C34-4F29-8B1C-96C98CF8D93D}"/>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191FD35A-38C0-4FF6-8988-4522A4D5C92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40">
              <a:extLst>
                <a:ext uri="{FF2B5EF4-FFF2-40B4-BE49-F238E27FC236}">
                  <a16:creationId xmlns:a16="http://schemas.microsoft.com/office/drawing/2014/main" id="{A6234069-F1A8-4531-9FD0-6DEB4D738244}"/>
                </a:ext>
              </a:extLst>
            </p:cNvPr>
            <p:cNvGrpSpPr/>
            <p:nvPr/>
          </p:nvGrpSpPr>
          <p:grpSpPr>
            <a:xfrm>
              <a:off x="3287921" y="867418"/>
              <a:ext cx="71718" cy="1436108"/>
              <a:chOff x="2202329" y="1389529"/>
              <a:chExt cx="71718" cy="1436108"/>
            </a:xfrm>
          </p:grpSpPr>
          <p:cxnSp>
            <p:nvCxnSpPr>
              <p:cNvPr id="142" name="Conector de Seta Reta 141">
                <a:extLst>
                  <a:ext uri="{FF2B5EF4-FFF2-40B4-BE49-F238E27FC236}">
                    <a16:creationId xmlns:a16="http://schemas.microsoft.com/office/drawing/2014/main" id="{F739DB8B-2300-4AD3-8482-74BC0031C521}"/>
                  </a:ext>
                </a:extLst>
              </p:cNvPr>
              <p:cNvCxnSpPr>
                <a:cxnSpLocks/>
                <a:stCxn id="143" idx="3"/>
                <a:endCxn id="14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43" name="Retângulo 142">
                <a:extLst>
                  <a:ext uri="{FF2B5EF4-FFF2-40B4-BE49-F238E27FC236}">
                    <a16:creationId xmlns:a16="http://schemas.microsoft.com/office/drawing/2014/main" id="{FC0261CD-497A-46CA-864E-304F8169C29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Retângulo 143">
                <a:extLst>
                  <a:ext uri="{FF2B5EF4-FFF2-40B4-BE49-F238E27FC236}">
                    <a16:creationId xmlns:a16="http://schemas.microsoft.com/office/drawing/2014/main" id="{31BD021A-5552-4F5C-BBEE-15A892069FEA}"/>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5" name="Agrupar 144">
              <a:extLst>
                <a:ext uri="{FF2B5EF4-FFF2-40B4-BE49-F238E27FC236}">
                  <a16:creationId xmlns:a16="http://schemas.microsoft.com/office/drawing/2014/main" id="{3D82B508-FEE0-433D-B088-6B23DCB9205A}"/>
                </a:ext>
              </a:extLst>
            </p:cNvPr>
            <p:cNvGrpSpPr/>
            <p:nvPr/>
          </p:nvGrpSpPr>
          <p:grpSpPr>
            <a:xfrm>
              <a:off x="3204009" y="867418"/>
              <a:ext cx="71718" cy="1436108"/>
              <a:chOff x="2202329" y="1389529"/>
              <a:chExt cx="71718" cy="1436108"/>
            </a:xfrm>
          </p:grpSpPr>
          <p:cxnSp>
            <p:nvCxnSpPr>
              <p:cNvPr id="146" name="Conector de Seta Reta 145">
                <a:extLst>
                  <a:ext uri="{FF2B5EF4-FFF2-40B4-BE49-F238E27FC236}">
                    <a16:creationId xmlns:a16="http://schemas.microsoft.com/office/drawing/2014/main" id="{ECDB6EFE-D8AE-4868-A050-25A8A3F98DEC}"/>
                  </a:ext>
                </a:extLst>
              </p:cNvPr>
              <p:cNvCxnSpPr>
                <a:cxnSpLocks/>
                <a:stCxn id="147" idx="3"/>
                <a:endCxn id="148"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47" name="Retângulo 146">
                <a:extLst>
                  <a:ext uri="{FF2B5EF4-FFF2-40B4-BE49-F238E27FC236}">
                    <a16:creationId xmlns:a16="http://schemas.microsoft.com/office/drawing/2014/main" id="{762B9753-6169-4F7E-A458-FE948D86555B}"/>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Retângulo 147">
                <a:extLst>
                  <a:ext uri="{FF2B5EF4-FFF2-40B4-BE49-F238E27FC236}">
                    <a16:creationId xmlns:a16="http://schemas.microsoft.com/office/drawing/2014/main" id="{BFB53DEB-A5E6-4408-B3C6-EC4399EB0900}"/>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48">
              <a:extLst>
                <a:ext uri="{FF2B5EF4-FFF2-40B4-BE49-F238E27FC236}">
                  <a16:creationId xmlns:a16="http://schemas.microsoft.com/office/drawing/2014/main" id="{B3F9468F-919B-4080-B27A-841F605336EF}"/>
                </a:ext>
              </a:extLst>
            </p:cNvPr>
            <p:cNvGrpSpPr/>
            <p:nvPr/>
          </p:nvGrpSpPr>
          <p:grpSpPr>
            <a:xfrm>
              <a:off x="3120097" y="867418"/>
              <a:ext cx="71718" cy="1436108"/>
              <a:chOff x="2202329" y="1389529"/>
              <a:chExt cx="71718" cy="1436108"/>
            </a:xfrm>
          </p:grpSpPr>
          <p:cxnSp>
            <p:nvCxnSpPr>
              <p:cNvPr id="150" name="Conector de Seta Reta 149">
                <a:extLst>
                  <a:ext uri="{FF2B5EF4-FFF2-40B4-BE49-F238E27FC236}">
                    <a16:creationId xmlns:a16="http://schemas.microsoft.com/office/drawing/2014/main" id="{2D73C120-5A75-405E-8B47-46AEDC952CE7}"/>
                  </a:ext>
                </a:extLst>
              </p:cNvPr>
              <p:cNvCxnSpPr>
                <a:cxnSpLocks/>
                <a:stCxn id="151" idx="3"/>
                <a:endCxn id="152"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F0FE8E6E-8F79-4A49-BBC6-5AFD416DEAEE}"/>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Retângulo 151">
                <a:extLst>
                  <a:ext uri="{FF2B5EF4-FFF2-40B4-BE49-F238E27FC236}">
                    <a16:creationId xmlns:a16="http://schemas.microsoft.com/office/drawing/2014/main" id="{08DDE10C-00AE-4D6D-AE20-0C32BE52CAC7}"/>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3" name="Agrupar 152">
              <a:extLst>
                <a:ext uri="{FF2B5EF4-FFF2-40B4-BE49-F238E27FC236}">
                  <a16:creationId xmlns:a16="http://schemas.microsoft.com/office/drawing/2014/main" id="{5AB245B9-BF5B-489B-BEF7-FBA49F82D3A0}"/>
                </a:ext>
              </a:extLst>
            </p:cNvPr>
            <p:cNvGrpSpPr/>
            <p:nvPr/>
          </p:nvGrpSpPr>
          <p:grpSpPr>
            <a:xfrm>
              <a:off x="3539654" y="867418"/>
              <a:ext cx="71718" cy="1436108"/>
              <a:chOff x="2202329" y="1389529"/>
              <a:chExt cx="71718" cy="1436108"/>
            </a:xfrm>
          </p:grpSpPr>
          <p:cxnSp>
            <p:nvCxnSpPr>
              <p:cNvPr id="154" name="Conector de Seta Reta 153">
                <a:extLst>
                  <a:ext uri="{FF2B5EF4-FFF2-40B4-BE49-F238E27FC236}">
                    <a16:creationId xmlns:a16="http://schemas.microsoft.com/office/drawing/2014/main" id="{9E820D0A-19BA-42C1-AF00-A4F509B02DD6}"/>
                  </a:ext>
                </a:extLst>
              </p:cNvPr>
              <p:cNvCxnSpPr>
                <a:cxnSpLocks/>
                <a:stCxn id="155" idx="3"/>
                <a:endCxn id="156"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55" name="Retângulo 154">
                <a:extLst>
                  <a:ext uri="{FF2B5EF4-FFF2-40B4-BE49-F238E27FC236}">
                    <a16:creationId xmlns:a16="http://schemas.microsoft.com/office/drawing/2014/main" id="{F33FD2E8-1469-4F5B-A184-E87F3E3D856A}"/>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Retângulo 155">
                <a:extLst>
                  <a:ext uri="{FF2B5EF4-FFF2-40B4-BE49-F238E27FC236}">
                    <a16:creationId xmlns:a16="http://schemas.microsoft.com/office/drawing/2014/main" id="{B52BC171-37C1-4D9F-B53E-92F3CE328D17}"/>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61" name="Agrupar 160">
              <a:extLst>
                <a:ext uri="{FF2B5EF4-FFF2-40B4-BE49-F238E27FC236}">
                  <a16:creationId xmlns:a16="http://schemas.microsoft.com/office/drawing/2014/main" id="{6B1F3770-B937-404C-88FF-B0799A5CD7DD}"/>
                </a:ext>
              </a:extLst>
            </p:cNvPr>
            <p:cNvGrpSpPr/>
            <p:nvPr/>
          </p:nvGrpSpPr>
          <p:grpSpPr>
            <a:xfrm>
              <a:off x="3371833" y="867418"/>
              <a:ext cx="71718" cy="1436108"/>
              <a:chOff x="2202329" y="1389529"/>
              <a:chExt cx="71718" cy="1436108"/>
            </a:xfrm>
          </p:grpSpPr>
          <p:cxnSp>
            <p:nvCxnSpPr>
              <p:cNvPr id="162" name="Conector de Seta Reta 161">
                <a:extLst>
                  <a:ext uri="{FF2B5EF4-FFF2-40B4-BE49-F238E27FC236}">
                    <a16:creationId xmlns:a16="http://schemas.microsoft.com/office/drawing/2014/main" id="{5C6DAE25-5A08-4541-A436-BE14AA7D50E8}"/>
                  </a:ext>
                </a:extLst>
              </p:cNvPr>
              <p:cNvCxnSpPr>
                <a:cxnSpLocks/>
                <a:stCxn id="163" idx="3"/>
                <a:endCxn id="164" idx="1"/>
              </p:cNvCxnSpPr>
              <p:nvPr/>
            </p:nvCxnSpPr>
            <p:spPr>
              <a:xfrm>
                <a:off x="2238188" y="1461247"/>
                <a:ext cx="0" cy="1292672"/>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63" name="Retângulo 162">
                <a:extLst>
                  <a:ext uri="{FF2B5EF4-FFF2-40B4-BE49-F238E27FC236}">
                    <a16:creationId xmlns:a16="http://schemas.microsoft.com/office/drawing/2014/main" id="{4FF10218-FDB8-460B-8790-6F6E7F51E2BC}"/>
                  </a:ext>
                </a:extLst>
              </p:cNvPr>
              <p:cNvSpPr/>
              <p:nvPr/>
            </p:nvSpPr>
            <p:spPr>
              <a:xfrm rot="5400000" flipV="1">
                <a:off x="2202329" y="138952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Retângulo 163">
                <a:extLst>
                  <a:ext uri="{FF2B5EF4-FFF2-40B4-BE49-F238E27FC236}">
                    <a16:creationId xmlns:a16="http://schemas.microsoft.com/office/drawing/2014/main" id="{629AB6AA-AA2C-4219-9CB1-471538522878}"/>
                  </a:ext>
                </a:extLst>
              </p:cNvPr>
              <p:cNvSpPr/>
              <p:nvPr/>
            </p:nvSpPr>
            <p:spPr>
              <a:xfrm rot="5400000" flipV="1">
                <a:off x="2202329" y="2753919"/>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7" name="CaixaDeTexto 166">
              <a:extLst>
                <a:ext uri="{FF2B5EF4-FFF2-40B4-BE49-F238E27FC236}">
                  <a16:creationId xmlns:a16="http://schemas.microsoft.com/office/drawing/2014/main" id="{65385E17-AC1F-4E27-A9BF-E34BBC10CE5F}"/>
                </a:ext>
              </a:extLst>
            </p:cNvPr>
            <p:cNvSpPr txBox="1"/>
            <p:nvPr/>
          </p:nvSpPr>
          <p:spPr>
            <a:xfrm>
              <a:off x="3393354" y="1355875"/>
              <a:ext cx="204882" cy="215444"/>
            </a:xfrm>
            <a:prstGeom prst="rect">
              <a:avLst/>
            </a:prstGeom>
            <a:noFill/>
          </p:spPr>
          <p:txBody>
            <a:bodyPr wrap="square" rtlCol="0">
              <a:spAutoFit/>
            </a:bodyPr>
            <a:lstStyle/>
            <a:p>
              <a:pPr algn="ctr"/>
              <a:r>
                <a:rPr lang="en-US" sz="800" b="1">
                  <a:solidFill>
                    <a:srgbClr val="FF0000"/>
                  </a:solidFill>
                </a:rPr>
                <a:t>…</a:t>
              </a:r>
              <a:endParaRPr lang="pt-BR" sz="800" b="1">
                <a:solidFill>
                  <a:srgbClr val="FF0000"/>
                </a:solidFill>
              </a:endParaRPr>
            </a:p>
          </p:txBody>
        </p:sp>
      </p:grpSp>
      <p:pic>
        <p:nvPicPr>
          <p:cNvPr id="172" name="Imagem 171">
            <a:extLst>
              <a:ext uri="{FF2B5EF4-FFF2-40B4-BE49-F238E27FC236}">
                <a16:creationId xmlns:a16="http://schemas.microsoft.com/office/drawing/2014/main" id="{B983957F-4343-4A3F-A963-D69B166E6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888" y="5425012"/>
            <a:ext cx="986870" cy="180905"/>
          </a:xfrm>
          <a:prstGeom prst="rect">
            <a:avLst/>
          </a:prstGeom>
        </p:spPr>
      </p:pic>
      <p:sp>
        <p:nvSpPr>
          <p:cNvPr id="173" name="CaixaDeTexto 172">
            <a:extLst>
              <a:ext uri="{FF2B5EF4-FFF2-40B4-BE49-F238E27FC236}">
                <a16:creationId xmlns:a16="http://schemas.microsoft.com/office/drawing/2014/main" id="{B90C86D2-ED37-46AE-B256-F66461072E7C}"/>
              </a:ext>
            </a:extLst>
          </p:cNvPr>
          <p:cNvSpPr txBox="1"/>
          <p:nvPr/>
        </p:nvSpPr>
        <p:spPr>
          <a:xfrm>
            <a:off x="8042088" y="5227219"/>
            <a:ext cx="732296" cy="215444"/>
          </a:xfrm>
          <a:prstGeom prst="rect">
            <a:avLst/>
          </a:prstGeom>
          <a:noFill/>
        </p:spPr>
        <p:txBody>
          <a:bodyPr wrap="square" rtlCol="0">
            <a:spAutoFit/>
          </a:bodyPr>
          <a:lstStyle/>
          <a:p>
            <a:r>
              <a:rPr lang="en-US" sz="800" b="1">
                <a:solidFill>
                  <a:srgbClr val="FF0000"/>
                </a:solidFill>
              </a:rPr>
              <a:t>Firewall</a:t>
            </a:r>
            <a:endParaRPr lang="pt-BR" sz="800" b="1">
              <a:solidFill>
                <a:srgbClr val="FF0000"/>
              </a:solidFill>
            </a:endParaRPr>
          </a:p>
        </p:txBody>
      </p:sp>
      <p:pic>
        <p:nvPicPr>
          <p:cNvPr id="176" name="Imagem 175">
            <a:extLst>
              <a:ext uri="{FF2B5EF4-FFF2-40B4-BE49-F238E27FC236}">
                <a16:creationId xmlns:a16="http://schemas.microsoft.com/office/drawing/2014/main" id="{7400190E-6042-48ED-AB8D-24034E0E0F4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84888" y="5901085"/>
            <a:ext cx="986870" cy="180905"/>
          </a:xfrm>
          <a:prstGeom prst="rect">
            <a:avLst/>
          </a:prstGeom>
        </p:spPr>
      </p:pic>
      <p:sp>
        <p:nvSpPr>
          <p:cNvPr id="177" name="CaixaDeTexto 176">
            <a:extLst>
              <a:ext uri="{FF2B5EF4-FFF2-40B4-BE49-F238E27FC236}">
                <a16:creationId xmlns:a16="http://schemas.microsoft.com/office/drawing/2014/main" id="{E8CC12BD-9A1E-44C9-8D2B-A90AF5015E90}"/>
              </a:ext>
            </a:extLst>
          </p:cNvPr>
          <p:cNvSpPr txBox="1"/>
          <p:nvPr/>
        </p:nvSpPr>
        <p:spPr>
          <a:xfrm>
            <a:off x="8042088" y="5703292"/>
            <a:ext cx="732296" cy="215444"/>
          </a:xfrm>
          <a:prstGeom prst="rect">
            <a:avLst/>
          </a:prstGeom>
          <a:noFill/>
        </p:spPr>
        <p:txBody>
          <a:bodyPr wrap="square" rtlCol="0">
            <a:spAutoFit/>
          </a:bodyPr>
          <a:lstStyle/>
          <a:p>
            <a:r>
              <a:rPr lang="en-US" sz="800" b="1">
                <a:solidFill>
                  <a:srgbClr val="849CC8"/>
                </a:solidFill>
              </a:rPr>
              <a:t>WAF</a:t>
            </a:r>
            <a:endParaRPr lang="pt-BR" sz="800" b="1">
              <a:solidFill>
                <a:srgbClr val="849CC8"/>
              </a:solidFill>
            </a:endParaRPr>
          </a:p>
        </p:txBody>
      </p:sp>
      <p:grpSp>
        <p:nvGrpSpPr>
          <p:cNvPr id="50" name="Agrupar 49">
            <a:extLst>
              <a:ext uri="{FF2B5EF4-FFF2-40B4-BE49-F238E27FC236}">
                <a16:creationId xmlns:a16="http://schemas.microsoft.com/office/drawing/2014/main" id="{97FD781D-A526-4DB4-B982-2E1367EC538E}"/>
              </a:ext>
            </a:extLst>
          </p:cNvPr>
          <p:cNvGrpSpPr/>
          <p:nvPr/>
        </p:nvGrpSpPr>
        <p:grpSpPr>
          <a:xfrm>
            <a:off x="2795913" y="1263658"/>
            <a:ext cx="817105" cy="1247628"/>
            <a:chOff x="4391198" y="867418"/>
            <a:chExt cx="817105" cy="1247628"/>
          </a:xfrm>
        </p:grpSpPr>
        <p:sp>
          <p:nvSpPr>
            <p:cNvPr id="157" name="CaixaDeTexto 156">
              <a:extLst>
                <a:ext uri="{FF2B5EF4-FFF2-40B4-BE49-F238E27FC236}">
                  <a16:creationId xmlns:a16="http://schemas.microsoft.com/office/drawing/2014/main" id="{F2EC7956-8CCD-4255-841C-4762D6254212}"/>
                </a:ext>
              </a:extLst>
            </p:cNvPr>
            <p:cNvSpPr txBox="1"/>
            <p:nvPr/>
          </p:nvSpPr>
          <p:spPr>
            <a:xfrm>
              <a:off x="4990285" y="1355875"/>
              <a:ext cx="204882" cy="215444"/>
            </a:xfrm>
            <a:prstGeom prst="rect">
              <a:avLst/>
            </a:prstGeom>
            <a:noFill/>
          </p:spPr>
          <p:txBody>
            <a:bodyPr wrap="square" rtlCol="0">
              <a:spAutoFit/>
            </a:bodyPr>
            <a:lstStyle/>
            <a:p>
              <a:pPr algn="ctr"/>
              <a:r>
                <a:rPr lang="en-US" sz="800" b="1">
                  <a:solidFill>
                    <a:srgbClr val="FF0000"/>
                  </a:solidFill>
                </a:rPr>
                <a:t>…</a:t>
              </a:r>
              <a:endParaRPr lang="pt-BR" sz="800" b="1">
                <a:solidFill>
                  <a:srgbClr val="FF0000"/>
                </a:solidFill>
              </a:endParaRPr>
            </a:p>
          </p:txBody>
        </p:sp>
        <p:grpSp>
          <p:nvGrpSpPr>
            <p:cNvPr id="48" name="Agrupar 47">
              <a:extLst>
                <a:ext uri="{FF2B5EF4-FFF2-40B4-BE49-F238E27FC236}">
                  <a16:creationId xmlns:a16="http://schemas.microsoft.com/office/drawing/2014/main" id="{135D012C-44AB-4962-8496-A896A1AE4FB0}"/>
                </a:ext>
              </a:extLst>
            </p:cNvPr>
            <p:cNvGrpSpPr/>
            <p:nvPr/>
          </p:nvGrpSpPr>
          <p:grpSpPr>
            <a:xfrm>
              <a:off x="4925066" y="867418"/>
              <a:ext cx="115416" cy="1247628"/>
              <a:chOff x="4925066" y="867418"/>
              <a:chExt cx="115416" cy="1247628"/>
            </a:xfrm>
          </p:grpSpPr>
          <p:cxnSp>
            <p:nvCxnSpPr>
              <p:cNvPr id="158" name="Conector de Seta Reta 157">
                <a:extLst>
                  <a:ext uri="{FF2B5EF4-FFF2-40B4-BE49-F238E27FC236}">
                    <a16:creationId xmlns:a16="http://schemas.microsoft.com/office/drawing/2014/main" id="{FA3CA615-BE67-434F-822E-894C85EC1AD6}"/>
                  </a:ext>
                </a:extLst>
              </p:cNvPr>
              <p:cNvCxnSpPr>
                <a:cxnSpLocks/>
                <a:stCxn id="159" idx="3"/>
                <a:endCxn id="160" idx="1"/>
              </p:cNvCxnSpPr>
              <p:nvPr/>
            </p:nvCxnSpPr>
            <p:spPr>
              <a:xfrm>
                <a:off x="5004623"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59" name="Retângulo 158">
                <a:extLst>
                  <a:ext uri="{FF2B5EF4-FFF2-40B4-BE49-F238E27FC236}">
                    <a16:creationId xmlns:a16="http://schemas.microsoft.com/office/drawing/2014/main" id="{98B69B8E-D3E2-4FCA-B496-346195697FA4}"/>
                  </a:ext>
                </a:extLst>
              </p:cNvPr>
              <p:cNvSpPr/>
              <p:nvPr/>
            </p:nvSpPr>
            <p:spPr>
              <a:xfrm rot="5400000" flipV="1">
                <a:off x="4968764"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0" name="Retângulo 159">
                <a:extLst>
                  <a:ext uri="{FF2B5EF4-FFF2-40B4-BE49-F238E27FC236}">
                    <a16:creationId xmlns:a16="http://schemas.microsoft.com/office/drawing/2014/main" id="{0BED6974-C7B5-4404-890C-2126C637F596}"/>
                  </a:ext>
                </a:extLst>
              </p:cNvPr>
              <p:cNvSpPr/>
              <p:nvPr/>
            </p:nvSpPr>
            <p:spPr>
              <a:xfrm rot="5400000" flipV="1">
                <a:off x="4968764"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0" name="Conector reto 199">
                <a:extLst>
                  <a:ext uri="{FF2B5EF4-FFF2-40B4-BE49-F238E27FC236}">
                    <a16:creationId xmlns:a16="http://schemas.microsoft.com/office/drawing/2014/main" id="{12B6E732-08A0-4B63-AF64-5B10565D8AC6}"/>
                  </a:ext>
                </a:extLst>
              </p:cNvPr>
              <p:cNvCxnSpPr>
                <a:cxnSpLocks/>
                <a:stCxn id="160" idx="1"/>
              </p:cNvCxnSpPr>
              <p:nvPr/>
            </p:nvCxnSpPr>
            <p:spPr>
              <a:xfrm flipH="1" flipV="1">
                <a:off x="4925066" y="1998031"/>
                <a:ext cx="79557" cy="45297"/>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9" name="Agrupar 48">
              <a:extLst>
                <a:ext uri="{FF2B5EF4-FFF2-40B4-BE49-F238E27FC236}">
                  <a16:creationId xmlns:a16="http://schemas.microsoft.com/office/drawing/2014/main" id="{184AD133-0EF8-4BE1-BFED-16376AEF9730}"/>
                </a:ext>
              </a:extLst>
            </p:cNvPr>
            <p:cNvGrpSpPr/>
            <p:nvPr/>
          </p:nvGrpSpPr>
          <p:grpSpPr>
            <a:xfrm>
              <a:off x="5082570" y="867418"/>
              <a:ext cx="125733" cy="1247628"/>
              <a:chOff x="5082570" y="867418"/>
              <a:chExt cx="125733" cy="1247628"/>
            </a:xfrm>
          </p:grpSpPr>
          <p:cxnSp>
            <p:nvCxnSpPr>
              <p:cNvPr id="165" name="Conector de Seta Reta 164">
                <a:extLst>
                  <a:ext uri="{FF2B5EF4-FFF2-40B4-BE49-F238E27FC236}">
                    <a16:creationId xmlns:a16="http://schemas.microsoft.com/office/drawing/2014/main" id="{99F0F7BD-7287-441F-B3F9-5B7E5A3C9896}"/>
                  </a:ext>
                </a:extLst>
              </p:cNvPr>
              <p:cNvCxnSpPr>
                <a:cxnSpLocks/>
                <a:stCxn id="169" idx="3"/>
                <a:endCxn id="174" idx="1"/>
              </p:cNvCxnSpPr>
              <p:nvPr/>
            </p:nvCxnSpPr>
            <p:spPr>
              <a:xfrm>
                <a:off x="5172444"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9" name="Retângulo 168">
                <a:extLst>
                  <a:ext uri="{FF2B5EF4-FFF2-40B4-BE49-F238E27FC236}">
                    <a16:creationId xmlns:a16="http://schemas.microsoft.com/office/drawing/2014/main" id="{5E45D015-142C-4F9B-8682-C7F485542ECF}"/>
                  </a:ext>
                </a:extLst>
              </p:cNvPr>
              <p:cNvSpPr/>
              <p:nvPr/>
            </p:nvSpPr>
            <p:spPr>
              <a:xfrm rot="5400000" flipV="1">
                <a:off x="5136585"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Retângulo 173">
                <a:extLst>
                  <a:ext uri="{FF2B5EF4-FFF2-40B4-BE49-F238E27FC236}">
                    <a16:creationId xmlns:a16="http://schemas.microsoft.com/office/drawing/2014/main" id="{A0C2C707-1119-4971-846F-F081A71A6C33}"/>
                  </a:ext>
                </a:extLst>
              </p:cNvPr>
              <p:cNvSpPr/>
              <p:nvPr/>
            </p:nvSpPr>
            <p:spPr>
              <a:xfrm rot="5400000" flipV="1">
                <a:off x="5136585"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2" name="Conector reto 201">
                <a:extLst>
                  <a:ext uri="{FF2B5EF4-FFF2-40B4-BE49-F238E27FC236}">
                    <a16:creationId xmlns:a16="http://schemas.microsoft.com/office/drawing/2014/main" id="{0214141E-B641-4903-B31C-47C620F40E54}"/>
                  </a:ext>
                </a:extLst>
              </p:cNvPr>
              <p:cNvCxnSpPr>
                <a:cxnSpLocks/>
                <a:stCxn id="174" idx="1"/>
              </p:cNvCxnSpPr>
              <p:nvPr/>
            </p:nvCxnSpPr>
            <p:spPr>
              <a:xfrm flipH="1" flipV="1">
                <a:off x="5082570" y="1876931"/>
                <a:ext cx="89874" cy="166397"/>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5" name="Agrupar 44">
              <a:extLst>
                <a:ext uri="{FF2B5EF4-FFF2-40B4-BE49-F238E27FC236}">
                  <a16:creationId xmlns:a16="http://schemas.microsoft.com/office/drawing/2014/main" id="{70F277BA-1D76-4F88-BE61-0EFE56AE8B01}"/>
                </a:ext>
              </a:extLst>
            </p:cNvPr>
            <p:cNvGrpSpPr/>
            <p:nvPr/>
          </p:nvGrpSpPr>
          <p:grpSpPr>
            <a:xfrm>
              <a:off x="4852411" y="867418"/>
              <a:ext cx="87375" cy="1247628"/>
              <a:chOff x="4852411" y="867418"/>
              <a:chExt cx="87375" cy="1247628"/>
            </a:xfrm>
          </p:grpSpPr>
          <p:cxnSp>
            <p:nvCxnSpPr>
              <p:cNvPr id="183" name="Conector de Seta Reta 182">
                <a:extLst>
                  <a:ext uri="{FF2B5EF4-FFF2-40B4-BE49-F238E27FC236}">
                    <a16:creationId xmlns:a16="http://schemas.microsoft.com/office/drawing/2014/main" id="{05FC1B0C-00A5-43B8-B2C0-962910FD6253}"/>
                  </a:ext>
                </a:extLst>
              </p:cNvPr>
              <p:cNvCxnSpPr>
                <a:cxnSpLocks/>
                <a:stCxn id="184" idx="3"/>
                <a:endCxn id="185" idx="1"/>
              </p:cNvCxnSpPr>
              <p:nvPr/>
            </p:nvCxnSpPr>
            <p:spPr>
              <a:xfrm>
                <a:off x="4903927"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4" name="Retângulo 183">
                <a:extLst>
                  <a:ext uri="{FF2B5EF4-FFF2-40B4-BE49-F238E27FC236}">
                    <a16:creationId xmlns:a16="http://schemas.microsoft.com/office/drawing/2014/main" id="{12D091A3-9ADB-4849-B801-AC16706586B8}"/>
                  </a:ext>
                </a:extLst>
              </p:cNvPr>
              <p:cNvSpPr/>
              <p:nvPr/>
            </p:nvSpPr>
            <p:spPr>
              <a:xfrm rot="5400000" flipV="1">
                <a:off x="4868068"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Retângulo 184">
                <a:extLst>
                  <a:ext uri="{FF2B5EF4-FFF2-40B4-BE49-F238E27FC236}">
                    <a16:creationId xmlns:a16="http://schemas.microsoft.com/office/drawing/2014/main" id="{95216D2B-C06B-44A9-9AB8-533977F7B1CD}"/>
                  </a:ext>
                </a:extLst>
              </p:cNvPr>
              <p:cNvSpPr/>
              <p:nvPr/>
            </p:nvSpPr>
            <p:spPr>
              <a:xfrm rot="5400000" flipV="1">
                <a:off x="4868068"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Conector reto 202">
                <a:extLst>
                  <a:ext uri="{FF2B5EF4-FFF2-40B4-BE49-F238E27FC236}">
                    <a16:creationId xmlns:a16="http://schemas.microsoft.com/office/drawing/2014/main" id="{E882FE30-B0C6-4C94-8AAC-CF19665F0177}"/>
                  </a:ext>
                </a:extLst>
              </p:cNvPr>
              <p:cNvCxnSpPr>
                <a:cxnSpLocks/>
                <a:stCxn id="185" idx="1"/>
              </p:cNvCxnSpPr>
              <p:nvPr/>
            </p:nvCxnSpPr>
            <p:spPr>
              <a:xfrm flipH="1" flipV="1">
                <a:off x="4852411" y="1919188"/>
                <a:ext cx="51516" cy="124140"/>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4" name="Agrupar 43">
              <a:extLst>
                <a:ext uri="{FF2B5EF4-FFF2-40B4-BE49-F238E27FC236}">
                  <a16:creationId xmlns:a16="http://schemas.microsoft.com/office/drawing/2014/main" id="{3D67853E-C4DA-49E1-9BB1-9A031C40F75E}"/>
                </a:ext>
              </a:extLst>
            </p:cNvPr>
            <p:cNvGrpSpPr/>
            <p:nvPr/>
          </p:nvGrpSpPr>
          <p:grpSpPr>
            <a:xfrm>
              <a:off x="4736107" y="867418"/>
              <a:ext cx="102985" cy="1247628"/>
              <a:chOff x="4736107" y="867418"/>
              <a:chExt cx="102985" cy="1247628"/>
            </a:xfrm>
          </p:grpSpPr>
          <p:cxnSp>
            <p:nvCxnSpPr>
              <p:cNvPr id="180" name="Conector de Seta Reta 179">
                <a:extLst>
                  <a:ext uri="{FF2B5EF4-FFF2-40B4-BE49-F238E27FC236}">
                    <a16:creationId xmlns:a16="http://schemas.microsoft.com/office/drawing/2014/main" id="{A942A389-4F24-475F-955B-568C4A1E0A32}"/>
                  </a:ext>
                </a:extLst>
              </p:cNvPr>
              <p:cNvCxnSpPr>
                <a:cxnSpLocks/>
                <a:stCxn id="181" idx="3"/>
                <a:endCxn id="182" idx="1"/>
              </p:cNvCxnSpPr>
              <p:nvPr/>
            </p:nvCxnSpPr>
            <p:spPr>
              <a:xfrm>
                <a:off x="4803233"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1" name="Retângulo 180">
                <a:extLst>
                  <a:ext uri="{FF2B5EF4-FFF2-40B4-BE49-F238E27FC236}">
                    <a16:creationId xmlns:a16="http://schemas.microsoft.com/office/drawing/2014/main" id="{7ABE85A9-2734-44BA-993B-8136AD2C5705}"/>
                  </a:ext>
                </a:extLst>
              </p:cNvPr>
              <p:cNvSpPr/>
              <p:nvPr/>
            </p:nvSpPr>
            <p:spPr>
              <a:xfrm rot="5400000" flipV="1">
                <a:off x="4767374"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Retângulo 181">
                <a:extLst>
                  <a:ext uri="{FF2B5EF4-FFF2-40B4-BE49-F238E27FC236}">
                    <a16:creationId xmlns:a16="http://schemas.microsoft.com/office/drawing/2014/main" id="{E54DDFCA-299B-4523-B562-E7E465755179}"/>
                  </a:ext>
                </a:extLst>
              </p:cNvPr>
              <p:cNvSpPr/>
              <p:nvPr/>
            </p:nvSpPr>
            <p:spPr>
              <a:xfrm rot="5400000" flipV="1">
                <a:off x="4767374"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4" name="Conector reto 203">
                <a:extLst>
                  <a:ext uri="{FF2B5EF4-FFF2-40B4-BE49-F238E27FC236}">
                    <a16:creationId xmlns:a16="http://schemas.microsoft.com/office/drawing/2014/main" id="{4E77B8D9-B131-49E3-866A-BB5B84581304}"/>
                  </a:ext>
                </a:extLst>
              </p:cNvPr>
              <p:cNvCxnSpPr>
                <a:cxnSpLocks/>
                <a:stCxn id="182" idx="1"/>
              </p:cNvCxnSpPr>
              <p:nvPr/>
            </p:nvCxnSpPr>
            <p:spPr>
              <a:xfrm flipH="1" flipV="1">
                <a:off x="4736107" y="1988593"/>
                <a:ext cx="67126" cy="54735"/>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3" name="Agrupar 42">
              <a:extLst>
                <a:ext uri="{FF2B5EF4-FFF2-40B4-BE49-F238E27FC236}">
                  <a16:creationId xmlns:a16="http://schemas.microsoft.com/office/drawing/2014/main" id="{EED3295F-1781-445C-BC90-3F2A64870803}"/>
                </a:ext>
              </a:extLst>
            </p:cNvPr>
            <p:cNvGrpSpPr/>
            <p:nvPr/>
          </p:nvGrpSpPr>
          <p:grpSpPr>
            <a:xfrm>
              <a:off x="4626931" y="867418"/>
              <a:ext cx="111467" cy="1247628"/>
              <a:chOff x="4626931" y="867418"/>
              <a:chExt cx="111467" cy="1247628"/>
            </a:xfrm>
          </p:grpSpPr>
          <p:cxnSp>
            <p:nvCxnSpPr>
              <p:cNvPr id="175" name="Conector de Seta Reta 174">
                <a:extLst>
                  <a:ext uri="{FF2B5EF4-FFF2-40B4-BE49-F238E27FC236}">
                    <a16:creationId xmlns:a16="http://schemas.microsoft.com/office/drawing/2014/main" id="{74777EA8-2635-4B27-9C56-EBD16F4F4A32}"/>
                  </a:ext>
                </a:extLst>
              </p:cNvPr>
              <p:cNvCxnSpPr>
                <a:cxnSpLocks/>
                <a:stCxn id="178" idx="3"/>
                <a:endCxn id="179" idx="1"/>
              </p:cNvCxnSpPr>
              <p:nvPr/>
            </p:nvCxnSpPr>
            <p:spPr>
              <a:xfrm>
                <a:off x="4702539"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78" name="Retângulo 177">
                <a:extLst>
                  <a:ext uri="{FF2B5EF4-FFF2-40B4-BE49-F238E27FC236}">
                    <a16:creationId xmlns:a16="http://schemas.microsoft.com/office/drawing/2014/main" id="{3FE9A956-0D65-4A14-B072-B6784C7715AF}"/>
                  </a:ext>
                </a:extLst>
              </p:cNvPr>
              <p:cNvSpPr/>
              <p:nvPr/>
            </p:nvSpPr>
            <p:spPr>
              <a:xfrm rot="5400000" flipV="1">
                <a:off x="4666680"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Retângulo 178">
                <a:extLst>
                  <a:ext uri="{FF2B5EF4-FFF2-40B4-BE49-F238E27FC236}">
                    <a16:creationId xmlns:a16="http://schemas.microsoft.com/office/drawing/2014/main" id="{1DE4FD98-AC4F-421A-853C-5F624AFB6FB2}"/>
                  </a:ext>
                </a:extLst>
              </p:cNvPr>
              <p:cNvSpPr/>
              <p:nvPr/>
            </p:nvSpPr>
            <p:spPr>
              <a:xfrm rot="5400000" flipV="1">
                <a:off x="4666680"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5" name="Conector reto 204">
                <a:extLst>
                  <a:ext uri="{FF2B5EF4-FFF2-40B4-BE49-F238E27FC236}">
                    <a16:creationId xmlns:a16="http://schemas.microsoft.com/office/drawing/2014/main" id="{AF3D3659-D59B-417A-B1D2-844BD89A8CFE}"/>
                  </a:ext>
                </a:extLst>
              </p:cNvPr>
              <p:cNvCxnSpPr>
                <a:cxnSpLocks/>
                <a:stCxn id="179" idx="1"/>
              </p:cNvCxnSpPr>
              <p:nvPr/>
            </p:nvCxnSpPr>
            <p:spPr>
              <a:xfrm flipH="1" flipV="1">
                <a:off x="4626931" y="1919188"/>
                <a:ext cx="75608" cy="124140"/>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2" name="Agrupar 41">
              <a:extLst>
                <a:ext uri="{FF2B5EF4-FFF2-40B4-BE49-F238E27FC236}">
                  <a16:creationId xmlns:a16="http://schemas.microsoft.com/office/drawing/2014/main" id="{C8CC05B2-1943-484A-B9B7-791E824C2BF9}"/>
                </a:ext>
              </a:extLst>
            </p:cNvPr>
            <p:cNvGrpSpPr/>
            <p:nvPr/>
          </p:nvGrpSpPr>
          <p:grpSpPr>
            <a:xfrm>
              <a:off x="4523159" y="867418"/>
              <a:ext cx="114545" cy="1247628"/>
              <a:chOff x="4523159" y="867418"/>
              <a:chExt cx="114545" cy="1247628"/>
            </a:xfrm>
          </p:grpSpPr>
          <p:cxnSp>
            <p:nvCxnSpPr>
              <p:cNvPr id="192" name="Conector de Seta Reta 191">
                <a:extLst>
                  <a:ext uri="{FF2B5EF4-FFF2-40B4-BE49-F238E27FC236}">
                    <a16:creationId xmlns:a16="http://schemas.microsoft.com/office/drawing/2014/main" id="{616F1D9B-68E8-48EB-90F3-D1C3C65DC57E}"/>
                  </a:ext>
                </a:extLst>
              </p:cNvPr>
              <p:cNvCxnSpPr>
                <a:cxnSpLocks/>
                <a:stCxn id="193" idx="3"/>
                <a:endCxn id="194" idx="1"/>
              </p:cNvCxnSpPr>
              <p:nvPr/>
            </p:nvCxnSpPr>
            <p:spPr>
              <a:xfrm>
                <a:off x="4601845"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93" name="Retângulo 192">
                <a:extLst>
                  <a:ext uri="{FF2B5EF4-FFF2-40B4-BE49-F238E27FC236}">
                    <a16:creationId xmlns:a16="http://schemas.microsoft.com/office/drawing/2014/main" id="{3573A662-1C5B-4A7A-9A73-5252B8ACB2AD}"/>
                  </a:ext>
                </a:extLst>
              </p:cNvPr>
              <p:cNvSpPr/>
              <p:nvPr/>
            </p:nvSpPr>
            <p:spPr>
              <a:xfrm rot="5400000" flipV="1">
                <a:off x="4565986"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Retângulo 193">
                <a:extLst>
                  <a:ext uri="{FF2B5EF4-FFF2-40B4-BE49-F238E27FC236}">
                    <a16:creationId xmlns:a16="http://schemas.microsoft.com/office/drawing/2014/main" id="{3F209E8F-4A00-4042-9D43-3043C4A8A2A6}"/>
                  </a:ext>
                </a:extLst>
              </p:cNvPr>
              <p:cNvSpPr/>
              <p:nvPr/>
            </p:nvSpPr>
            <p:spPr>
              <a:xfrm rot="5400000" flipV="1">
                <a:off x="4565986"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6" name="Conector reto 205">
                <a:extLst>
                  <a:ext uri="{FF2B5EF4-FFF2-40B4-BE49-F238E27FC236}">
                    <a16:creationId xmlns:a16="http://schemas.microsoft.com/office/drawing/2014/main" id="{39C83262-D38C-4973-925D-FEE029E06608}"/>
                  </a:ext>
                </a:extLst>
              </p:cNvPr>
              <p:cNvCxnSpPr>
                <a:cxnSpLocks/>
                <a:stCxn id="194" idx="1"/>
              </p:cNvCxnSpPr>
              <p:nvPr/>
            </p:nvCxnSpPr>
            <p:spPr>
              <a:xfrm flipH="1" flipV="1">
                <a:off x="4523159" y="1952734"/>
                <a:ext cx="78686" cy="90594"/>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nvGrpSpPr>
            <p:cNvPr id="41" name="Agrupar 40">
              <a:extLst>
                <a:ext uri="{FF2B5EF4-FFF2-40B4-BE49-F238E27FC236}">
                  <a16:creationId xmlns:a16="http://schemas.microsoft.com/office/drawing/2014/main" id="{CE71DA28-D5AF-4F82-A153-52E4C6097598}"/>
                </a:ext>
              </a:extLst>
            </p:cNvPr>
            <p:cNvGrpSpPr/>
            <p:nvPr/>
          </p:nvGrpSpPr>
          <p:grpSpPr>
            <a:xfrm>
              <a:off x="4391198" y="867418"/>
              <a:ext cx="145812" cy="1247628"/>
              <a:chOff x="4391198" y="867418"/>
              <a:chExt cx="145812" cy="1247628"/>
            </a:xfrm>
          </p:grpSpPr>
          <p:cxnSp>
            <p:nvCxnSpPr>
              <p:cNvPr id="186" name="Conector de Seta Reta 185">
                <a:extLst>
                  <a:ext uri="{FF2B5EF4-FFF2-40B4-BE49-F238E27FC236}">
                    <a16:creationId xmlns:a16="http://schemas.microsoft.com/office/drawing/2014/main" id="{01912B10-C57E-470B-83F1-2F9EA583772A}"/>
                  </a:ext>
                </a:extLst>
              </p:cNvPr>
              <p:cNvCxnSpPr>
                <a:cxnSpLocks/>
                <a:stCxn id="187" idx="3"/>
                <a:endCxn id="188" idx="1"/>
              </p:cNvCxnSpPr>
              <p:nvPr/>
            </p:nvCxnSpPr>
            <p:spPr>
              <a:xfrm>
                <a:off x="4501151" y="939136"/>
                <a:ext cx="0" cy="1104192"/>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7" name="Retângulo 186">
                <a:extLst>
                  <a:ext uri="{FF2B5EF4-FFF2-40B4-BE49-F238E27FC236}">
                    <a16:creationId xmlns:a16="http://schemas.microsoft.com/office/drawing/2014/main" id="{09755FAD-1282-4642-A47A-4A73BE738F30}"/>
                  </a:ext>
                </a:extLst>
              </p:cNvPr>
              <p:cNvSpPr/>
              <p:nvPr/>
            </p:nvSpPr>
            <p:spPr>
              <a:xfrm rot="5400000" flipV="1">
                <a:off x="4465292" y="86741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Retângulo 187">
                <a:extLst>
                  <a:ext uri="{FF2B5EF4-FFF2-40B4-BE49-F238E27FC236}">
                    <a16:creationId xmlns:a16="http://schemas.microsoft.com/office/drawing/2014/main" id="{41CFFF1C-76BA-45D2-838B-BF9BFCE76C7F}"/>
                  </a:ext>
                </a:extLst>
              </p:cNvPr>
              <p:cNvSpPr/>
              <p:nvPr/>
            </p:nvSpPr>
            <p:spPr>
              <a:xfrm rot="5400000" flipV="1">
                <a:off x="4465292" y="2043328"/>
                <a:ext cx="71718" cy="7171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7" name="Conector reto 206">
                <a:extLst>
                  <a:ext uri="{FF2B5EF4-FFF2-40B4-BE49-F238E27FC236}">
                    <a16:creationId xmlns:a16="http://schemas.microsoft.com/office/drawing/2014/main" id="{16798406-ED90-4533-AE49-71086083EA26}"/>
                  </a:ext>
                </a:extLst>
              </p:cNvPr>
              <p:cNvCxnSpPr>
                <a:cxnSpLocks/>
                <a:stCxn id="188" idx="1"/>
              </p:cNvCxnSpPr>
              <p:nvPr/>
            </p:nvCxnSpPr>
            <p:spPr>
              <a:xfrm flipH="1" flipV="1">
                <a:off x="4391198" y="1976381"/>
                <a:ext cx="109953" cy="66947"/>
              </a:xfrm>
              <a:prstGeom prst="line">
                <a:avLst/>
              </a:prstGeom>
              <a:ln>
                <a:solidFill>
                  <a:srgbClr val="FF0000"/>
                </a:solidFill>
                <a:prstDash val="sysDot"/>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76" name="Agrupar 75">
            <a:extLst>
              <a:ext uri="{FF2B5EF4-FFF2-40B4-BE49-F238E27FC236}">
                <a16:creationId xmlns:a16="http://schemas.microsoft.com/office/drawing/2014/main" id="{66D550E7-CDFC-435A-AB3B-F1A879FC88C4}"/>
              </a:ext>
            </a:extLst>
          </p:cNvPr>
          <p:cNvGrpSpPr/>
          <p:nvPr/>
        </p:nvGrpSpPr>
        <p:grpSpPr>
          <a:xfrm>
            <a:off x="4716780" y="327660"/>
            <a:ext cx="1580388" cy="866505"/>
            <a:chOff x="4716780" y="327660"/>
            <a:chExt cx="1580388" cy="866505"/>
          </a:xfrm>
        </p:grpSpPr>
        <p:sp>
          <p:nvSpPr>
            <p:cNvPr id="51" name="Seta: Pentágono 50">
              <a:extLst>
                <a:ext uri="{FF2B5EF4-FFF2-40B4-BE49-F238E27FC236}">
                  <a16:creationId xmlns:a16="http://schemas.microsoft.com/office/drawing/2014/main" id="{DA6B631B-61FD-4598-BF5D-2AE09ED2E06F}"/>
                </a:ext>
              </a:extLst>
            </p:cNvPr>
            <p:cNvSpPr/>
            <p:nvPr/>
          </p:nvSpPr>
          <p:spPr>
            <a:xfrm>
              <a:off x="4716780" y="327660"/>
              <a:ext cx="158038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bg1">
                      <a:lumMod val="85000"/>
                    </a:schemeClr>
                  </a:solidFill>
                </a:rPr>
                <a:t>Ocorrência</a:t>
              </a:r>
            </a:p>
          </p:txBody>
        </p:sp>
        <p:sp>
          <p:nvSpPr>
            <p:cNvPr id="211" name="CaixaDeTexto 210">
              <a:extLst>
                <a:ext uri="{FF2B5EF4-FFF2-40B4-BE49-F238E27FC236}">
                  <a16:creationId xmlns:a16="http://schemas.microsoft.com/office/drawing/2014/main" id="{BF82EE5A-B35B-49F7-B7C2-FDA6BB5ECEC2}"/>
                </a:ext>
              </a:extLst>
            </p:cNvPr>
            <p:cNvSpPr txBox="1"/>
            <p:nvPr/>
          </p:nvSpPr>
          <p:spPr>
            <a:xfrm>
              <a:off x="4892061" y="855611"/>
              <a:ext cx="732296" cy="338554"/>
            </a:xfrm>
            <a:prstGeom prst="rect">
              <a:avLst/>
            </a:prstGeom>
            <a:noFill/>
          </p:spPr>
          <p:txBody>
            <a:bodyPr wrap="square" rtlCol="0">
              <a:spAutoFit/>
            </a:bodyPr>
            <a:lstStyle/>
            <a:p>
              <a:pPr algn="ctr"/>
              <a:r>
                <a:rPr lang="en-US" sz="800" b="1">
                  <a:solidFill>
                    <a:srgbClr val="FF0000"/>
                  </a:solidFill>
                </a:rPr>
                <a:t>22/02/2023 08:20</a:t>
              </a:r>
              <a:endParaRPr lang="pt-BR" sz="800" b="1">
                <a:solidFill>
                  <a:srgbClr val="FF0000"/>
                </a:solidFill>
              </a:endParaRPr>
            </a:p>
          </p:txBody>
        </p:sp>
      </p:grpSp>
      <p:grpSp>
        <p:nvGrpSpPr>
          <p:cNvPr id="84" name="Agrupar 83">
            <a:extLst>
              <a:ext uri="{FF2B5EF4-FFF2-40B4-BE49-F238E27FC236}">
                <a16:creationId xmlns:a16="http://schemas.microsoft.com/office/drawing/2014/main" id="{CC6461D8-F2FA-469C-878F-7A2B12946F35}"/>
              </a:ext>
            </a:extLst>
          </p:cNvPr>
          <p:cNvGrpSpPr/>
          <p:nvPr/>
        </p:nvGrpSpPr>
        <p:grpSpPr>
          <a:xfrm>
            <a:off x="6927529" y="327660"/>
            <a:ext cx="1290424" cy="866505"/>
            <a:chOff x="6512457" y="327660"/>
            <a:chExt cx="1290424" cy="866505"/>
          </a:xfrm>
        </p:grpSpPr>
        <p:sp>
          <p:nvSpPr>
            <p:cNvPr id="67" name="Seta: Divisa 66">
              <a:extLst>
                <a:ext uri="{FF2B5EF4-FFF2-40B4-BE49-F238E27FC236}">
                  <a16:creationId xmlns:a16="http://schemas.microsoft.com/office/drawing/2014/main" id="{FB025253-25A3-4F7B-80CC-6DCD697BCEC3}"/>
                </a:ext>
              </a:extLst>
            </p:cNvPr>
            <p:cNvSpPr/>
            <p:nvPr/>
          </p:nvSpPr>
          <p:spPr>
            <a:xfrm>
              <a:off x="6512457" y="327660"/>
              <a:ext cx="1290424"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200" b="1">
                  <a:solidFill>
                    <a:schemeClr val="bg1">
                      <a:lumMod val="85000"/>
                    </a:schemeClr>
                  </a:solidFill>
                </a:rPr>
                <a:t>Atuação</a:t>
              </a:r>
            </a:p>
          </p:txBody>
        </p:sp>
        <p:sp>
          <p:nvSpPr>
            <p:cNvPr id="212" name="CaixaDeTexto 211">
              <a:extLst>
                <a:ext uri="{FF2B5EF4-FFF2-40B4-BE49-F238E27FC236}">
                  <a16:creationId xmlns:a16="http://schemas.microsoft.com/office/drawing/2014/main" id="{9D3268F5-596E-456F-87E0-E60A2B5EF202}"/>
                </a:ext>
              </a:extLst>
            </p:cNvPr>
            <p:cNvSpPr txBox="1"/>
            <p:nvPr/>
          </p:nvSpPr>
          <p:spPr>
            <a:xfrm>
              <a:off x="6742305" y="855611"/>
              <a:ext cx="732296" cy="338554"/>
            </a:xfrm>
            <a:prstGeom prst="rect">
              <a:avLst/>
            </a:prstGeom>
            <a:noFill/>
          </p:spPr>
          <p:txBody>
            <a:bodyPr wrap="square" rtlCol="0">
              <a:spAutoFit/>
            </a:bodyPr>
            <a:lstStyle/>
            <a:p>
              <a:pPr algn="ctr"/>
              <a:r>
                <a:rPr lang="en-US" sz="800" b="1">
                  <a:solidFill>
                    <a:srgbClr val="FF0000"/>
                  </a:solidFill>
                </a:rPr>
                <a:t>99/99/9999</a:t>
              </a:r>
            </a:p>
            <a:p>
              <a:pPr algn="ctr"/>
              <a:r>
                <a:rPr lang="en-US" sz="800" b="1">
                  <a:solidFill>
                    <a:srgbClr val="FF0000"/>
                  </a:solidFill>
                </a:rPr>
                <a:t>99:99</a:t>
              </a:r>
              <a:endParaRPr lang="pt-BR" sz="800" b="1">
                <a:solidFill>
                  <a:srgbClr val="FF0000"/>
                </a:solidFill>
              </a:endParaRPr>
            </a:p>
          </p:txBody>
        </p:sp>
      </p:grpSp>
      <p:grpSp>
        <p:nvGrpSpPr>
          <p:cNvPr id="85" name="Agrupar 84">
            <a:extLst>
              <a:ext uri="{FF2B5EF4-FFF2-40B4-BE49-F238E27FC236}">
                <a16:creationId xmlns:a16="http://schemas.microsoft.com/office/drawing/2014/main" id="{0E52E431-CB13-4104-B906-F675478D9190}"/>
              </a:ext>
            </a:extLst>
          </p:cNvPr>
          <p:cNvGrpSpPr/>
          <p:nvPr/>
        </p:nvGrpSpPr>
        <p:grpSpPr>
          <a:xfrm>
            <a:off x="8042088" y="327660"/>
            <a:ext cx="1455887" cy="866505"/>
            <a:chOff x="8042088" y="327660"/>
            <a:chExt cx="1455887" cy="866505"/>
          </a:xfrm>
        </p:grpSpPr>
        <p:sp>
          <p:nvSpPr>
            <p:cNvPr id="209" name="Seta: Divisa 208">
              <a:extLst>
                <a:ext uri="{FF2B5EF4-FFF2-40B4-BE49-F238E27FC236}">
                  <a16:creationId xmlns:a16="http://schemas.microsoft.com/office/drawing/2014/main" id="{C21C02F9-B4C7-4042-AFD0-0A1C2E7F948E}"/>
                </a:ext>
              </a:extLst>
            </p:cNvPr>
            <p:cNvSpPr/>
            <p:nvPr/>
          </p:nvSpPr>
          <p:spPr>
            <a:xfrm>
              <a:off x="8042088" y="327660"/>
              <a:ext cx="1455887"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200" b="1">
                  <a:solidFill>
                    <a:schemeClr val="bg1">
                      <a:lumMod val="85000"/>
                    </a:schemeClr>
                  </a:solidFill>
                </a:rPr>
                <a:t>Resposta</a:t>
              </a:r>
            </a:p>
          </p:txBody>
        </p:sp>
        <p:sp>
          <p:nvSpPr>
            <p:cNvPr id="213" name="CaixaDeTexto 212">
              <a:extLst>
                <a:ext uri="{FF2B5EF4-FFF2-40B4-BE49-F238E27FC236}">
                  <a16:creationId xmlns:a16="http://schemas.microsoft.com/office/drawing/2014/main" id="{0D349D7B-EC57-4686-9ED8-CE800750B97E}"/>
                </a:ext>
              </a:extLst>
            </p:cNvPr>
            <p:cNvSpPr txBox="1"/>
            <p:nvPr/>
          </p:nvSpPr>
          <p:spPr>
            <a:xfrm>
              <a:off x="8369016" y="855611"/>
              <a:ext cx="732296" cy="338554"/>
            </a:xfrm>
            <a:prstGeom prst="rect">
              <a:avLst/>
            </a:prstGeom>
            <a:noFill/>
          </p:spPr>
          <p:txBody>
            <a:bodyPr wrap="square" rtlCol="0">
              <a:spAutoFit/>
            </a:bodyPr>
            <a:lstStyle/>
            <a:p>
              <a:pPr algn="ctr"/>
              <a:r>
                <a:rPr lang="en-US" sz="800" b="1">
                  <a:solidFill>
                    <a:srgbClr val="FF0000"/>
                  </a:solidFill>
                </a:rPr>
                <a:t>99/99/9999</a:t>
              </a:r>
            </a:p>
            <a:p>
              <a:pPr algn="ctr"/>
              <a:r>
                <a:rPr lang="en-US" sz="800" b="1">
                  <a:solidFill>
                    <a:srgbClr val="FF0000"/>
                  </a:solidFill>
                </a:rPr>
                <a:t>99:99</a:t>
              </a:r>
              <a:endParaRPr lang="pt-BR" sz="800" b="1">
                <a:solidFill>
                  <a:srgbClr val="FF0000"/>
                </a:solidFill>
              </a:endParaRPr>
            </a:p>
          </p:txBody>
        </p:sp>
      </p:grpSp>
      <p:grpSp>
        <p:nvGrpSpPr>
          <p:cNvPr id="86" name="Agrupar 85">
            <a:extLst>
              <a:ext uri="{FF2B5EF4-FFF2-40B4-BE49-F238E27FC236}">
                <a16:creationId xmlns:a16="http://schemas.microsoft.com/office/drawing/2014/main" id="{D1445D73-F3AE-4D7C-B511-CF9B3398A48C}"/>
              </a:ext>
            </a:extLst>
          </p:cNvPr>
          <p:cNvGrpSpPr/>
          <p:nvPr/>
        </p:nvGrpSpPr>
        <p:grpSpPr>
          <a:xfrm>
            <a:off x="9493414" y="165961"/>
            <a:ext cx="784741" cy="1028204"/>
            <a:chOff x="9493414" y="165961"/>
            <a:chExt cx="784741" cy="1028204"/>
          </a:xfrm>
        </p:grpSpPr>
        <p:sp>
          <p:nvSpPr>
            <p:cNvPr id="210" name="CaixaDeTexto 209">
              <a:extLst>
                <a:ext uri="{FF2B5EF4-FFF2-40B4-BE49-F238E27FC236}">
                  <a16:creationId xmlns:a16="http://schemas.microsoft.com/office/drawing/2014/main" id="{46455E35-2475-47D7-9A4A-C1EA2661E40B}"/>
                </a:ext>
              </a:extLst>
            </p:cNvPr>
            <p:cNvSpPr txBox="1"/>
            <p:nvPr/>
          </p:nvSpPr>
          <p:spPr>
            <a:xfrm>
              <a:off x="9493414" y="165961"/>
              <a:ext cx="732296" cy="646331"/>
            </a:xfrm>
            <a:prstGeom prst="rect">
              <a:avLst/>
            </a:prstGeom>
            <a:noFill/>
          </p:spPr>
          <p:txBody>
            <a:bodyPr wrap="square" rtlCol="0">
              <a:spAutoFit/>
            </a:bodyPr>
            <a:lstStyle/>
            <a:p>
              <a:pPr algn="ctr"/>
              <a:r>
                <a:rPr lang="en-US" sz="3600" b="1">
                  <a:solidFill>
                    <a:schemeClr val="accent1"/>
                  </a:solidFill>
                  <a:latin typeface="Wingdings" panose="05000000000000000000" pitchFamily="2" charset="2"/>
                </a:rPr>
                <a:t>ü</a:t>
              </a:r>
              <a:endParaRPr lang="pt-BR" sz="3600" b="1">
                <a:solidFill>
                  <a:schemeClr val="accent1"/>
                </a:solidFill>
                <a:latin typeface="Wingdings" panose="05000000000000000000" pitchFamily="2" charset="2"/>
              </a:endParaRPr>
            </a:p>
          </p:txBody>
        </p:sp>
        <p:sp>
          <p:nvSpPr>
            <p:cNvPr id="214" name="CaixaDeTexto 213">
              <a:extLst>
                <a:ext uri="{FF2B5EF4-FFF2-40B4-BE49-F238E27FC236}">
                  <a16:creationId xmlns:a16="http://schemas.microsoft.com/office/drawing/2014/main" id="{F7E68952-5C36-4C38-A23E-29C1FF2D7C2E}"/>
                </a:ext>
              </a:extLst>
            </p:cNvPr>
            <p:cNvSpPr txBox="1"/>
            <p:nvPr/>
          </p:nvSpPr>
          <p:spPr>
            <a:xfrm>
              <a:off x="9545859" y="855611"/>
              <a:ext cx="732296" cy="338554"/>
            </a:xfrm>
            <a:prstGeom prst="rect">
              <a:avLst/>
            </a:prstGeom>
            <a:noFill/>
          </p:spPr>
          <p:txBody>
            <a:bodyPr wrap="square" rtlCol="0">
              <a:spAutoFit/>
            </a:bodyPr>
            <a:lstStyle/>
            <a:p>
              <a:pPr algn="ctr"/>
              <a:r>
                <a:rPr lang="en-US" sz="800" b="1">
                  <a:solidFill>
                    <a:srgbClr val="FF0000"/>
                  </a:solidFill>
                </a:rPr>
                <a:t>99/99/9999</a:t>
              </a:r>
            </a:p>
            <a:p>
              <a:pPr algn="ctr"/>
              <a:r>
                <a:rPr lang="en-US" sz="800" b="1">
                  <a:solidFill>
                    <a:srgbClr val="FF0000"/>
                  </a:solidFill>
                </a:rPr>
                <a:t>99:99</a:t>
              </a:r>
              <a:endParaRPr lang="pt-BR" sz="800" b="1">
                <a:solidFill>
                  <a:srgbClr val="FF0000"/>
                </a:solidFill>
              </a:endParaRPr>
            </a:p>
          </p:txBody>
        </p:sp>
      </p:grpSp>
      <p:grpSp>
        <p:nvGrpSpPr>
          <p:cNvPr id="218" name="Agrupar 217">
            <a:extLst>
              <a:ext uri="{FF2B5EF4-FFF2-40B4-BE49-F238E27FC236}">
                <a16:creationId xmlns:a16="http://schemas.microsoft.com/office/drawing/2014/main" id="{B8E39B57-B04E-4432-9FC2-145B694899FC}"/>
              </a:ext>
            </a:extLst>
          </p:cNvPr>
          <p:cNvGrpSpPr/>
          <p:nvPr/>
        </p:nvGrpSpPr>
        <p:grpSpPr>
          <a:xfrm>
            <a:off x="5760419" y="327660"/>
            <a:ext cx="1553934" cy="866505"/>
            <a:chOff x="6380702" y="327660"/>
            <a:chExt cx="1553934" cy="866505"/>
          </a:xfrm>
        </p:grpSpPr>
        <p:sp>
          <p:nvSpPr>
            <p:cNvPr id="219" name="Seta: Divisa 218">
              <a:extLst>
                <a:ext uri="{FF2B5EF4-FFF2-40B4-BE49-F238E27FC236}">
                  <a16:creationId xmlns:a16="http://schemas.microsoft.com/office/drawing/2014/main" id="{CA4E5C5C-8D04-4E15-B174-8C51523872B8}"/>
                </a:ext>
              </a:extLst>
            </p:cNvPr>
            <p:cNvSpPr/>
            <p:nvPr/>
          </p:nvSpPr>
          <p:spPr>
            <a:xfrm>
              <a:off x="6380702" y="327660"/>
              <a:ext cx="1553934"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200" b="1">
                  <a:solidFill>
                    <a:schemeClr val="bg1">
                      <a:lumMod val="85000"/>
                    </a:schemeClr>
                  </a:solidFill>
                </a:rPr>
                <a:t>Atendimento</a:t>
              </a:r>
            </a:p>
          </p:txBody>
        </p:sp>
        <p:sp>
          <p:nvSpPr>
            <p:cNvPr id="220" name="CaixaDeTexto 219">
              <a:extLst>
                <a:ext uri="{FF2B5EF4-FFF2-40B4-BE49-F238E27FC236}">
                  <a16:creationId xmlns:a16="http://schemas.microsoft.com/office/drawing/2014/main" id="{16AEB9F8-6DA0-4905-81E3-E2026D64A8F0}"/>
                </a:ext>
              </a:extLst>
            </p:cNvPr>
            <p:cNvSpPr txBox="1"/>
            <p:nvPr/>
          </p:nvSpPr>
          <p:spPr>
            <a:xfrm>
              <a:off x="6742305" y="855611"/>
              <a:ext cx="732296" cy="338554"/>
            </a:xfrm>
            <a:prstGeom prst="rect">
              <a:avLst/>
            </a:prstGeom>
            <a:noFill/>
          </p:spPr>
          <p:txBody>
            <a:bodyPr wrap="square" rtlCol="0">
              <a:spAutoFit/>
            </a:bodyPr>
            <a:lstStyle/>
            <a:p>
              <a:pPr algn="ctr"/>
              <a:r>
                <a:rPr lang="en-US" sz="800" b="1">
                  <a:solidFill>
                    <a:srgbClr val="FF0000"/>
                  </a:solidFill>
                </a:rPr>
                <a:t>99/99/9999</a:t>
              </a:r>
            </a:p>
            <a:p>
              <a:pPr algn="ctr"/>
              <a:r>
                <a:rPr lang="en-US" sz="800" b="1">
                  <a:solidFill>
                    <a:srgbClr val="FF0000"/>
                  </a:solidFill>
                </a:rPr>
                <a:t>99:99</a:t>
              </a:r>
              <a:endParaRPr lang="pt-BR" sz="800" b="1">
                <a:solidFill>
                  <a:srgbClr val="FF0000"/>
                </a:solidFill>
              </a:endParaRPr>
            </a:p>
          </p:txBody>
        </p:sp>
      </p:grpSp>
    </p:spTree>
    <p:extLst>
      <p:ext uri="{BB962C8B-B14F-4D97-AF65-F5344CB8AC3E}">
        <p14:creationId xmlns:p14="http://schemas.microsoft.com/office/powerpoint/2010/main" val="286676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6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m 5" descr="Interface gráfica do usuário&#10;&#10;Descrição gerada automaticamente">
            <a:extLst>
              <a:ext uri="{FF2B5EF4-FFF2-40B4-BE49-F238E27FC236}">
                <a16:creationId xmlns:a16="http://schemas.microsoft.com/office/drawing/2014/main" id="{D4E57AFF-A5D1-1122-3008-1FCD3153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14" y="118665"/>
            <a:ext cx="7029492" cy="3111335"/>
          </a:xfrm>
          <a:prstGeom prst="rect">
            <a:avLst/>
          </a:prstGeom>
        </p:spPr>
      </p:pic>
      <p:pic>
        <p:nvPicPr>
          <p:cNvPr id="5" name="Imagem 4" descr="Tabela&#10;&#10;Descrição gerada automaticamente">
            <a:extLst>
              <a:ext uri="{FF2B5EF4-FFF2-40B4-BE49-F238E27FC236}">
                <a16:creationId xmlns:a16="http://schemas.microsoft.com/office/drawing/2014/main" id="{AB27016C-5895-B6DC-4D7C-5F09DC80B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908" y="2924354"/>
            <a:ext cx="8402223" cy="3814981"/>
          </a:xfrm>
          <a:prstGeom prst="rect">
            <a:avLst/>
          </a:prstGeom>
        </p:spPr>
      </p:pic>
    </p:spTree>
    <p:extLst>
      <p:ext uri="{BB962C8B-B14F-4D97-AF65-F5344CB8AC3E}">
        <p14:creationId xmlns:p14="http://schemas.microsoft.com/office/powerpoint/2010/main" val="64242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C00000"/>
                </a:solidFill>
                <a:effectLst/>
                <a:uLnTx/>
                <a:uFillTx/>
                <a:latin typeface="Segoe UI Black" panose="020B0A02040204020203" pitchFamily="34" charset="0"/>
                <a:ea typeface="Segoe UI Black" panose="020B0A02040204020203" pitchFamily="34" charset="0"/>
                <a:cs typeface="Arial"/>
              </a:rPr>
              <a:t>AS IS</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853306"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err="1">
                <a:latin typeface="Segoe UI" panose="020B0502040204020203" pitchFamily="34" charset="0"/>
                <a:cs typeface="Segoe UI" panose="020B0502040204020203" pitchFamily="34" charset="0"/>
              </a:rPr>
              <a:t>Algumas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etapas</a:t>
            </a:r>
            <a:r>
              <a:rPr lang="en-US" sz="1100" b="1" dirty="0">
                <a:latin typeface="Segoe UI" panose="020B0502040204020203" pitchFamily="34" charset="0"/>
                <a:cs typeface="Segoe UI" panose="020B0502040204020203" pitchFamily="34" charset="0"/>
              </a:rPr>
              <a:t> do </a:t>
            </a:r>
            <a:r>
              <a:rPr lang="en-US" sz="1100" b="1" dirty="0" err="1">
                <a:latin typeface="Segoe UI" panose="020B0502040204020203" pitchFamily="34" charset="0"/>
                <a:cs typeface="Segoe UI" panose="020B0502040204020203" pitchFamily="34" charset="0"/>
              </a:rPr>
              <a:t>ciclo</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implantação</a:t>
            </a:r>
            <a:r>
              <a:rPr lang="en-US" sz="1100" b="1" dirty="0">
                <a:latin typeface="Segoe UI" panose="020B0502040204020203" pitchFamily="34" charset="0"/>
                <a:cs typeface="Segoe UI" panose="020B0502040204020203" pitchFamily="34" charset="0"/>
              </a:rPr>
              <a:t> que </a:t>
            </a:r>
            <a:r>
              <a:rPr lang="en-US" sz="1100" b="1" dirty="0" err="1">
                <a:latin typeface="Segoe UI" panose="020B0502040204020203" pitchFamily="34" charset="0"/>
                <a:cs typeface="Segoe UI" panose="020B0502040204020203" pitchFamily="34" charset="0"/>
              </a:rPr>
              <a:t>exigem</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acesso</a:t>
            </a:r>
            <a:r>
              <a:rPr lang="en-US" sz="1100" b="1" dirty="0">
                <a:latin typeface="Segoe UI" panose="020B0502040204020203" pitchFamily="34" charset="0"/>
                <a:cs typeface="Segoe UI" panose="020B0502040204020203" pitchFamily="34" charset="0"/>
              </a:rPr>
              <a:t> a </a:t>
            </a:r>
            <a:r>
              <a:rPr lang="en-US" sz="1100" b="1" dirty="0" err="1">
                <a:latin typeface="Segoe UI" panose="020B0502040204020203" pitchFamily="34" charset="0"/>
                <a:cs typeface="Segoe UI" panose="020B0502040204020203" pitchFamily="34" charset="0"/>
              </a:rPr>
              <a:t>informações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privilegiadas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como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credencias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estão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sendo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executadas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pelos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próprios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analistas</a:t>
            </a:r>
            <a:r>
              <a:rPr lang="en-US" sz="1100" b="1" dirty="0">
                <a:latin typeface="Segoe UI" panose="020B0502040204020203" pitchFamily="34" charset="0"/>
                <a:cs typeface="Segoe UI" panose="020B0502040204020203" pitchFamily="34" charset="0"/>
              </a:rPr>
              <a:t> .</a:t>
            </a:r>
          </a:p>
        </p:txBody>
      </p:sp>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12" name="CaixaDeTexto 11">
            <a:extLst>
              <a:ext uri="{FF2B5EF4-FFF2-40B4-BE49-F238E27FC236}">
                <a16:creationId xmlns:a16="http://schemas.microsoft.com/office/drawing/2014/main" id="{ADB4CCA7-D799-0CB4-8D07-884D8A50E5A6}"/>
              </a:ext>
            </a:extLst>
          </p:cNvPr>
          <p:cNvSpPr txBox="1"/>
          <p:nvPr/>
        </p:nvSpPr>
        <p:spPr>
          <a:xfrm>
            <a:off x="11973464" y="2698450"/>
            <a:ext cx="12773890" cy="369332"/>
          </a:xfrm>
          <a:prstGeom prst="rect">
            <a:avLst/>
          </a:prstGeom>
          <a:noFill/>
        </p:spPr>
        <p:txBody>
          <a:bodyPr wrap="square">
            <a:spAutoFit/>
          </a:bodyPr>
          <a:lstStyle/>
          <a:p>
            <a:pPr lvl="1"/>
            <a:r>
              <a:rPr lang="pt-BR" sz="1800"/>
              <a:t>- Relatos de falhas/lentidão no processo automatizado do controle de objetos Notes;</a:t>
            </a:r>
          </a:p>
        </p:txBody>
      </p:sp>
      <p:pic>
        <p:nvPicPr>
          <p:cNvPr id="16" name="Imagem 15" descr="Uma imagem contendo Gráfico&#10;&#10;O conteúdo gerado por IA pode estar incorreto.">
            <a:extLst>
              <a:ext uri="{FF2B5EF4-FFF2-40B4-BE49-F238E27FC236}">
                <a16:creationId xmlns:a16="http://schemas.microsoft.com/office/drawing/2014/main" id="{8AC37759-3629-EC70-7B59-881325EA5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83" y="1290986"/>
            <a:ext cx="11644131" cy="3410426"/>
          </a:xfrm>
          <a:prstGeom prst="rect">
            <a:avLst/>
          </a:prstGeom>
        </p:spPr>
      </p:pic>
      <p:sp>
        <p:nvSpPr>
          <p:cNvPr id="2" name="txtPage">
            <a:extLst>
              <a:ext uri="{FF2B5EF4-FFF2-40B4-BE49-F238E27FC236}">
                <a16:creationId xmlns:a16="http://schemas.microsoft.com/office/drawing/2014/main" id="{A2C89249-8684-540A-82E8-03BA03679E3B}"/>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5 / 17</a:t>
            </a:r>
          </a:p>
        </p:txBody>
      </p:sp>
      <p:pic>
        <p:nvPicPr>
          <p:cNvPr id="7" name="Imagem 6" descr="Uma imagem contendo Gráfico&#10;&#10;O conteúdo gerado por IA pode estar incorreto.">
            <a:extLst>
              <a:ext uri="{FF2B5EF4-FFF2-40B4-BE49-F238E27FC236}">
                <a16:creationId xmlns:a16="http://schemas.microsoft.com/office/drawing/2014/main" id="{8EC0E689-FB3D-54CF-D6CC-5A7C3F98C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67468" y="924358"/>
            <a:ext cx="11564964" cy="4286848"/>
          </a:xfrm>
          <a:prstGeom prst="rect">
            <a:avLst/>
          </a:prstGeom>
        </p:spPr>
      </p:pic>
      <p:sp>
        <p:nvSpPr>
          <p:cNvPr id="3" name="CaixaDeTexto 2">
            <a:extLst>
              <a:ext uri="{FF2B5EF4-FFF2-40B4-BE49-F238E27FC236}">
                <a16:creationId xmlns:a16="http://schemas.microsoft.com/office/drawing/2014/main" id="{79B64FF0-74A8-AD90-BE97-B65087336069}"/>
              </a:ext>
            </a:extLst>
          </p:cNvPr>
          <p:cNvSpPr txBox="1"/>
          <p:nvPr/>
        </p:nvSpPr>
        <p:spPr>
          <a:xfrm>
            <a:off x="0" y="492988"/>
            <a:ext cx="1673856" cy="246221"/>
          </a:xfrm>
          <a:prstGeom prst="rect">
            <a:avLst/>
          </a:prstGeom>
          <a:noFill/>
        </p:spPr>
        <p:txBody>
          <a:bodyPr wrap="none" rtlCol="0">
            <a:spAutoFit/>
          </a:bodyPr>
          <a:lstStyle/>
          <a:p>
            <a:r>
              <a:rPr lang="pt-BR" sz="1000" b="1" dirty="0">
                <a:solidFill>
                  <a:schemeClr val="bg1">
                    <a:lumMod val="50000"/>
                  </a:schemeClr>
                </a:solidFill>
                <a:highlight>
                  <a:srgbClr val="FFFF00"/>
                </a:highlight>
                <a:latin typeface="Arial" panose="020B0604020202020204" pitchFamily="34" charset="0"/>
                <a:cs typeface="Arial" panose="020B0604020202020204" pitchFamily="34" charset="0"/>
              </a:rPr>
              <a:t>ANALISE DA SITUAÇÃO</a:t>
            </a:r>
          </a:p>
        </p:txBody>
      </p:sp>
      <p:sp>
        <p:nvSpPr>
          <p:cNvPr id="6" name="Retângulo 5">
            <a:extLst>
              <a:ext uri="{FF2B5EF4-FFF2-40B4-BE49-F238E27FC236}">
                <a16:creationId xmlns:a16="http://schemas.microsoft.com/office/drawing/2014/main" id="{E7C3F75B-D0F1-5801-DE2C-27F9DB402AD0}"/>
              </a:ext>
            </a:extLst>
          </p:cNvPr>
          <p:cNvSpPr/>
          <p:nvPr/>
        </p:nvSpPr>
        <p:spPr>
          <a:xfrm flipH="1">
            <a:off x="156937" y="3006207"/>
            <a:ext cx="5515791" cy="1461117"/>
          </a:xfrm>
          <a:prstGeom prst="rect">
            <a:avLst/>
          </a:prstGeom>
          <a:solidFill>
            <a:srgbClr val="FF0000">
              <a:alpha val="9020"/>
            </a:srgb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6" name="Agrupar 25">
            <a:extLst>
              <a:ext uri="{FF2B5EF4-FFF2-40B4-BE49-F238E27FC236}">
                <a16:creationId xmlns:a16="http://schemas.microsoft.com/office/drawing/2014/main" id="{4919A849-2614-B41E-A2A7-A29C427364FF}"/>
              </a:ext>
            </a:extLst>
          </p:cNvPr>
          <p:cNvGrpSpPr/>
          <p:nvPr/>
        </p:nvGrpSpPr>
        <p:grpSpPr>
          <a:xfrm>
            <a:off x="2377277" y="2882900"/>
            <a:ext cx="7109622" cy="3169261"/>
            <a:chOff x="2377277" y="2882900"/>
            <a:chExt cx="7109622" cy="3169261"/>
          </a:xfrm>
        </p:grpSpPr>
        <p:cxnSp>
          <p:nvCxnSpPr>
            <p:cNvPr id="11" name="Conector: Angulado 10">
              <a:extLst>
                <a:ext uri="{FF2B5EF4-FFF2-40B4-BE49-F238E27FC236}">
                  <a16:creationId xmlns:a16="http://schemas.microsoft.com/office/drawing/2014/main" id="{C37740C5-0D88-68BB-5F77-C2E19C0F4A4E}"/>
                </a:ext>
              </a:extLst>
            </p:cNvPr>
            <p:cNvCxnSpPr>
              <a:cxnSpLocks/>
              <a:stCxn id="13" idx="0"/>
              <a:endCxn id="15" idx="1"/>
            </p:cNvCxnSpPr>
            <p:nvPr/>
          </p:nvCxnSpPr>
          <p:spPr>
            <a:xfrm rot="5400000">
              <a:off x="2646508" y="4224606"/>
              <a:ext cx="1390005" cy="1928465"/>
            </a:xfrm>
            <a:prstGeom prst="bentConnector4">
              <a:avLst>
                <a:gd name="adj1" fmla="val 43945"/>
                <a:gd name="adj2" fmla="val 11185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CaixaDeTexto 99">
              <a:extLst>
                <a:ext uri="{FF2B5EF4-FFF2-40B4-BE49-F238E27FC236}">
                  <a16:creationId xmlns:a16="http://schemas.microsoft.com/office/drawing/2014/main" id="{B42FEE7F-5767-A2A2-3302-F9DABC5E1178}"/>
                </a:ext>
              </a:extLst>
            </p:cNvPr>
            <p:cNvSpPr txBox="1"/>
            <p:nvPr/>
          </p:nvSpPr>
          <p:spPr>
            <a:xfrm>
              <a:off x="2391324" y="5760550"/>
              <a:ext cx="7095575" cy="276999"/>
            </a:xfrm>
            <a:prstGeom prst="rect">
              <a:avLst/>
            </a:prstGeom>
            <a:solidFill>
              <a:srgbClr val="FFFFAF"/>
            </a:solid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pt-BR" sz="1200" b="1" i="1" dirty="0"/>
                <a:t>Envolvimento massivo dos analistas a processos que dão acesso às credenciais de PRD;</a:t>
              </a:r>
              <a:endParaRPr lang="pt-BR" sz="1200" i="1" dirty="0"/>
            </a:p>
          </p:txBody>
        </p:sp>
        <p:sp>
          <p:nvSpPr>
            <p:cNvPr id="15" name="Retângulo de cantos arredondados 35">
              <a:extLst>
                <a:ext uri="{FF2B5EF4-FFF2-40B4-BE49-F238E27FC236}">
                  <a16:creationId xmlns:a16="http://schemas.microsoft.com/office/drawing/2014/main" id="{8FC6B840-3B21-7BEF-D621-C17CEBA9337C}"/>
                </a:ext>
              </a:extLst>
            </p:cNvPr>
            <p:cNvSpPr/>
            <p:nvPr/>
          </p:nvSpPr>
          <p:spPr>
            <a:xfrm>
              <a:off x="2377277" y="5715521"/>
              <a:ext cx="7109622" cy="336640"/>
            </a:xfrm>
            <a:prstGeom prst="roundRect">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solidFill>
                  <a:srgbClr val="FFFFFF"/>
                </a:solidFill>
                <a:latin typeface="Calibri"/>
              </a:endParaRPr>
            </a:p>
          </p:txBody>
        </p:sp>
        <p:sp>
          <p:nvSpPr>
            <p:cNvPr id="13" name="Elipse 12">
              <a:extLst>
                <a:ext uri="{FF2B5EF4-FFF2-40B4-BE49-F238E27FC236}">
                  <a16:creationId xmlns:a16="http://schemas.microsoft.com/office/drawing/2014/main" id="{058443A2-B483-4E32-6D9A-EE8DBEC19185}"/>
                </a:ext>
              </a:extLst>
            </p:cNvPr>
            <p:cNvSpPr/>
            <p:nvPr/>
          </p:nvSpPr>
          <p:spPr>
            <a:xfrm flipV="1">
              <a:off x="2718683" y="2882900"/>
              <a:ext cx="3174117" cy="161093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9" name="Retângulo 28">
            <a:extLst>
              <a:ext uri="{FF2B5EF4-FFF2-40B4-BE49-F238E27FC236}">
                <a16:creationId xmlns:a16="http://schemas.microsoft.com/office/drawing/2014/main" id="{3CADCA98-8289-B33F-5DE7-283A50578EAA}"/>
              </a:ext>
            </a:extLst>
          </p:cNvPr>
          <p:cNvSpPr/>
          <p:nvPr/>
        </p:nvSpPr>
        <p:spPr>
          <a:xfrm flipH="1">
            <a:off x="5672729" y="1877066"/>
            <a:ext cx="4256305" cy="2869375"/>
          </a:xfrm>
          <a:prstGeom prst="rect">
            <a:avLst/>
          </a:prstGeom>
          <a:solidFill>
            <a:srgbClr val="FF0000">
              <a:alpha val="9020"/>
            </a:srgbClr>
          </a:solid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4CABDABD-7D4F-9ABD-FF87-8868F793BDFC}"/>
              </a:ext>
            </a:extLst>
          </p:cNvPr>
          <p:cNvGrpSpPr/>
          <p:nvPr/>
        </p:nvGrpSpPr>
        <p:grpSpPr>
          <a:xfrm>
            <a:off x="5689610" y="4819178"/>
            <a:ext cx="4239424" cy="336640"/>
            <a:chOff x="5689610" y="4819178"/>
            <a:chExt cx="4239424" cy="336640"/>
          </a:xfrm>
        </p:grpSpPr>
        <p:sp>
          <p:nvSpPr>
            <p:cNvPr id="31" name="CaixaDeTexto 99">
              <a:extLst>
                <a:ext uri="{FF2B5EF4-FFF2-40B4-BE49-F238E27FC236}">
                  <a16:creationId xmlns:a16="http://schemas.microsoft.com/office/drawing/2014/main" id="{B42FEE7F-5767-A2A2-3302-F9DABC5E1178}"/>
                </a:ext>
              </a:extLst>
            </p:cNvPr>
            <p:cNvSpPr txBox="1"/>
            <p:nvPr/>
          </p:nvSpPr>
          <p:spPr>
            <a:xfrm>
              <a:off x="5703658" y="4864207"/>
              <a:ext cx="4225376" cy="276999"/>
            </a:xfrm>
            <a:prstGeom prst="rect">
              <a:avLst/>
            </a:prstGeom>
            <a:solidFill>
              <a:srgbClr val="FFFFAF"/>
            </a:solid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pt-BR" sz="1200" b="1" i="1" dirty="0"/>
                <a:t>Pouquíssimo envolvimento das áreas de apoio</a:t>
              </a:r>
              <a:endParaRPr lang="pt-BR" sz="1200" i="1" dirty="0"/>
            </a:p>
          </p:txBody>
        </p:sp>
        <p:sp>
          <p:nvSpPr>
            <p:cNvPr id="32" name="Retângulo de cantos arredondados 35">
              <a:extLst>
                <a:ext uri="{FF2B5EF4-FFF2-40B4-BE49-F238E27FC236}">
                  <a16:creationId xmlns:a16="http://schemas.microsoft.com/office/drawing/2014/main" id="{8FC6B840-3B21-7BEF-D621-C17CEBA9337C}"/>
                </a:ext>
              </a:extLst>
            </p:cNvPr>
            <p:cNvSpPr/>
            <p:nvPr/>
          </p:nvSpPr>
          <p:spPr>
            <a:xfrm>
              <a:off x="5689610" y="4819178"/>
              <a:ext cx="4239424" cy="336640"/>
            </a:xfrm>
            <a:prstGeom prst="roundRect">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solidFill>
                  <a:srgbClr val="FFFFFF"/>
                </a:solidFill>
                <a:latin typeface="Calibri"/>
              </a:endParaRPr>
            </a:p>
          </p:txBody>
        </p:sp>
      </p:grpSp>
    </p:spTree>
    <p:extLst>
      <p:ext uri="{BB962C8B-B14F-4D97-AF65-F5344CB8AC3E}">
        <p14:creationId xmlns:p14="http://schemas.microsoft.com/office/powerpoint/2010/main" val="407970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Uma imagem contendo Linha do tempo&#10;&#10;Descrição gerada automaticamente">
            <a:extLst>
              <a:ext uri="{FF2B5EF4-FFF2-40B4-BE49-F238E27FC236}">
                <a16:creationId xmlns:a16="http://schemas.microsoft.com/office/drawing/2014/main" id="{60E87043-7F33-5F7E-361C-DC88FF9C92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88" y="246206"/>
            <a:ext cx="9628539" cy="5489575"/>
          </a:xfrm>
        </p:spPr>
      </p:pic>
    </p:spTree>
    <p:extLst>
      <p:ext uri="{BB962C8B-B14F-4D97-AF65-F5344CB8AC3E}">
        <p14:creationId xmlns:p14="http://schemas.microsoft.com/office/powerpoint/2010/main" val="2141295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B06E1-15CB-35EB-8689-E166A1DEC6DF}"/>
              </a:ext>
            </a:extLst>
          </p:cNvPr>
          <p:cNvSpPr>
            <a:spLocks noGrp="1"/>
          </p:cNvSpPr>
          <p:nvPr>
            <p:ph type="title"/>
          </p:nvPr>
        </p:nvSpPr>
        <p:spPr/>
        <p:txBody>
          <a:bodyPr/>
          <a:lstStyle/>
          <a:p>
            <a:endParaRPr lang="pt-BR"/>
          </a:p>
        </p:txBody>
      </p:sp>
      <p:pic>
        <p:nvPicPr>
          <p:cNvPr id="5" name="Espaço Reservado para Conteúdo 4" descr="Interface gráfica do usuário, Aplicativo, Tabela&#10;&#10;Descrição gerada automaticamente">
            <a:extLst>
              <a:ext uri="{FF2B5EF4-FFF2-40B4-BE49-F238E27FC236}">
                <a16:creationId xmlns:a16="http://schemas.microsoft.com/office/drawing/2014/main" id="{34FA1049-A581-9815-A2AD-F15632AB9C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677" y="1825625"/>
            <a:ext cx="7830646" cy="4351338"/>
          </a:xfrm>
        </p:spPr>
      </p:pic>
    </p:spTree>
    <p:extLst>
      <p:ext uri="{BB962C8B-B14F-4D97-AF65-F5344CB8AC3E}">
        <p14:creationId xmlns:p14="http://schemas.microsoft.com/office/powerpoint/2010/main" val="4207241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CB838-A7E9-0E89-1507-87DDAEEC41D5}"/>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A351913-94C3-BACB-CE9B-3E91DBD21719}"/>
              </a:ext>
            </a:extLst>
          </p:cNvPr>
          <p:cNvSpPr>
            <a:spLocks noGrp="1"/>
          </p:cNvSpPr>
          <p:nvPr>
            <p:ph idx="1"/>
          </p:nvPr>
        </p:nvSpPr>
        <p:spPr/>
        <p:txBody>
          <a:bodyPr/>
          <a:lstStyle/>
          <a:p>
            <a:endParaRPr lang="pt-BR"/>
          </a:p>
        </p:txBody>
      </p:sp>
      <p:pic>
        <p:nvPicPr>
          <p:cNvPr id="6" name="Imagem 5">
            <a:extLst>
              <a:ext uri="{FF2B5EF4-FFF2-40B4-BE49-F238E27FC236}">
                <a16:creationId xmlns:a16="http://schemas.microsoft.com/office/drawing/2014/main" id="{A64BDB5D-ACCA-2A69-A9E9-87F6E3B44299}"/>
              </a:ext>
            </a:extLst>
          </p:cNvPr>
          <p:cNvPicPr>
            <a:picLocks noChangeAspect="1"/>
          </p:cNvPicPr>
          <p:nvPr/>
        </p:nvPicPr>
        <p:blipFill>
          <a:blip r:embed="rId2"/>
          <a:stretch>
            <a:fillRect/>
          </a:stretch>
        </p:blipFill>
        <p:spPr>
          <a:xfrm>
            <a:off x="1799625" y="1047417"/>
            <a:ext cx="8592749" cy="4763165"/>
          </a:xfrm>
          <a:prstGeom prst="rect">
            <a:avLst/>
          </a:prstGeom>
        </p:spPr>
      </p:pic>
    </p:spTree>
    <p:extLst>
      <p:ext uri="{BB962C8B-B14F-4D97-AF65-F5344CB8AC3E}">
        <p14:creationId xmlns:p14="http://schemas.microsoft.com/office/powerpoint/2010/main" val="2505979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D4928-E397-8425-9895-3AF7A2B1CD1B}"/>
              </a:ext>
            </a:extLst>
          </p:cNvPr>
          <p:cNvSpPr>
            <a:spLocks noGrp="1"/>
          </p:cNvSpPr>
          <p:nvPr>
            <p:ph type="title"/>
          </p:nvPr>
        </p:nvSpPr>
        <p:spPr/>
        <p:txBody>
          <a:bodyPr/>
          <a:lstStyle/>
          <a:p>
            <a:endParaRPr lang="pt-BR"/>
          </a:p>
        </p:txBody>
      </p:sp>
      <p:pic>
        <p:nvPicPr>
          <p:cNvPr id="5" name="Espaço Reservado para Conteúdo 4" descr="Interface gráfica do usuário, Texto, Aplicativo&#10;&#10;Descrição gerada automaticamente">
            <a:extLst>
              <a:ext uri="{FF2B5EF4-FFF2-40B4-BE49-F238E27FC236}">
                <a16:creationId xmlns:a16="http://schemas.microsoft.com/office/drawing/2014/main" id="{48CA89F7-11E6-DC1F-8EEE-547E92BF9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975" y="1825625"/>
            <a:ext cx="7652050" cy="4351338"/>
          </a:xfrm>
        </p:spPr>
      </p:pic>
    </p:spTree>
    <p:extLst>
      <p:ext uri="{BB962C8B-B14F-4D97-AF65-F5344CB8AC3E}">
        <p14:creationId xmlns:p14="http://schemas.microsoft.com/office/powerpoint/2010/main" val="1822984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53A43-09C6-871C-5C40-EAFB825F7192}"/>
              </a:ext>
            </a:extLst>
          </p:cNvPr>
          <p:cNvSpPr>
            <a:spLocks noGrp="1"/>
          </p:cNvSpPr>
          <p:nvPr>
            <p:ph type="title"/>
          </p:nvPr>
        </p:nvSpPr>
        <p:spPr/>
        <p:txBody>
          <a:bodyPr/>
          <a:lstStyle/>
          <a:p>
            <a:endParaRPr lang="pt-BR"/>
          </a:p>
        </p:txBody>
      </p:sp>
      <p:pic>
        <p:nvPicPr>
          <p:cNvPr id="5" name="Espaço Reservado para Conteúdo 4" descr="Interface gráfica do usuário, Texto, Aplicativo&#10;&#10;Descrição gerada automaticamente">
            <a:extLst>
              <a:ext uri="{FF2B5EF4-FFF2-40B4-BE49-F238E27FC236}">
                <a16:creationId xmlns:a16="http://schemas.microsoft.com/office/drawing/2014/main" id="{322ECC4C-502C-CE3C-BB56-6F54243DB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532" y="1816100"/>
            <a:ext cx="7842936" cy="4351338"/>
          </a:xfrm>
        </p:spPr>
      </p:pic>
    </p:spTree>
    <p:extLst>
      <p:ext uri="{BB962C8B-B14F-4D97-AF65-F5344CB8AC3E}">
        <p14:creationId xmlns:p14="http://schemas.microsoft.com/office/powerpoint/2010/main" val="2734040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DBAB0-37AD-0C9E-24F9-1490276B3641}"/>
              </a:ext>
            </a:extLst>
          </p:cNvPr>
          <p:cNvSpPr>
            <a:spLocks noGrp="1"/>
          </p:cNvSpPr>
          <p:nvPr>
            <p:ph type="title"/>
          </p:nvPr>
        </p:nvSpPr>
        <p:spPr/>
        <p:txBody>
          <a:bodyPr/>
          <a:lstStyle/>
          <a:p>
            <a:endParaRPr lang="pt-BR"/>
          </a:p>
        </p:txBody>
      </p:sp>
      <p:pic>
        <p:nvPicPr>
          <p:cNvPr id="5" name="Espaço Reservado para Conteúdo 4" descr="Texto&#10;&#10;Descrição gerada automaticamente com confiança média">
            <a:extLst>
              <a:ext uri="{FF2B5EF4-FFF2-40B4-BE49-F238E27FC236}">
                <a16:creationId xmlns:a16="http://schemas.microsoft.com/office/drawing/2014/main" id="{B3F0381F-FBD8-8E7F-AFC0-31CA26E39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496" y="1825625"/>
            <a:ext cx="7811008" cy="4351338"/>
          </a:xfrm>
        </p:spPr>
      </p:pic>
    </p:spTree>
    <p:extLst>
      <p:ext uri="{BB962C8B-B14F-4D97-AF65-F5344CB8AC3E}">
        <p14:creationId xmlns:p14="http://schemas.microsoft.com/office/powerpoint/2010/main" val="3493741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10;&#10;Descrição gerada automaticamente com confiança média">
            <a:extLst>
              <a:ext uri="{FF2B5EF4-FFF2-40B4-BE49-F238E27FC236}">
                <a16:creationId xmlns:a16="http://schemas.microsoft.com/office/drawing/2014/main" id="{8DA68D9F-2DF8-FB94-1C3B-1A9CE9047A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361" y="246207"/>
            <a:ext cx="9155460" cy="4351338"/>
          </a:xfrm>
        </p:spPr>
      </p:pic>
      <p:pic>
        <p:nvPicPr>
          <p:cNvPr id="4" name="Imagem 3" descr="Linha do tempo&#10;&#10;Descrição gerada automaticamente com confiança baixa">
            <a:extLst>
              <a:ext uri="{FF2B5EF4-FFF2-40B4-BE49-F238E27FC236}">
                <a16:creationId xmlns:a16="http://schemas.microsoft.com/office/drawing/2014/main" id="{CCF735CE-DB0E-AC60-9D87-788EAA420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994" y="1094571"/>
            <a:ext cx="11860280" cy="5763429"/>
          </a:xfrm>
          <a:prstGeom prst="rect">
            <a:avLst/>
          </a:prstGeom>
        </p:spPr>
      </p:pic>
    </p:spTree>
    <p:extLst>
      <p:ext uri="{BB962C8B-B14F-4D97-AF65-F5344CB8AC3E}">
        <p14:creationId xmlns:p14="http://schemas.microsoft.com/office/powerpoint/2010/main" val="113072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ço Reservado para Conteúdo 4" descr="Interface gráfica do usuário, Aplicativo, Tabela, Excel&#10;&#10;Descrição gerada automaticamente">
            <a:extLst>
              <a:ext uri="{FF2B5EF4-FFF2-40B4-BE49-F238E27FC236}">
                <a16:creationId xmlns:a16="http://schemas.microsoft.com/office/drawing/2014/main" id="{8D148D7E-25C2-767A-FDD2-01ED73F40F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141" y="656111"/>
            <a:ext cx="10889673" cy="5545777"/>
          </a:xfrm>
        </p:spPr>
      </p:pic>
    </p:spTree>
    <p:extLst>
      <p:ext uri="{BB962C8B-B14F-4D97-AF65-F5344CB8AC3E}">
        <p14:creationId xmlns:p14="http://schemas.microsoft.com/office/powerpoint/2010/main" val="1019993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Seta: Divisa 23">
            <a:extLst>
              <a:ext uri="{FF2B5EF4-FFF2-40B4-BE49-F238E27FC236}">
                <a16:creationId xmlns:a16="http://schemas.microsoft.com/office/drawing/2014/main" id="{F579125C-B980-0EA7-6075-4428F2E91850}"/>
              </a:ext>
            </a:extLst>
          </p:cNvPr>
          <p:cNvSpPr/>
          <p:nvPr/>
        </p:nvSpPr>
        <p:spPr>
          <a:xfrm flipV="1">
            <a:off x="10378593" y="3667107"/>
            <a:ext cx="1427229" cy="433388"/>
          </a:xfrm>
          <a:prstGeom prst="chevron">
            <a:avLst>
              <a:gd name="adj" fmla="val 4979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cxnSp>
        <p:nvCxnSpPr>
          <p:cNvPr id="8" name="Conector: Angulado 7">
            <a:extLst>
              <a:ext uri="{FF2B5EF4-FFF2-40B4-BE49-F238E27FC236}">
                <a16:creationId xmlns:a16="http://schemas.microsoft.com/office/drawing/2014/main" id="{F7F2E891-70FA-B10F-FF35-60D002F4D3C0}"/>
              </a:ext>
            </a:extLst>
          </p:cNvPr>
          <p:cNvCxnSpPr>
            <a:cxnSpLocks/>
            <a:stCxn id="75" idx="3"/>
            <a:endCxn id="151" idx="0"/>
          </p:cNvCxnSpPr>
          <p:nvPr/>
        </p:nvCxnSpPr>
        <p:spPr>
          <a:xfrm flipH="1" flipV="1">
            <a:off x="4062839" y="2985701"/>
            <a:ext cx="5225675" cy="891472"/>
          </a:xfrm>
          <a:prstGeom prst="bentConnector4">
            <a:avLst>
              <a:gd name="adj1" fmla="val 190"/>
              <a:gd name="adj2" fmla="val 198484"/>
            </a:avLst>
          </a:prstGeom>
          <a:ln w="28575">
            <a:prstDash val="lgDashDot"/>
            <a:tailEnd type="triangle"/>
          </a:ln>
        </p:spPr>
        <p:style>
          <a:lnRef idx="2">
            <a:schemeClr val="accent6"/>
          </a:lnRef>
          <a:fillRef idx="0">
            <a:schemeClr val="accent6"/>
          </a:fillRef>
          <a:effectRef idx="1">
            <a:schemeClr val="accent6"/>
          </a:effectRef>
          <a:fontRef idx="minor">
            <a:schemeClr val="tx1"/>
          </a:fontRef>
        </p:style>
      </p:cxnSp>
      <p:sp>
        <p:nvSpPr>
          <p:cNvPr id="3" name="txtVisibleSubtitle">
            <a:extLst>
              <a:ext uri="{FF2B5EF4-FFF2-40B4-BE49-F238E27FC236}">
                <a16:creationId xmlns:a16="http://schemas.microsoft.com/office/drawing/2014/main" id="{DA18FB13-A06B-4887-AA05-FF8E4A0D57B5}"/>
              </a:ext>
            </a:extLst>
          </p:cNvPr>
          <p:cNvSpPr txBox="1"/>
          <p:nvPr/>
        </p:nvSpPr>
        <p:spPr>
          <a:xfrm>
            <a:off x="4191000" y="444500"/>
            <a:ext cx="3810000" cy="307777"/>
          </a:xfrm>
          <a:prstGeom prst="rect">
            <a:avLst/>
          </a:prstGeom>
          <a:noFill/>
        </p:spPr>
        <p:txBody>
          <a:bodyPr vert="horz" rtlCol="0">
            <a:spAutoFit/>
          </a:bodyPr>
          <a:lstStyle/>
          <a:p>
            <a:pPr algn="ctr"/>
            <a:r>
              <a:rPr lang="pt-BR" sz="1400" b="1"/>
              <a:t>Roadmap</a:t>
            </a:r>
          </a:p>
        </p:txBody>
      </p:sp>
      <p:grpSp>
        <p:nvGrpSpPr>
          <p:cNvPr id="124" name="Agrupar 123">
            <a:extLst>
              <a:ext uri="{FF2B5EF4-FFF2-40B4-BE49-F238E27FC236}">
                <a16:creationId xmlns:a16="http://schemas.microsoft.com/office/drawing/2014/main" id="{9BF6C60F-35AB-40D0-9C45-01AD3DC6342C}"/>
              </a:ext>
            </a:extLst>
          </p:cNvPr>
          <p:cNvGrpSpPr/>
          <p:nvPr/>
        </p:nvGrpSpPr>
        <p:grpSpPr>
          <a:xfrm>
            <a:off x="732449" y="2509871"/>
            <a:ext cx="11041704" cy="2308165"/>
            <a:chOff x="784819" y="2129773"/>
            <a:chExt cx="11041704" cy="2308165"/>
          </a:xfrm>
        </p:grpSpPr>
        <p:cxnSp>
          <p:nvCxnSpPr>
            <p:cNvPr id="81" name="Conector reto 80">
              <a:extLst>
                <a:ext uri="{FF2B5EF4-FFF2-40B4-BE49-F238E27FC236}">
                  <a16:creationId xmlns:a16="http://schemas.microsoft.com/office/drawing/2014/main" id="{C25BF0D1-6504-4186-BAA8-304861582564}"/>
                </a:ext>
              </a:extLst>
            </p:cNvPr>
            <p:cNvCxnSpPr/>
            <p:nvPr/>
          </p:nvCxnSpPr>
          <p:spPr>
            <a:xfrm>
              <a:off x="2474990"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F6E0C4CC-D4A3-4565-B8DE-F4D1E92E2576}"/>
                </a:ext>
              </a:extLst>
            </p:cNvPr>
            <p:cNvCxnSpPr/>
            <p:nvPr/>
          </p:nvCxnSpPr>
          <p:spPr>
            <a:xfrm>
              <a:off x="357800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Conector reto 82">
              <a:extLst>
                <a:ext uri="{FF2B5EF4-FFF2-40B4-BE49-F238E27FC236}">
                  <a16:creationId xmlns:a16="http://schemas.microsoft.com/office/drawing/2014/main" id="{8423D2FE-21AC-4624-A140-69EECBC9D7A4}"/>
                </a:ext>
              </a:extLst>
            </p:cNvPr>
            <p:cNvCxnSpPr/>
            <p:nvPr/>
          </p:nvCxnSpPr>
          <p:spPr>
            <a:xfrm>
              <a:off x="4375626"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1FD243A3-605C-4F58-A2EB-77DB6504EC3B}"/>
                </a:ext>
              </a:extLst>
            </p:cNvPr>
            <p:cNvCxnSpPr/>
            <p:nvPr/>
          </p:nvCxnSpPr>
          <p:spPr>
            <a:xfrm>
              <a:off x="606475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BD3B4EFB-9FA3-45DF-8ACA-E5FD138E3AB2}"/>
                </a:ext>
              </a:extLst>
            </p:cNvPr>
            <p:cNvCxnSpPr/>
            <p:nvPr/>
          </p:nvCxnSpPr>
          <p:spPr>
            <a:xfrm>
              <a:off x="742032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ADC5A28E-87C0-4FD2-A7B8-35B3443E36DD}"/>
                </a:ext>
              </a:extLst>
            </p:cNvPr>
            <p:cNvCxnSpPr/>
            <p:nvPr/>
          </p:nvCxnSpPr>
          <p:spPr>
            <a:xfrm>
              <a:off x="8343338"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23EC36D5-1B59-45D5-B82F-A9868ED1F04E}"/>
                </a:ext>
              </a:extLst>
            </p:cNvPr>
            <p:cNvCxnSpPr/>
            <p:nvPr/>
          </p:nvCxnSpPr>
          <p:spPr>
            <a:xfrm>
              <a:off x="9340884"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351E328C-311D-494A-BED7-9BF9B600E6B6}"/>
                </a:ext>
              </a:extLst>
            </p:cNvPr>
            <p:cNvCxnSpPr/>
            <p:nvPr/>
          </p:nvCxnSpPr>
          <p:spPr>
            <a:xfrm>
              <a:off x="10592611" y="2511938"/>
              <a:ext cx="0" cy="192600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8AEE687D-FF56-49C7-9877-4D931890ED71}"/>
                </a:ext>
              </a:extLst>
            </p:cNvPr>
            <p:cNvCxnSpPr>
              <a:cxnSpLocks/>
            </p:cNvCxnSpPr>
            <p:nvPr/>
          </p:nvCxnSpPr>
          <p:spPr>
            <a:xfrm>
              <a:off x="1310363" y="2511938"/>
              <a:ext cx="0" cy="192534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1" name="Agrupar 110">
              <a:extLst>
                <a:ext uri="{FF2B5EF4-FFF2-40B4-BE49-F238E27FC236}">
                  <a16:creationId xmlns:a16="http://schemas.microsoft.com/office/drawing/2014/main" id="{1C249BC1-43F2-48DF-A815-D24554E6640D}"/>
                </a:ext>
              </a:extLst>
            </p:cNvPr>
            <p:cNvGrpSpPr/>
            <p:nvPr/>
          </p:nvGrpSpPr>
          <p:grpSpPr>
            <a:xfrm>
              <a:off x="1310363" y="2532232"/>
              <a:ext cx="10516160" cy="1889219"/>
              <a:chOff x="1310363" y="1498515"/>
              <a:chExt cx="10516160" cy="1889219"/>
            </a:xfrm>
          </p:grpSpPr>
          <p:grpSp>
            <p:nvGrpSpPr>
              <p:cNvPr id="52" name="Agrupar 51">
                <a:extLst>
                  <a:ext uri="{FF2B5EF4-FFF2-40B4-BE49-F238E27FC236}">
                    <a16:creationId xmlns:a16="http://schemas.microsoft.com/office/drawing/2014/main" id="{01EDD10F-979C-4764-8CD3-CEB9FC5A6ADC}"/>
                  </a:ext>
                </a:extLst>
              </p:cNvPr>
              <p:cNvGrpSpPr/>
              <p:nvPr/>
            </p:nvGrpSpPr>
            <p:grpSpPr>
              <a:xfrm>
                <a:off x="1310363" y="1579694"/>
                <a:ext cx="1164627" cy="307777"/>
                <a:chOff x="238079" y="2151858"/>
                <a:chExt cx="1164627" cy="307777"/>
              </a:xfrm>
            </p:grpSpPr>
            <p:sp>
              <p:nvSpPr>
                <p:cNvPr id="5" name="Seta: Pentágono 4">
                  <a:extLst>
                    <a:ext uri="{FF2B5EF4-FFF2-40B4-BE49-F238E27FC236}">
                      <a16:creationId xmlns:a16="http://schemas.microsoft.com/office/drawing/2014/main" id="{9610E770-1A8D-4EB1-A8E7-272DBF4F4318}"/>
                    </a:ext>
                  </a:extLst>
                </p:cNvPr>
                <p:cNvSpPr/>
                <p:nvPr/>
              </p:nvSpPr>
              <p:spPr>
                <a:xfrm>
                  <a:off x="238080" y="2151858"/>
                  <a:ext cx="1155856" cy="307777"/>
                </a:xfrm>
                <a:prstGeom prst="homePlate">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 name="CaixaDeTexto 5">
                  <a:extLst>
                    <a:ext uri="{FF2B5EF4-FFF2-40B4-BE49-F238E27FC236}">
                      <a16:creationId xmlns:a16="http://schemas.microsoft.com/office/drawing/2014/main" id="{F455AFF1-2F9F-487D-9E0A-7785CD71DBE0}"/>
                    </a:ext>
                  </a:extLst>
                </p:cNvPr>
                <p:cNvSpPr txBox="1"/>
                <p:nvPr/>
              </p:nvSpPr>
              <p:spPr>
                <a:xfrm>
                  <a:off x="238079" y="2167246"/>
                  <a:ext cx="1164627" cy="261610"/>
                </a:xfrm>
                <a:prstGeom prst="rect">
                  <a:avLst/>
                </a:prstGeom>
                <a:noFill/>
              </p:spPr>
              <p:txBody>
                <a:bodyPr wrap="square" rtlCol="0">
                  <a:spAutoFit/>
                </a:bodyPr>
                <a:lstStyle/>
                <a:p>
                  <a:r>
                    <a:rPr lang="pt-BR" sz="1100" b="1"/>
                    <a:t>Implementação</a:t>
                  </a:r>
                </a:p>
              </p:txBody>
            </p:sp>
          </p:grpSp>
          <p:grpSp>
            <p:nvGrpSpPr>
              <p:cNvPr id="53" name="Agrupar 52">
                <a:extLst>
                  <a:ext uri="{FF2B5EF4-FFF2-40B4-BE49-F238E27FC236}">
                    <a16:creationId xmlns:a16="http://schemas.microsoft.com/office/drawing/2014/main" id="{45594E0D-DD77-4566-9AC9-EDB8CA2ED44C}"/>
                  </a:ext>
                </a:extLst>
              </p:cNvPr>
              <p:cNvGrpSpPr/>
              <p:nvPr/>
            </p:nvGrpSpPr>
            <p:grpSpPr>
              <a:xfrm>
                <a:off x="2353851" y="1579693"/>
                <a:ext cx="1224150" cy="307777"/>
                <a:chOff x="1527320" y="2151857"/>
                <a:chExt cx="1224150" cy="307777"/>
              </a:xfrm>
            </p:grpSpPr>
            <p:sp>
              <p:nvSpPr>
                <p:cNvPr id="7" name="Seta: Divisa 6">
                  <a:extLst>
                    <a:ext uri="{FF2B5EF4-FFF2-40B4-BE49-F238E27FC236}">
                      <a16:creationId xmlns:a16="http://schemas.microsoft.com/office/drawing/2014/main" id="{DA2B8074-7157-4DAC-9B7C-6132F7D0E6FE}"/>
                    </a:ext>
                  </a:extLst>
                </p:cNvPr>
                <p:cNvSpPr/>
                <p:nvPr/>
              </p:nvSpPr>
              <p:spPr>
                <a:xfrm>
                  <a:off x="1527320" y="2151857"/>
                  <a:ext cx="1224150"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3" name="CaixaDeTexto 12">
                  <a:extLst>
                    <a:ext uri="{FF2B5EF4-FFF2-40B4-BE49-F238E27FC236}">
                      <a16:creationId xmlns:a16="http://schemas.microsoft.com/office/drawing/2014/main" id="{9735947A-C1BE-4FFD-BBA4-B538E21F79E5}"/>
                    </a:ext>
                  </a:extLst>
                </p:cNvPr>
                <p:cNvSpPr txBox="1"/>
                <p:nvPr/>
              </p:nvSpPr>
              <p:spPr>
                <a:xfrm>
                  <a:off x="1627542" y="2167246"/>
                  <a:ext cx="1013419" cy="261610"/>
                </a:xfrm>
                <a:prstGeom prst="rect">
                  <a:avLst/>
                </a:prstGeom>
                <a:noFill/>
              </p:spPr>
              <p:txBody>
                <a:bodyPr wrap="none" rtlCol="0">
                  <a:spAutoFit/>
                </a:bodyPr>
                <a:lstStyle/>
                <a:p>
                  <a:r>
                    <a:rPr lang="pt-BR" sz="1100" b="1"/>
                    <a:t>Configurações</a:t>
                  </a:r>
                </a:p>
              </p:txBody>
            </p:sp>
          </p:grpSp>
          <p:grpSp>
            <p:nvGrpSpPr>
              <p:cNvPr id="54" name="Agrupar 53">
                <a:extLst>
                  <a:ext uri="{FF2B5EF4-FFF2-40B4-BE49-F238E27FC236}">
                    <a16:creationId xmlns:a16="http://schemas.microsoft.com/office/drawing/2014/main" id="{D5158338-5AB7-4D91-ABA2-300AB5B8ADFE}"/>
                  </a:ext>
                </a:extLst>
              </p:cNvPr>
              <p:cNvGrpSpPr/>
              <p:nvPr/>
            </p:nvGrpSpPr>
            <p:grpSpPr>
              <a:xfrm>
                <a:off x="3456862" y="1579693"/>
                <a:ext cx="918764" cy="307777"/>
                <a:chOff x="2884853" y="2151857"/>
                <a:chExt cx="918764" cy="307777"/>
              </a:xfrm>
            </p:grpSpPr>
            <p:sp>
              <p:nvSpPr>
                <p:cNvPr id="27" name="Seta: Divisa 26">
                  <a:extLst>
                    <a:ext uri="{FF2B5EF4-FFF2-40B4-BE49-F238E27FC236}">
                      <a16:creationId xmlns:a16="http://schemas.microsoft.com/office/drawing/2014/main" id="{71BCFED9-8CEC-4CB2-A493-CF60DD7DAA8E}"/>
                    </a:ext>
                  </a:extLst>
                </p:cNvPr>
                <p:cNvSpPr/>
                <p:nvPr/>
              </p:nvSpPr>
              <p:spPr>
                <a:xfrm>
                  <a:off x="2884853" y="2151857"/>
                  <a:ext cx="918764"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28" name="CaixaDeTexto 27">
                  <a:extLst>
                    <a:ext uri="{FF2B5EF4-FFF2-40B4-BE49-F238E27FC236}">
                      <a16:creationId xmlns:a16="http://schemas.microsoft.com/office/drawing/2014/main" id="{06B8E6F2-5332-4819-9368-6ED2E678DE86}"/>
                    </a:ext>
                  </a:extLst>
                </p:cNvPr>
                <p:cNvSpPr txBox="1"/>
                <p:nvPr/>
              </p:nvSpPr>
              <p:spPr>
                <a:xfrm>
                  <a:off x="2974864" y="2167246"/>
                  <a:ext cx="828753" cy="261610"/>
                </a:xfrm>
                <a:prstGeom prst="rect">
                  <a:avLst/>
                </a:prstGeom>
                <a:noFill/>
              </p:spPr>
              <p:txBody>
                <a:bodyPr wrap="square" rtlCol="0">
                  <a:spAutoFit/>
                </a:bodyPr>
                <a:lstStyle/>
                <a:p>
                  <a:r>
                    <a:rPr lang="pt-BR" sz="1100" b="1"/>
                    <a:t>Subir App</a:t>
                  </a:r>
                </a:p>
              </p:txBody>
            </p:sp>
          </p:grpSp>
          <p:grpSp>
            <p:nvGrpSpPr>
              <p:cNvPr id="57" name="Agrupar 56">
                <a:extLst>
                  <a:ext uri="{FF2B5EF4-FFF2-40B4-BE49-F238E27FC236}">
                    <a16:creationId xmlns:a16="http://schemas.microsoft.com/office/drawing/2014/main" id="{92315536-D8F8-44BB-9280-D2E157D65666}"/>
                  </a:ext>
                </a:extLst>
              </p:cNvPr>
              <p:cNvGrpSpPr/>
              <p:nvPr/>
            </p:nvGrpSpPr>
            <p:grpSpPr>
              <a:xfrm>
                <a:off x="4254488" y="1498515"/>
                <a:ext cx="1744658" cy="975236"/>
                <a:chOff x="3502339" y="2061726"/>
                <a:chExt cx="1744658" cy="975236"/>
              </a:xfrm>
            </p:grpSpPr>
            <p:sp>
              <p:nvSpPr>
                <p:cNvPr id="35" name="Seta: Pentágono 34">
                  <a:extLst>
                    <a:ext uri="{FF2B5EF4-FFF2-40B4-BE49-F238E27FC236}">
                      <a16:creationId xmlns:a16="http://schemas.microsoft.com/office/drawing/2014/main" id="{836B85CE-1D1C-4222-807D-25EF35F57486}"/>
                    </a:ext>
                  </a:extLst>
                </p:cNvPr>
                <p:cNvSpPr/>
                <p:nvPr/>
              </p:nvSpPr>
              <p:spPr>
                <a:xfrm rot="2700000">
                  <a:off x="4648731" y="2438695"/>
                  <a:ext cx="888756" cy="307777"/>
                </a:xfrm>
                <a:prstGeom prst="homePlate">
                  <a:avLst>
                    <a:gd name="adj" fmla="val 0"/>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56" name="Agrupar 55">
                  <a:extLst>
                    <a:ext uri="{FF2B5EF4-FFF2-40B4-BE49-F238E27FC236}">
                      <a16:creationId xmlns:a16="http://schemas.microsoft.com/office/drawing/2014/main" id="{1F05BC65-6F13-45A5-8276-94806BED7194}"/>
                    </a:ext>
                  </a:extLst>
                </p:cNvPr>
                <p:cNvGrpSpPr/>
                <p:nvPr/>
              </p:nvGrpSpPr>
              <p:grpSpPr>
                <a:xfrm>
                  <a:off x="3502339" y="2061726"/>
                  <a:ext cx="1514293" cy="430887"/>
                  <a:chOff x="3502339" y="2061726"/>
                  <a:chExt cx="1514293" cy="430887"/>
                </a:xfrm>
              </p:grpSpPr>
              <p:sp>
                <p:nvSpPr>
                  <p:cNvPr id="29" name="Seta: Divisa 28">
                    <a:extLst>
                      <a:ext uri="{FF2B5EF4-FFF2-40B4-BE49-F238E27FC236}">
                        <a16:creationId xmlns:a16="http://schemas.microsoft.com/office/drawing/2014/main" id="{D7284705-B710-4A91-A7EB-C6EF99BB6810}"/>
                      </a:ext>
                    </a:extLst>
                  </p:cNvPr>
                  <p:cNvSpPr/>
                  <p:nvPr/>
                </p:nvSpPr>
                <p:spPr>
                  <a:xfrm>
                    <a:off x="3502339" y="2142332"/>
                    <a:ext cx="1514293" cy="307777"/>
                  </a:xfrm>
                  <a:prstGeom prst="chevron">
                    <a:avLst/>
                  </a:prstGeom>
                  <a:solidFill>
                    <a:srgbClr val="B3B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55" name="CaixaDeTexto 54">
                    <a:extLst>
                      <a:ext uri="{FF2B5EF4-FFF2-40B4-BE49-F238E27FC236}">
                        <a16:creationId xmlns:a16="http://schemas.microsoft.com/office/drawing/2014/main" id="{232421CC-417B-44C9-9854-F49CBAE5CB3F}"/>
                      </a:ext>
                    </a:extLst>
                  </p:cNvPr>
                  <p:cNvSpPr txBox="1"/>
                  <p:nvPr/>
                </p:nvSpPr>
                <p:spPr>
                  <a:xfrm>
                    <a:off x="3617558" y="2061726"/>
                    <a:ext cx="1291869" cy="430887"/>
                  </a:xfrm>
                  <a:prstGeom prst="rect">
                    <a:avLst/>
                  </a:prstGeom>
                  <a:noFill/>
                </p:spPr>
                <p:txBody>
                  <a:bodyPr wrap="square" rtlCol="0" anchor="ctr">
                    <a:spAutoFit/>
                  </a:bodyPr>
                  <a:lstStyle/>
                  <a:p>
                    <a:r>
                      <a:rPr lang="pt-BR" sz="1100" b="1"/>
                      <a:t>Validar Coexistência</a:t>
                    </a:r>
                  </a:p>
                </p:txBody>
              </p:sp>
            </p:grpSp>
          </p:grpSp>
          <p:grpSp>
            <p:nvGrpSpPr>
              <p:cNvPr id="58" name="Agrupar 57">
                <a:extLst>
                  <a:ext uri="{FF2B5EF4-FFF2-40B4-BE49-F238E27FC236}">
                    <a16:creationId xmlns:a16="http://schemas.microsoft.com/office/drawing/2014/main" id="{09B6E859-E5C3-4B89-AE43-31144544C0A0}"/>
                  </a:ext>
                </a:extLst>
              </p:cNvPr>
              <p:cNvGrpSpPr/>
              <p:nvPr/>
            </p:nvGrpSpPr>
            <p:grpSpPr>
              <a:xfrm flipV="1">
                <a:off x="4254488" y="2452411"/>
                <a:ext cx="1744658" cy="935323"/>
                <a:chOff x="3502339" y="2101639"/>
                <a:chExt cx="1744658" cy="935323"/>
              </a:xfrm>
            </p:grpSpPr>
            <p:sp>
              <p:nvSpPr>
                <p:cNvPr id="59" name="Seta: Pentágono 58">
                  <a:extLst>
                    <a:ext uri="{FF2B5EF4-FFF2-40B4-BE49-F238E27FC236}">
                      <a16:creationId xmlns:a16="http://schemas.microsoft.com/office/drawing/2014/main" id="{42C1C080-1ACE-43D1-B245-E3AF047ECB2A}"/>
                    </a:ext>
                  </a:extLst>
                </p:cNvPr>
                <p:cNvSpPr/>
                <p:nvPr/>
              </p:nvSpPr>
              <p:spPr>
                <a:xfrm rot="2700000">
                  <a:off x="4648731" y="2438695"/>
                  <a:ext cx="888756" cy="307777"/>
                </a:xfrm>
                <a:prstGeom prst="homePlate">
                  <a:avLst>
                    <a:gd name="adj" fmla="val 0"/>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60" name="Agrupar 59">
                  <a:extLst>
                    <a:ext uri="{FF2B5EF4-FFF2-40B4-BE49-F238E27FC236}">
                      <a16:creationId xmlns:a16="http://schemas.microsoft.com/office/drawing/2014/main" id="{E6231353-FCCF-4BDB-9570-FB04285F104C}"/>
                    </a:ext>
                  </a:extLst>
                </p:cNvPr>
                <p:cNvGrpSpPr/>
                <p:nvPr/>
              </p:nvGrpSpPr>
              <p:grpSpPr>
                <a:xfrm>
                  <a:off x="3502339" y="2101639"/>
                  <a:ext cx="1514293" cy="430887"/>
                  <a:chOff x="3502339" y="2101639"/>
                  <a:chExt cx="1514293" cy="430887"/>
                </a:xfrm>
              </p:grpSpPr>
              <p:sp>
                <p:nvSpPr>
                  <p:cNvPr id="61" name="Seta: Divisa 60">
                    <a:extLst>
                      <a:ext uri="{FF2B5EF4-FFF2-40B4-BE49-F238E27FC236}">
                        <a16:creationId xmlns:a16="http://schemas.microsoft.com/office/drawing/2014/main" id="{9B733EB3-9C0C-46A9-AFA6-B6A7C3618AFE}"/>
                      </a:ext>
                    </a:extLst>
                  </p:cNvPr>
                  <p:cNvSpPr/>
                  <p:nvPr/>
                </p:nvSpPr>
                <p:spPr>
                  <a:xfrm>
                    <a:off x="3502339" y="2142332"/>
                    <a:ext cx="1514293" cy="307777"/>
                  </a:xfrm>
                  <a:prstGeom prst="chevron">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2" name="CaixaDeTexto 61">
                    <a:extLst>
                      <a:ext uri="{FF2B5EF4-FFF2-40B4-BE49-F238E27FC236}">
                        <a16:creationId xmlns:a16="http://schemas.microsoft.com/office/drawing/2014/main" id="{9ECC6429-540C-4522-B7CD-B5AA6971DFA9}"/>
                      </a:ext>
                    </a:extLst>
                  </p:cNvPr>
                  <p:cNvSpPr txBox="1"/>
                  <p:nvPr/>
                </p:nvSpPr>
                <p:spPr>
                  <a:xfrm rot="10800000">
                    <a:off x="3617558" y="2101639"/>
                    <a:ext cx="1291869" cy="430887"/>
                  </a:xfrm>
                  <a:prstGeom prst="rect">
                    <a:avLst/>
                  </a:prstGeom>
                  <a:noFill/>
                </p:spPr>
                <p:txBody>
                  <a:bodyPr wrap="square" rtlCol="0" anchor="ctr">
                    <a:spAutoFit/>
                  </a:bodyPr>
                  <a:lstStyle/>
                  <a:p>
                    <a:r>
                      <a:rPr lang="pt-BR" sz="1100" b="1"/>
                      <a:t>Validação Tecnica App </a:t>
                    </a:r>
                  </a:p>
                </p:txBody>
              </p:sp>
            </p:grpSp>
          </p:grpSp>
          <p:grpSp>
            <p:nvGrpSpPr>
              <p:cNvPr id="63" name="Agrupar 62">
                <a:extLst>
                  <a:ext uri="{FF2B5EF4-FFF2-40B4-BE49-F238E27FC236}">
                    <a16:creationId xmlns:a16="http://schemas.microsoft.com/office/drawing/2014/main" id="{5399B3E3-6F9B-4E1F-80B0-8E083DA2ADAA}"/>
                  </a:ext>
                </a:extLst>
              </p:cNvPr>
              <p:cNvGrpSpPr/>
              <p:nvPr/>
            </p:nvGrpSpPr>
            <p:grpSpPr>
              <a:xfrm>
                <a:off x="2508619" y="3040389"/>
                <a:ext cx="1069282" cy="307777"/>
                <a:chOff x="392797" y="2151858"/>
                <a:chExt cx="1069282" cy="307777"/>
              </a:xfrm>
            </p:grpSpPr>
            <p:sp>
              <p:nvSpPr>
                <p:cNvPr id="64" name="Seta: Pentágono 63">
                  <a:extLst>
                    <a:ext uri="{FF2B5EF4-FFF2-40B4-BE49-F238E27FC236}">
                      <a16:creationId xmlns:a16="http://schemas.microsoft.com/office/drawing/2014/main" id="{403228C4-B84A-428B-900C-070E3365E482}"/>
                    </a:ext>
                  </a:extLst>
                </p:cNvPr>
                <p:cNvSpPr/>
                <p:nvPr/>
              </p:nvSpPr>
              <p:spPr>
                <a:xfrm>
                  <a:off x="419732" y="2151858"/>
                  <a:ext cx="1042347" cy="307777"/>
                </a:xfrm>
                <a:prstGeom prst="homePlate">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5" name="CaixaDeTexto 64">
                  <a:extLst>
                    <a:ext uri="{FF2B5EF4-FFF2-40B4-BE49-F238E27FC236}">
                      <a16:creationId xmlns:a16="http://schemas.microsoft.com/office/drawing/2014/main" id="{49B137F8-B90C-4130-BA01-26451110259D}"/>
                    </a:ext>
                  </a:extLst>
                </p:cNvPr>
                <p:cNvSpPr txBox="1"/>
                <p:nvPr/>
              </p:nvSpPr>
              <p:spPr>
                <a:xfrm>
                  <a:off x="392797" y="2167246"/>
                  <a:ext cx="1042347" cy="261610"/>
                </a:xfrm>
                <a:prstGeom prst="rect">
                  <a:avLst/>
                </a:prstGeom>
                <a:noFill/>
              </p:spPr>
              <p:txBody>
                <a:bodyPr wrap="square" rtlCol="0">
                  <a:spAutoFit/>
                </a:bodyPr>
                <a:lstStyle/>
                <a:p>
                  <a:r>
                    <a:rPr lang="pt-BR" sz="1100" b="1"/>
                    <a:t>Validações</a:t>
                  </a:r>
                </a:p>
              </p:txBody>
            </p:sp>
          </p:grpSp>
          <p:grpSp>
            <p:nvGrpSpPr>
              <p:cNvPr id="66" name="Agrupar 65">
                <a:extLst>
                  <a:ext uri="{FF2B5EF4-FFF2-40B4-BE49-F238E27FC236}">
                    <a16:creationId xmlns:a16="http://schemas.microsoft.com/office/drawing/2014/main" id="{BEFEBECB-4982-4355-92FB-DBA6EBE8B184}"/>
                  </a:ext>
                </a:extLst>
              </p:cNvPr>
              <p:cNvGrpSpPr/>
              <p:nvPr/>
            </p:nvGrpSpPr>
            <p:grpSpPr>
              <a:xfrm>
                <a:off x="3456813" y="3040389"/>
                <a:ext cx="918764" cy="307777"/>
                <a:chOff x="2884853" y="2153872"/>
                <a:chExt cx="918764" cy="307777"/>
              </a:xfrm>
            </p:grpSpPr>
            <p:sp>
              <p:nvSpPr>
                <p:cNvPr id="67" name="Seta: Divisa 66">
                  <a:extLst>
                    <a:ext uri="{FF2B5EF4-FFF2-40B4-BE49-F238E27FC236}">
                      <a16:creationId xmlns:a16="http://schemas.microsoft.com/office/drawing/2014/main" id="{33FBB8AC-EC68-4C4A-BA5C-3C0CB33148CE}"/>
                    </a:ext>
                  </a:extLst>
                </p:cNvPr>
                <p:cNvSpPr/>
                <p:nvPr/>
              </p:nvSpPr>
              <p:spPr>
                <a:xfrm>
                  <a:off x="2884853" y="2153872"/>
                  <a:ext cx="918764" cy="307777"/>
                </a:xfrm>
                <a:prstGeom prst="chevron">
                  <a:avLst/>
                </a:prstGeom>
                <a:solidFill>
                  <a:srgbClr val="B3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68" name="CaixaDeTexto 67">
                  <a:extLst>
                    <a:ext uri="{FF2B5EF4-FFF2-40B4-BE49-F238E27FC236}">
                      <a16:creationId xmlns:a16="http://schemas.microsoft.com/office/drawing/2014/main" id="{2BFF98C3-4844-4321-B438-9F557AD04E9D}"/>
                    </a:ext>
                  </a:extLst>
                </p:cNvPr>
                <p:cNvSpPr txBox="1"/>
                <p:nvPr/>
              </p:nvSpPr>
              <p:spPr>
                <a:xfrm>
                  <a:off x="2974864" y="2167246"/>
                  <a:ext cx="828753" cy="276999"/>
                </a:xfrm>
                <a:prstGeom prst="rect">
                  <a:avLst/>
                </a:prstGeom>
                <a:noFill/>
              </p:spPr>
              <p:txBody>
                <a:bodyPr wrap="square" rtlCol="0">
                  <a:spAutoFit/>
                </a:bodyPr>
                <a:lstStyle/>
                <a:p>
                  <a:r>
                    <a:rPr lang="pt-BR" sz="1200" b="1"/>
                    <a:t>API Testes</a:t>
                  </a:r>
                </a:p>
              </p:txBody>
            </p:sp>
          </p:grpSp>
          <p:grpSp>
            <p:nvGrpSpPr>
              <p:cNvPr id="105" name="Agrupar 104">
                <a:extLst>
                  <a:ext uri="{FF2B5EF4-FFF2-40B4-BE49-F238E27FC236}">
                    <a16:creationId xmlns:a16="http://schemas.microsoft.com/office/drawing/2014/main" id="{31B3649A-EBF3-43FB-8CEC-CEAE2DAD5A62}"/>
                  </a:ext>
                </a:extLst>
              </p:cNvPr>
              <p:cNvGrpSpPr/>
              <p:nvPr/>
            </p:nvGrpSpPr>
            <p:grpSpPr>
              <a:xfrm>
                <a:off x="6064751" y="2246664"/>
                <a:ext cx="1355570" cy="434358"/>
                <a:chOff x="5312602" y="2809875"/>
                <a:chExt cx="1355570" cy="434358"/>
              </a:xfrm>
            </p:grpSpPr>
            <p:grpSp>
              <p:nvGrpSpPr>
                <p:cNvPr id="51" name="Agrupar 50">
                  <a:extLst>
                    <a:ext uri="{FF2B5EF4-FFF2-40B4-BE49-F238E27FC236}">
                      <a16:creationId xmlns:a16="http://schemas.microsoft.com/office/drawing/2014/main" id="{F5D17562-8DD6-4867-A39C-4FC04AB46272}"/>
                    </a:ext>
                  </a:extLst>
                </p:cNvPr>
                <p:cNvGrpSpPr/>
                <p:nvPr/>
              </p:nvGrpSpPr>
              <p:grpSpPr>
                <a:xfrm>
                  <a:off x="5312602" y="2809875"/>
                  <a:ext cx="1355570" cy="434358"/>
                  <a:chOff x="5292007" y="2809875"/>
                  <a:chExt cx="1355570" cy="434358"/>
                </a:xfrm>
              </p:grpSpPr>
              <p:sp>
                <p:nvSpPr>
                  <p:cNvPr id="41" name="Seta: Divisa 40">
                    <a:extLst>
                      <a:ext uri="{FF2B5EF4-FFF2-40B4-BE49-F238E27FC236}">
                        <a16:creationId xmlns:a16="http://schemas.microsoft.com/office/drawing/2014/main" id="{6206119D-9686-4749-8222-334D1BA1BFF2}"/>
                      </a:ext>
                    </a:extLst>
                  </p:cNvPr>
                  <p:cNvSpPr/>
                  <p:nvPr/>
                </p:nvSpPr>
                <p:spPr>
                  <a:xfrm flipV="1">
                    <a:off x="5556117" y="2809875"/>
                    <a:ext cx="1091460"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48" name="Seta: Divisa 47">
                    <a:extLst>
                      <a:ext uri="{FF2B5EF4-FFF2-40B4-BE49-F238E27FC236}">
                        <a16:creationId xmlns:a16="http://schemas.microsoft.com/office/drawing/2014/main" id="{A539DF47-A26E-4E15-9E6F-0D630FF10431}"/>
                      </a:ext>
                    </a:extLst>
                  </p:cNvPr>
                  <p:cNvSpPr/>
                  <p:nvPr/>
                </p:nvSpPr>
                <p:spPr>
                  <a:xfrm flipH="1">
                    <a:off x="5292007" y="2810845"/>
                    <a:ext cx="745951"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sp>
              <p:nvSpPr>
                <p:cNvPr id="69" name="CaixaDeTexto 68">
                  <a:extLst>
                    <a:ext uri="{FF2B5EF4-FFF2-40B4-BE49-F238E27FC236}">
                      <a16:creationId xmlns:a16="http://schemas.microsoft.com/office/drawing/2014/main" id="{4504A00E-B7E2-4CED-AE14-FDCCAC73B80D}"/>
                    </a:ext>
                  </a:extLst>
                </p:cNvPr>
                <p:cNvSpPr txBox="1"/>
                <p:nvPr/>
              </p:nvSpPr>
              <p:spPr>
                <a:xfrm>
                  <a:off x="5473182" y="2896249"/>
                  <a:ext cx="1091460" cy="261610"/>
                </a:xfrm>
                <a:prstGeom prst="rect">
                  <a:avLst/>
                </a:prstGeom>
                <a:noFill/>
              </p:spPr>
              <p:txBody>
                <a:bodyPr wrap="square" rtlCol="0" anchor="ctr">
                  <a:spAutoFit/>
                </a:bodyPr>
                <a:lstStyle/>
                <a:p>
                  <a:r>
                    <a:rPr lang="pt-BR" sz="1100" b="1"/>
                    <a:t>Homologação</a:t>
                  </a:r>
                </a:p>
              </p:txBody>
            </p:sp>
          </p:grpSp>
          <p:grpSp>
            <p:nvGrpSpPr>
              <p:cNvPr id="73" name="Agrupar 72">
                <a:extLst>
                  <a:ext uri="{FF2B5EF4-FFF2-40B4-BE49-F238E27FC236}">
                    <a16:creationId xmlns:a16="http://schemas.microsoft.com/office/drawing/2014/main" id="{359C758D-2D97-4FEB-8F51-D1EC3607816A}"/>
                  </a:ext>
                </a:extLst>
              </p:cNvPr>
              <p:cNvGrpSpPr/>
              <p:nvPr/>
            </p:nvGrpSpPr>
            <p:grpSpPr>
              <a:xfrm>
                <a:off x="7244819" y="2246664"/>
                <a:ext cx="1110235" cy="433388"/>
                <a:chOff x="6564641" y="2809875"/>
                <a:chExt cx="1110235" cy="433388"/>
              </a:xfrm>
            </p:grpSpPr>
            <p:sp>
              <p:nvSpPr>
                <p:cNvPr id="71" name="Seta: Divisa 70">
                  <a:extLst>
                    <a:ext uri="{FF2B5EF4-FFF2-40B4-BE49-F238E27FC236}">
                      <a16:creationId xmlns:a16="http://schemas.microsoft.com/office/drawing/2014/main" id="{6DD9BB42-6F7D-48B2-8760-0ABBF81A49A6}"/>
                    </a:ext>
                  </a:extLst>
                </p:cNvPr>
                <p:cNvSpPr/>
                <p:nvPr/>
              </p:nvSpPr>
              <p:spPr>
                <a:xfrm flipV="1">
                  <a:off x="6564641" y="2809875"/>
                  <a:ext cx="1110235"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2" name="CaixaDeTexto 71">
                  <a:extLst>
                    <a:ext uri="{FF2B5EF4-FFF2-40B4-BE49-F238E27FC236}">
                      <a16:creationId xmlns:a16="http://schemas.microsoft.com/office/drawing/2014/main" id="{B4CA29D2-5854-4817-B089-EBD1BB42E75A}"/>
                    </a:ext>
                  </a:extLst>
                </p:cNvPr>
                <p:cNvSpPr txBox="1"/>
                <p:nvPr/>
              </p:nvSpPr>
              <p:spPr>
                <a:xfrm>
                  <a:off x="6751860" y="2896249"/>
                  <a:ext cx="640284" cy="261610"/>
                </a:xfrm>
                <a:prstGeom prst="rect">
                  <a:avLst/>
                </a:prstGeom>
                <a:noFill/>
              </p:spPr>
              <p:txBody>
                <a:bodyPr wrap="square" rtlCol="0" anchor="ctr">
                  <a:spAutoFit/>
                </a:bodyPr>
                <a:lstStyle/>
                <a:p>
                  <a:r>
                    <a:rPr lang="pt-BR" sz="1100" b="1"/>
                    <a:t>Go Live</a:t>
                  </a:r>
                </a:p>
              </p:txBody>
            </p:sp>
          </p:grpSp>
          <p:grpSp>
            <p:nvGrpSpPr>
              <p:cNvPr id="74" name="Agrupar 73">
                <a:extLst>
                  <a:ext uri="{FF2B5EF4-FFF2-40B4-BE49-F238E27FC236}">
                    <a16:creationId xmlns:a16="http://schemas.microsoft.com/office/drawing/2014/main" id="{5D888C77-4910-441A-85FE-10E6598DE4A3}"/>
                  </a:ext>
                </a:extLst>
              </p:cNvPr>
              <p:cNvGrpSpPr/>
              <p:nvPr/>
            </p:nvGrpSpPr>
            <p:grpSpPr>
              <a:xfrm>
                <a:off x="8167836" y="2246664"/>
                <a:ext cx="1173048" cy="433388"/>
                <a:chOff x="6691641" y="2809875"/>
                <a:chExt cx="1173048" cy="433388"/>
              </a:xfrm>
            </p:grpSpPr>
            <p:sp>
              <p:nvSpPr>
                <p:cNvPr id="75" name="Seta: Divisa 74">
                  <a:extLst>
                    <a:ext uri="{FF2B5EF4-FFF2-40B4-BE49-F238E27FC236}">
                      <a16:creationId xmlns:a16="http://schemas.microsoft.com/office/drawing/2014/main" id="{B61CA01A-F0FF-423F-A678-ADB4B2A72DB7}"/>
                    </a:ext>
                  </a:extLst>
                </p:cNvPr>
                <p:cNvSpPr/>
                <p:nvPr/>
              </p:nvSpPr>
              <p:spPr>
                <a:xfrm flipV="1">
                  <a:off x="6691641" y="2809875"/>
                  <a:ext cx="1173048"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6" name="CaixaDeTexto 75">
                  <a:extLst>
                    <a:ext uri="{FF2B5EF4-FFF2-40B4-BE49-F238E27FC236}">
                      <a16:creationId xmlns:a16="http://schemas.microsoft.com/office/drawing/2014/main" id="{B2F48F0C-BDA9-48AC-BF85-15BAA77E233D}"/>
                    </a:ext>
                  </a:extLst>
                </p:cNvPr>
                <p:cNvSpPr txBox="1"/>
                <p:nvPr/>
              </p:nvSpPr>
              <p:spPr>
                <a:xfrm>
                  <a:off x="6878860" y="2811612"/>
                  <a:ext cx="821630" cy="430887"/>
                </a:xfrm>
                <a:prstGeom prst="rect">
                  <a:avLst/>
                </a:prstGeom>
                <a:noFill/>
              </p:spPr>
              <p:txBody>
                <a:bodyPr wrap="square" rtlCol="0" anchor="ctr">
                  <a:spAutoFit/>
                </a:bodyPr>
                <a:lstStyle/>
                <a:p>
                  <a:r>
                    <a:rPr lang="pt-BR" sz="1100" b="1"/>
                    <a:t>Operação Assistida</a:t>
                  </a:r>
                </a:p>
              </p:txBody>
            </p:sp>
          </p:grpSp>
          <p:grpSp>
            <p:nvGrpSpPr>
              <p:cNvPr id="77" name="Agrupar 76">
                <a:extLst>
                  <a:ext uri="{FF2B5EF4-FFF2-40B4-BE49-F238E27FC236}">
                    <a16:creationId xmlns:a16="http://schemas.microsoft.com/office/drawing/2014/main" id="{621763D9-41B8-44D7-8806-BB60BB943C4F}"/>
                  </a:ext>
                </a:extLst>
              </p:cNvPr>
              <p:cNvGrpSpPr/>
              <p:nvPr/>
            </p:nvGrpSpPr>
            <p:grpSpPr>
              <a:xfrm>
                <a:off x="9165382" y="2246664"/>
                <a:ext cx="2661141" cy="433388"/>
                <a:chOff x="6691640" y="2809875"/>
                <a:chExt cx="2661141" cy="433388"/>
              </a:xfrm>
            </p:grpSpPr>
            <p:sp>
              <p:nvSpPr>
                <p:cNvPr id="78" name="Seta: Divisa 77">
                  <a:extLst>
                    <a:ext uri="{FF2B5EF4-FFF2-40B4-BE49-F238E27FC236}">
                      <a16:creationId xmlns:a16="http://schemas.microsoft.com/office/drawing/2014/main" id="{18F49635-4B91-43C5-B048-65326C38C2F3}"/>
                    </a:ext>
                  </a:extLst>
                </p:cNvPr>
                <p:cNvSpPr/>
                <p:nvPr/>
              </p:nvSpPr>
              <p:spPr>
                <a:xfrm flipV="1">
                  <a:off x="6691640" y="2809875"/>
                  <a:ext cx="1427229" cy="433388"/>
                </a:xfrm>
                <a:prstGeom prst="chevron">
                  <a:avLst>
                    <a:gd name="adj" fmla="val 49790"/>
                  </a:avLst>
                </a:prstGeom>
                <a:solidFill>
                  <a:srgbClr val="B3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79" name="CaixaDeTexto 78">
                  <a:extLst>
                    <a:ext uri="{FF2B5EF4-FFF2-40B4-BE49-F238E27FC236}">
                      <a16:creationId xmlns:a16="http://schemas.microsoft.com/office/drawing/2014/main" id="{84027091-2006-4421-AA9C-00E4BC6C42BE}"/>
                    </a:ext>
                  </a:extLst>
                </p:cNvPr>
                <p:cNvSpPr txBox="1"/>
                <p:nvPr/>
              </p:nvSpPr>
              <p:spPr>
                <a:xfrm>
                  <a:off x="6878859" y="2811612"/>
                  <a:ext cx="1216098" cy="430887"/>
                </a:xfrm>
                <a:prstGeom prst="rect">
                  <a:avLst/>
                </a:prstGeom>
                <a:noFill/>
              </p:spPr>
              <p:txBody>
                <a:bodyPr wrap="square" rtlCol="0" anchor="ctr">
                  <a:spAutoFit/>
                </a:bodyPr>
                <a:lstStyle/>
                <a:p>
                  <a:r>
                    <a:rPr lang="pt-BR" sz="1100" b="1"/>
                    <a:t>Desmobilização dos ambientes</a:t>
                  </a:r>
                </a:p>
              </p:txBody>
            </p:sp>
            <p:sp>
              <p:nvSpPr>
                <p:cNvPr id="17" name="CaixaDeTexto 16">
                  <a:extLst>
                    <a:ext uri="{FF2B5EF4-FFF2-40B4-BE49-F238E27FC236}">
                      <a16:creationId xmlns:a16="http://schemas.microsoft.com/office/drawing/2014/main" id="{11C14EA7-FBCA-2092-EBED-2636956D1184}"/>
                    </a:ext>
                  </a:extLst>
                </p:cNvPr>
                <p:cNvSpPr txBox="1"/>
                <p:nvPr/>
              </p:nvSpPr>
              <p:spPr>
                <a:xfrm>
                  <a:off x="8136683" y="2810585"/>
                  <a:ext cx="1216098" cy="430887"/>
                </a:xfrm>
                <a:prstGeom prst="rect">
                  <a:avLst/>
                </a:prstGeom>
                <a:noFill/>
              </p:spPr>
              <p:txBody>
                <a:bodyPr wrap="square" rtlCol="0" anchor="ctr">
                  <a:spAutoFit/>
                </a:bodyPr>
                <a:lstStyle/>
                <a:p>
                  <a:r>
                    <a:rPr lang="pt-BR" sz="1100" b="1"/>
                    <a:t>Único ambiente atualizado</a:t>
                  </a:r>
                </a:p>
              </p:txBody>
            </p:sp>
          </p:grpSp>
        </p:grpSp>
        <p:sp>
          <p:nvSpPr>
            <p:cNvPr id="106" name="CaixaDeTexto 105">
              <a:extLst>
                <a:ext uri="{FF2B5EF4-FFF2-40B4-BE49-F238E27FC236}">
                  <a16:creationId xmlns:a16="http://schemas.microsoft.com/office/drawing/2014/main" id="{88E37CD8-1337-42C8-B26E-4D62DB0F0EE6}"/>
                </a:ext>
              </a:extLst>
            </p:cNvPr>
            <p:cNvSpPr txBox="1"/>
            <p:nvPr/>
          </p:nvSpPr>
          <p:spPr>
            <a:xfrm rot="16200000">
              <a:off x="445694" y="2855521"/>
              <a:ext cx="955249" cy="276999"/>
            </a:xfrm>
            <a:prstGeom prst="rect">
              <a:avLst/>
            </a:prstGeom>
            <a:solidFill>
              <a:srgbClr val="B3B3FF"/>
            </a:solidFill>
          </p:spPr>
          <p:txBody>
            <a:bodyPr wrap="square" rtlCol="0">
              <a:spAutoFit/>
            </a:bodyPr>
            <a:lstStyle/>
            <a:p>
              <a:pPr algn="ctr"/>
              <a:r>
                <a:rPr lang="pt-BR" sz="1200" b="1"/>
                <a:t>Kyndryl</a:t>
              </a:r>
            </a:p>
          </p:txBody>
        </p:sp>
        <p:sp>
          <p:nvSpPr>
            <p:cNvPr id="107" name="CaixaDeTexto 106">
              <a:extLst>
                <a:ext uri="{FF2B5EF4-FFF2-40B4-BE49-F238E27FC236}">
                  <a16:creationId xmlns:a16="http://schemas.microsoft.com/office/drawing/2014/main" id="{8F73A6D0-7EA1-4641-B893-3AEE29B95989}"/>
                </a:ext>
              </a:extLst>
            </p:cNvPr>
            <p:cNvSpPr txBox="1"/>
            <p:nvPr/>
          </p:nvSpPr>
          <p:spPr>
            <a:xfrm rot="16200000">
              <a:off x="445696" y="3821162"/>
              <a:ext cx="955248" cy="276999"/>
            </a:xfrm>
            <a:prstGeom prst="rect">
              <a:avLst/>
            </a:prstGeom>
            <a:solidFill>
              <a:srgbClr val="B3FFB3"/>
            </a:solidFill>
          </p:spPr>
          <p:txBody>
            <a:bodyPr wrap="square" rtlCol="0">
              <a:spAutoFit/>
            </a:bodyPr>
            <a:lstStyle/>
            <a:p>
              <a:pPr algn="ctr"/>
              <a:r>
                <a:rPr lang="pt-BR" sz="1200" b="1"/>
                <a:t>DTI Honda</a:t>
              </a:r>
            </a:p>
          </p:txBody>
        </p:sp>
        <p:sp>
          <p:nvSpPr>
            <p:cNvPr id="109" name="CaixaDeTexto 108">
              <a:extLst>
                <a:ext uri="{FF2B5EF4-FFF2-40B4-BE49-F238E27FC236}">
                  <a16:creationId xmlns:a16="http://schemas.microsoft.com/office/drawing/2014/main" id="{D54E4D3C-38F9-4B41-8A5C-AAA0F5249A9E}"/>
                </a:ext>
              </a:extLst>
            </p:cNvPr>
            <p:cNvSpPr txBox="1"/>
            <p:nvPr/>
          </p:nvSpPr>
          <p:spPr>
            <a:xfrm rot="19413346">
              <a:off x="1128120" y="2129773"/>
              <a:ext cx="888108" cy="246221"/>
            </a:xfrm>
            <a:prstGeom prst="rect">
              <a:avLst/>
            </a:prstGeom>
            <a:noFill/>
          </p:spPr>
          <p:txBody>
            <a:bodyPr wrap="square" rtlCol="0" anchor="ctr">
              <a:spAutoFit/>
            </a:bodyPr>
            <a:lstStyle/>
            <a:p>
              <a:r>
                <a:rPr lang="pt-BR" sz="1000">
                  <a:solidFill>
                    <a:schemeClr val="bg1">
                      <a:lumMod val="50000"/>
                    </a:schemeClr>
                  </a:solidFill>
                </a:rPr>
                <a:t>01/08/2023</a:t>
              </a:r>
            </a:p>
          </p:txBody>
        </p:sp>
        <p:sp>
          <p:nvSpPr>
            <p:cNvPr id="116" name="CaixaDeTexto 115">
              <a:extLst>
                <a:ext uri="{FF2B5EF4-FFF2-40B4-BE49-F238E27FC236}">
                  <a16:creationId xmlns:a16="http://schemas.microsoft.com/office/drawing/2014/main" id="{89748ED0-A919-42A5-9131-3CAD58DF0D9B}"/>
                </a:ext>
              </a:extLst>
            </p:cNvPr>
            <p:cNvSpPr txBox="1"/>
            <p:nvPr/>
          </p:nvSpPr>
          <p:spPr>
            <a:xfrm rot="19413346">
              <a:off x="2292747" y="2129773"/>
              <a:ext cx="888108" cy="246221"/>
            </a:xfrm>
            <a:prstGeom prst="rect">
              <a:avLst/>
            </a:prstGeom>
            <a:noFill/>
          </p:spPr>
          <p:txBody>
            <a:bodyPr wrap="square" rtlCol="0" anchor="ctr">
              <a:spAutoFit/>
            </a:bodyPr>
            <a:lstStyle/>
            <a:p>
              <a:r>
                <a:rPr lang="en-US" sz="1000">
                  <a:solidFill>
                    <a:schemeClr val="bg1">
                      <a:lumMod val="50000"/>
                    </a:schemeClr>
                  </a:solidFill>
                </a:rPr>
                <a:t>15</a:t>
              </a:r>
              <a:r>
                <a:rPr lang="pt-BR" sz="1000">
                  <a:solidFill>
                    <a:schemeClr val="bg1">
                      <a:lumMod val="50000"/>
                    </a:schemeClr>
                  </a:solidFill>
                </a:rPr>
                <a:t>/08/2023</a:t>
              </a:r>
            </a:p>
          </p:txBody>
        </p:sp>
        <p:sp>
          <p:nvSpPr>
            <p:cNvPr id="118" name="CaixaDeTexto 117">
              <a:extLst>
                <a:ext uri="{FF2B5EF4-FFF2-40B4-BE49-F238E27FC236}">
                  <a16:creationId xmlns:a16="http://schemas.microsoft.com/office/drawing/2014/main" id="{F011AD54-B06E-418D-8C80-F37F101FEF56}"/>
                </a:ext>
              </a:extLst>
            </p:cNvPr>
            <p:cNvSpPr txBox="1"/>
            <p:nvPr/>
          </p:nvSpPr>
          <p:spPr>
            <a:xfrm rot="19413346">
              <a:off x="4193383" y="2129773"/>
              <a:ext cx="888108" cy="246221"/>
            </a:xfrm>
            <a:prstGeom prst="rect">
              <a:avLst/>
            </a:prstGeom>
            <a:noFill/>
          </p:spPr>
          <p:txBody>
            <a:bodyPr wrap="square" rtlCol="0" anchor="ctr">
              <a:spAutoFit/>
            </a:bodyPr>
            <a:lstStyle/>
            <a:p>
              <a:r>
                <a:rPr lang="en-US" sz="1000">
                  <a:solidFill>
                    <a:schemeClr val="bg1">
                      <a:lumMod val="50000"/>
                    </a:schemeClr>
                  </a:solidFill>
                </a:rPr>
                <a:t>28</a:t>
              </a:r>
              <a:r>
                <a:rPr lang="pt-BR" sz="1000">
                  <a:solidFill>
                    <a:schemeClr val="bg1">
                      <a:lumMod val="50000"/>
                    </a:schemeClr>
                  </a:solidFill>
                </a:rPr>
                <a:t>/08/2023</a:t>
              </a:r>
            </a:p>
          </p:txBody>
        </p:sp>
        <p:sp>
          <p:nvSpPr>
            <p:cNvPr id="119" name="CaixaDeTexto 118">
              <a:extLst>
                <a:ext uri="{FF2B5EF4-FFF2-40B4-BE49-F238E27FC236}">
                  <a16:creationId xmlns:a16="http://schemas.microsoft.com/office/drawing/2014/main" id="{19966EE3-7FDA-4E04-B21B-1403A1481316}"/>
                </a:ext>
              </a:extLst>
            </p:cNvPr>
            <p:cNvSpPr txBox="1"/>
            <p:nvPr/>
          </p:nvSpPr>
          <p:spPr>
            <a:xfrm rot="19413346">
              <a:off x="5882508" y="2129773"/>
              <a:ext cx="888108" cy="246221"/>
            </a:xfrm>
            <a:prstGeom prst="rect">
              <a:avLst/>
            </a:prstGeom>
            <a:noFill/>
          </p:spPr>
          <p:txBody>
            <a:bodyPr wrap="square" rtlCol="0" anchor="ctr">
              <a:spAutoFit/>
            </a:bodyPr>
            <a:lstStyle/>
            <a:p>
              <a:r>
                <a:rPr lang="en-US" sz="1000">
                  <a:solidFill>
                    <a:schemeClr val="bg1">
                      <a:lumMod val="50000"/>
                    </a:schemeClr>
                  </a:solidFill>
                </a:rPr>
                <a:t>01</a:t>
              </a:r>
              <a:r>
                <a:rPr lang="pt-BR" sz="1000">
                  <a:solidFill>
                    <a:schemeClr val="bg1">
                      <a:lumMod val="50000"/>
                    </a:schemeClr>
                  </a:solidFill>
                </a:rPr>
                <a:t>/09/2023</a:t>
              </a:r>
            </a:p>
          </p:txBody>
        </p:sp>
        <p:sp>
          <p:nvSpPr>
            <p:cNvPr id="120" name="CaixaDeTexto 119">
              <a:extLst>
                <a:ext uri="{FF2B5EF4-FFF2-40B4-BE49-F238E27FC236}">
                  <a16:creationId xmlns:a16="http://schemas.microsoft.com/office/drawing/2014/main" id="{D01B9EC4-7E68-4AE5-8A15-786EB398FE41}"/>
                </a:ext>
              </a:extLst>
            </p:cNvPr>
            <p:cNvSpPr txBox="1"/>
            <p:nvPr/>
          </p:nvSpPr>
          <p:spPr>
            <a:xfrm rot="19413346">
              <a:off x="7238078" y="2129773"/>
              <a:ext cx="888108" cy="246221"/>
            </a:xfrm>
            <a:prstGeom prst="rect">
              <a:avLst/>
            </a:prstGeom>
            <a:noFill/>
          </p:spPr>
          <p:txBody>
            <a:bodyPr wrap="square" rtlCol="0" anchor="ctr">
              <a:spAutoFit/>
            </a:bodyPr>
            <a:lstStyle/>
            <a:p>
              <a:r>
                <a:rPr lang="en-US" sz="1000">
                  <a:solidFill>
                    <a:schemeClr val="bg1">
                      <a:lumMod val="50000"/>
                    </a:schemeClr>
                  </a:solidFill>
                </a:rPr>
                <a:t>01</a:t>
              </a:r>
              <a:r>
                <a:rPr lang="pt-BR" sz="1000">
                  <a:solidFill>
                    <a:schemeClr val="bg1">
                      <a:lumMod val="50000"/>
                    </a:schemeClr>
                  </a:solidFill>
                </a:rPr>
                <a:t>/10/2023</a:t>
              </a:r>
            </a:p>
          </p:txBody>
        </p:sp>
        <p:sp>
          <p:nvSpPr>
            <p:cNvPr id="121" name="CaixaDeTexto 120">
              <a:extLst>
                <a:ext uri="{FF2B5EF4-FFF2-40B4-BE49-F238E27FC236}">
                  <a16:creationId xmlns:a16="http://schemas.microsoft.com/office/drawing/2014/main" id="{FB6B789F-A05C-493D-8DB4-F8C024E4B6E1}"/>
                </a:ext>
              </a:extLst>
            </p:cNvPr>
            <p:cNvSpPr txBox="1"/>
            <p:nvPr/>
          </p:nvSpPr>
          <p:spPr>
            <a:xfrm rot="19413346">
              <a:off x="8161095" y="2129773"/>
              <a:ext cx="888108" cy="246221"/>
            </a:xfrm>
            <a:prstGeom prst="rect">
              <a:avLst/>
            </a:prstGeom>
            <a:noFill/>
          </p:spPr>
          <p:txBody>
            <a:bodyPr wrap="square" rtlCol="0" anchor="ctr">
              <a:spAutoFit/>
            </a:bodyPr>
            <a:lstStyle/>
            <a:p>
              <a:r>
                <a:rPr lang="en-US" sz="1000">
                  <a:solidFill>
                    <a:schemeClr val="bg1">
                      <a:lumMod val="50000"/>
                    </a:schemeClr>
                  </a:solidFill>
                </a:rPr>
                <a:t>14</a:t>
              </a:r>
              <a:r>
                <a:rPr lang="pt-BR" sz="1000">
                  <a:solidFill>
                    <a:schemeClr val="bg1">
                      <a:lumMod val="50000"/>
                    </a:schemeClr>
                  </a:solidFill>
                </a:rPr>
                <a:t>/10/2023</a:t>
              </a:r>
            </a:p>
          </p:txBody>
        </p:sp>
        <p:sp>
          <p:nvSpPr>
            <p:cNvPr id="122" name="CaixaDeTexto 121">
              <a:extLst>
                <a:ext uri="{FF2B5EF4-FFF2-40B4-BE49-F238E27FC236}">
                  <a16:creationId xmlns:a16="http://schemas.microsoft.com/office/drawing/2014/main" id="{55AE1389-A77F-4E71-8C5F-DC26090CD2EA}"/>
                </a:ext>
              </a:extLst>
            </p:cNvPr>
            <p:cNvSpPr txBox="1"/>
            <p:nvPr/>
          </p:nvSpPr>
          <p:spPr>
            <a:xfrm rot="19413346">
              <a:off x="9158641" y="2129773"/>
              <a:ext cx="888108" cy="246221"/>
            </a:xfrm>
            <a:prstGeom prst="rect">
              <a:avLst/>
            </a:prstGeom>
            <a:noFill/>
          </p:spPr>
          <p:txBody>
            <a:bodyPr wrap="square" rtlCol="0" anchor="ctr">
              <a:spAutoFit/>
            </a:bodyPr>
            <a:lstStyle/>
            <a:p>
              <a:r>
                <a:rPr lang="en-US" sz="1000">
                  <a:solidFill>
                    <a:schemeClr val="bg1">
                      <a:lumMod val="50000"/>
                    </a:schemeClr>
                  </a:solidFill>
                </a:rPr>
                <a:t>18</a:t>
              </a:r>
              <a:r>
                <a:rPr lang="pt-BR" sz="1000">
                  <a:solidFill>
                    <a:schemeClr val="bg1">
                      <a:lumMod val="50000"/>
                    </a:schemeClr>
                  </a:solidFill>
                </a:rPr>
                <a:t>/10/2023</a:t>
              </a:r>
            </a:p>
          </p:txBody>
        </p:sp>
        <p:sp>
          <p:nvSpPr>
            <p:cNvPr id="123" name="CaixaDeTexto 122">
              <a:extLst>
                <a:ext uri="{FF2B5EF4-FFF2-40B4-BE49-F238E27FC236}">
                  <a16:creationId xmlns:a16="http://schemas.microsoft.com/office/drawing/2014/main" id="{A53071F8-028C-489E-8522-A1FC90E38406}"/>
                </a:ext>
              </a:extLst>
            </p:cNvPr>
            <p:cNvSpPr txBox="1"/>
            <p:nvPr/>
          </p:nvSpPr>
          <p:spPr>
            <a:xfrm>
              <a:off x="10304833" y="2218551"/>
              <a:ext cx="888108" cy="246221"/>
            </a:xfrm>
            <a:prstGeom prst="rect">
              <a:avLst/>
            </a:prstGeom>
            <a:noFill/>
          </p:spPr>
          <p:txBody>
            <a:bodyPr wrap="square" rtlCol="0" anchor="ctr">
              <a:spAutoFit/>
            </a:bodyPr>
            <a:lstStyle/>
            <a:p>
              <a:r>
                <a:rPr lang="pt-BR" sz="1000">
                  <a:solidFill>
                    <a:schemeClr val="bg1">
                      <a:lumMod val="50000"/>
                    </a:schemeClr>
                  </a:solidFill>
                </a:rPr>
                <a:t>01/02/2024</a:t>
              </a:r>
            </a:p>
          </p:txBody>
        </p:sp>
        <p:sp>
          <p:nvSpPr>
            <p:cNvPr id="117" name="CaixaDeTexto 116">
              <a:extLst>
                <a:ext uri="{FF2B5EF4-FFF2-40B4-BE49-F238E27FC236}">
                  <a16:creationId xmlns:a16="http://schemas.microsoft.com/office/drawing/2014/main" id="{A838B29E-F955-4A51-B8F9-1A2A61A94061}"/>
                </a:ext>
              </a:extLst>
            </p:cNvPr>
            <p:cNvSpPr txBox="1"/>
            <p:nvPr/>
          </p:nvSpPr>
          <p:spPr>
            <a:xfrm rot="19413346">
              <a:off x="3394673" y="2129773"/>
              <a:ext cx="888108" cy="246221"/>
            </a:xfrm>
            <a:prstGeom prst="rect">
              <a:avLst/>
            </a:prstGeom>
            <a:noFill/>
          </p:spPr>
          <p:txBody>
            <a:bodyPr wrap="square" rtlCol="0" anchor="ctr">
              <a:spAutoFit/>
            </a:bodyPr>
            <a:lstStyle/>
            <a:p>
              <a:r>
                <a:rPr lang="en-US" sz="1000">
                  <a:solidFill>
                    <a:schemeClr val="bg1">
                      <a:lumMod val="50000"/>
                    </a:schemeClr>
                  </a:solidFill>
                </a:rPr>
                <a:t>28</a:t>
              </a:r>
              <a:r>
                <a:rPr lang="pt-BR" sz="1000">
                  <a:solidFill>
                    <a:schemeClr val="bg1">
                      <a:lumMod val="50000"/>
                    </a:schemeClr>
                  </a:solidFill>
                </a:rPr>
                <a:t>/08/2023</a:t>
              </a:r>
            </a:p>
          </p:txBody>
        </p:sp>
      </p:grpSp>
      <p:sp>
        <p:nvSpPr>
          <p:cNvPr id="125" name="CaixaDeTexto 124">
            <a:extLst>
              <a:ext uri="{FF2B5EF4-FFF2-40B4-BE49-F238E27FC236}">
                <a16:creationId xmlns:a16="http://schemas.microsoft.com/office/drawing/2014/main" id="{349790B3-6F30-4D3E-8ABA-C655948CD685}"/>
              </a:ext>
            </a:extLst>
          </p:cNvPr>
          <p:cNvSpPr txBox="1"/>
          <p:nvPr/>
        </p:nvSpPr>
        <p:spPr>
          <a:xfrm>
            <a:off x="693507" y="1157314"/>
            <a:ext cx="1264247" cy="553998"/>
          </a:xfrm>
          <a:prstGeom prst="rect">
            <a:avLst/>
          </a:prstGeom>
          <a:noFill/>
        </p:spPr>
        <p:txBody>
          <a:bodyPr wrap="square" rtlCol="0" anchor="ctr">
            <a:spAutoFit/>
          </a:bodyPr>
          <a:lstStyle/>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Parametrização e</a:t>
            </a:r>
          </a:p>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  disponibilização </a:t>
            </a:r>
          </a:p>
          <a:p>
            <a:r>
              <a:rPr lang="pt-BR" sz="1000">
                <a:solidFill>
                  <a:schemeClr val="bg1">
                    <a:lumMod val="50000"/>
                  </a:schemeClr>
                </a:solidFill>
                <a:latin typeface="Arial" panose="020B0604020202020204" pitchFamily="34" charset="0"/>
                <a:ea typeface="Tahoma" panose="020B0604030504040204" pitchFamily="34" charset="0"/>
                <a:cs typeface="Arial" panose="020B0604020202020204" pitchFamily="34" charset="0"/>
              </a:rPr>
              <a:t>do  novo ambiente</a:t>
            </a:r>
          </a:p>
        </p:txBody>
      </p:sp>
      <p:grpSp>
        <p:nvGrpSpPr>
          <p:cNvPr id="128" name="Agrupar 127">
            <a:extLst>
              <a:ext uri="{FF2B5EF4-FFF2-40B4-BE49-F238E27FC236}">
                <a16:creationId xmlns:a16="http://schemas.microsoft.com/office/drawing/2014/main" id="{459116DC-EBA9-48B0-900D-0E60834EBAAB}"/>
              </a:ext>
            </a:extLst>
          </p:cNvPr>
          <p:cNvGrpSpPr/>
          <p:nvPr/>
        </p:nvGrpSpPr>
        <p:grpSpPr>
          <a:xfrm>
            <a:off x="630618" y="975380"/>
            <a:ext cx="1340417" cy="2167750"/>
            <a:chOff x="-8171344" y="4240295"/>
            <a:chExt cx="1340417" cy="2167750"/>
          </a:xfrm>
        </p:grpSpPr>
        <p:cxnSp>
          <p:nvCxnSpPr>
            <p:cNvPr id="129" name="Conector de Seta Reta 224">
              <a:extLst>
                <a:ext uri="{FF2B5EF4-FFF2-40B4-BE49-F238E27FC236}">
                  <a16:creationId xmlns:a16="http://schemas.microsoft.com/office/drawing/2014/main" id="{F5048D72-EE52-4D15-A430-1392A7F3A1A7}"/>
                </a:ext>
              </a:extLst>
            </p:cNvPr>
            <p:cNvCxnSpPr>
              <a:cxnSpLocks/>
              <a:stCxn id="131" idx="2"/>
              <a:endCxn id="130" idx="0"/>
            </p:cNvCxnSpPr>
            <p:nvPr/>
          </p:nvCxnSpPr>
          <p:spPr>
            <a:xfrm rot="16200000" flipH="1">
              <a:off x="-8427581" y="4732676"/>
              <a:ext cx="1852890" cy="1182987"/>
            </a:xfrm>
            <a:prstGeom prst="bentConnector3">
              <a:avLst>
                <a:gd name="adj1" fmla="val 36977"/>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DBD9DF25-509B-4D5A-9B1A-463CF8109495}"/>
                </a:ext>
              </a:extLst>
            </p:cNvPr>
            <p:cNvSpPr/>
            <p:nvPr/>
          </p:nvSpPr>
          <p:spPr>
            <a:xfrm rot="10800000" flipH="1" flipV="1">
              <a:off x="-6988357"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0">
              <a:extLst>
                <a:ext uri="{FF2B5EF4-FFF2-40B4-BE49-F238E27FC236}">
                  <a16:creationId xmlns:a16="http://schemas.microsoft.com/office/drawing/2014/main" id="{C7E4E9EC-030A-4C7F-8702-36F979BFCF92}"/>
                </a:ext>
              </a:extLst>
            </p:cNvPr>
            <p:cNvSpPr/>
            <p:nvPr/>
          </p:nvSpPr>
          <p:spPr>
            <a:xfrm rot="10800000" flipH="1" flipV="1">
              <a:off x="-8171344"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1" name="CaixaDeTexto 140">
            <a:extLst>
              <a:ext uri="{FF2B5EF4-FFF2-40B4-BE49-F238E27FC236}">
                <a16:creationId xmlns:a16="http://schemas.microsoft.com/office/drawing/2014/main" id="{60A0DE30-469F-4AE0-8E18-C3D75BF94BD4}"/>
              </a:ext>
            </a:extLst>
          </p:cNvPr>
          <p:cNvSpPr txBox="1"/>
          <p:nvPr/>
        </p:nvSpPr>
        <p:spPr>
          <a:xfrm>
            <a:off x="2129459" y="1157314"/>
            <a:ext cx="1264247" cy="553998"/>
          </a:xfrm>
          <a:prstGeom prst="rect">
            <a:avLst/>
          </a:prstGeom>
          <a:noFill/>
        </p:spPr>
        <p:txBody>
          <a:bodyPr wrap="square" rtlCol="0" anchor="ctr">
            <a:spAutoFit/>
          </a:bodyPr>
          <a:lstStyle/>
          <a:p>
            <a:r>
              <a:rPr lang="pt-BR" sz="1000">
                <a:solidFill>
                  <a:schemeClr val="bg1">
                    <a:lumMod val="50000"/>
                  </a:schemeClr>
                </a:solidFill>
              </a:rPr>
              <a:t>Configurações necessárias para receber o App.</a:t>
            </a:r>
          </a:p>
        </p:txBody>
      </p:sp>
      <p:grpSp>
        <p:nvGrpSpPr>
          <p:cNvPr id="142" name="Agrupar 141">
            <a:extLst>
              <a:ext uri="{FF2B5EF4-FFF2-40B4-BE49-F238E27FC236}">
                <a16:creationId xmlns:a16="http://schemas.microsoft.com/office/drawing/2014/main" id="{D92E3EEA-E863-4F64-A038-A9BFC1B882D2}"/>
              </a:ext>
            </a:extLst>
          </p:cNvPr>
          <p:cNvGrpSpPr/>
          <p:nvPr/>
        </p:nvGrpSpPr>
        <p:grpSpPr>
          <a:xfrm>
            <a:off x="2081555" y="975381"/>
            <a:ext cx="1274457" cy="2167750"/>
            <a:chOff x="-8295107" y="4240295"/>
            <a:chExt cx="1274457" cy="2167750"/>
          </a:xfrm>
        </p:grpSpPr>
        <p:cxnSp>
          <p:nvCxnSpPr>
            <p:cNvPr id="143" name="Conector de Seta Reta 224">
              <a:extLst>
                <a:ext uri="{FF2B5EF4-FFF2-40B4-BE49-F238E27FC236}">
                  <a16:creationId xmlns:a16="http://schemas.microsoft.com/office/drawing/2014/main" id="{370D8828-D2A8-4CA0-A88A-39FDB7B853EA}"/>
                </a:ext>
              </a:extLst>
            </p:cNvPr>
            <p:cNvCxnSpPr>
              <a:cxnSpLocks/>
              <a:stCxn id="145" idx="2"/>
              <a:endCxn id="144" idx="0"/>
            </p:cNvCxnSpPr>
            <p:nvPr/>
          </p:nvCxnSpPr>
          <p:spPr>
            <a:xfrm rot="16200000" flipH="1">
              <a:off x="-8584324" y="4765656"/>
              <a:ext cx="1852890" cy="1117027"/>
            </a:xfrm>
            <a:prstGeom prst="bentConnector3">
              <a:avLst>
                <a:gd name="adj1" fmla="val 36977"/>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4" name="Retângulo 143">
              <a:extLst>
                <a:ext uri="{FF2B5EF4-FFF2-40B4-BE49-F238E27FC236}">
                  <a16:creationId xmlns:a16="http://schemas.microsoft.com/office/drawing/2014/main" id="{8F4F4B2D-A7F8-4233-888E-42923838C4A5}"/>
                </a:ext>
              </a:extLst>
            </p:cNvPr>
            <p:cNvSpPr/>
            <p:nvPr/>
          </p:nvSpPr>
          <p:spPr>
            <a:xfrm rot="10800000" flipH="1" flipV="1">
              <a:off x="-7178080"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Retângulo 144">
              <a:extLst>
                <a:ext uri="{FF2B5EF4-FFF2-40B4-BE49-F238E27FC236}">
                  <a16:creationId xmlns:a16="http://schemas.microsoft.com/office/drawing/2014/main" id="{2457A50B-FB85-4C93-9143-736EA977332E}"/>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8" name="CaixaDeTexto 147">
            <a:extLst>
              <a:ext uri="{FF2B5EF4-FFF2-40B4-BE49-F238E27FC236}">
                <a16:creationId xmlns:a16="http://schemas.microsoft.com/office/drawing/2014/main" id="{40D539CA-704E-4A2B-BE2B-89B122443633}"/>
              </a:ext>
            </a:extLst>
          </p:cNvPr>
          <p:cNvSpPr txBox="1"/>
          <p:nvPr/>
        </p:nvSpPr>
        <p:spPr>
          <a:xfrm>
            <a:off x="3274944" y="926482"/>
            <a:ext cx="1264247" cy="707886"/>
          </a:xfrm>
          <a:prstGeom prst="rect">
            <a:avLst/>
          </a:prstGeom>
          <a:noFill/>
        </p:spPr>
        <p:txBody>
          <a:bodyPr wrap="square" rtlCol="0" anchor="ctr">
            <a:spAutoFit/>
          </a:bodyPr>
          <a:lstStyle/>
          <a:p>
            <a:r>
              <a:rPr lang="pt-BR" sz="1000">
                <a:solidFill>
                  <a:schemeClr val="bg1">
                    <a:lumMod val="50000"/>
                  </a:schemeClr>
                </a:solidFill>
              </a:rPr>
              <a:t>Acompanhamento Subida do App Digital
</a:t>
            </a:r>
          </a:p>
        </p:txBody>
      </p:sp>
      <p:grpSp>
        <p:nvGrpSpPr>
          <p:cNvPr id="149" name="Agrupar 148">
            <a:extLst>
              <a:ext uri="{FF2B5EF4-FFF2-40B4-BE49-F238E27FC236}">
                <a16:creationId xmlns:a16="http://schemas.microsoft.com/office/drawing/2014/main" id="{E2D472B0-23BD-46FF-8780-32B1813A3974}"/>
              </a:ext>
            </a:extLst>
          </p:cNvPr>
          <p:cNvGrpSpPr/>
          <p:nvPr/>
        </p:nvGrpSpPr>
        <p:grpSpPr>
          <a:xfrm>
            <a:off x="3238394" y="975381"/>
            <a:ext cx="903160" cy="2167750"/>
            <a:chOff x="-8204996" y="4240295"/>
            <a:chExt cx="903160" cy="2167750"/>
          </a:xfrm>
        </p:grpSpPr>
        <p:cxnSp>
          <p:nvCxnSpPr>
            <p:cNvPr id="150" name="Conector de Seta Reta 224">
              <a:extLst>
                <a:ext uri="{FF2B5EF4-FFF2-40B4-BE49-F238E27FC236}">
                  <a16:creationId xmlns:a16="http://schemas.microsoft.com/office/drawing/2014/main" id="{8A579255-B09A-4852-8DF3-3A0AB1013EF2}"/>
                </a:ext>
              </a:extLst>
            </p:cNvPr>
            <p:cNvCxnSpPr>
              <a:cxnSpLocks/>
              <a:stCxn id="152" idx="2"/>
              <a:endCxn id="151" idx="0"/>
            </p:cNvCxnSpPr>
            <p:nvPr/>
          </p:nvCxnSpPr>
          <p:spPr>
            <a:xfrm rot="16200000" flipH="1">
              <a:off x="-8679861" y="4951305"/>
              <a:ext cx="1852890" cy="745730"/>
            </a:xfrm>
            <a:prstGeom prst="bentConnector3">
              <a:avLst>
                <a:gd name="adj1" fmla="val 18471"/>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007BF615-7483-4FEF-BF67-81319C67D412}"/>
                </a:ext>
              </a:extLst>
            </p:cNvPr>
            <p:cNvSpPr/>
            <p:nvPr/>
          </p:nvSpPr>
          <p:spPr>
            <a:xfrm rot="10800000" flipH="1" flipV="1">
              <a:off x="-7459266"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Retângulo 151">
              <a:extLst>
                <a:ext uri="{FF2B5EF4-FFF2-40B4-BE49-F238E27FC236}">
                  <a16:creationId xmlns:a16="http://schemas.microsoft.com/office/drawing/2014/main" id="{44A0B7A3-B876-48FC-93E8-98B749FA14F2}"/>
                </a:ext>
              </a:extLst>
            </p:cNvPr>
            <p:cNvSpPr/>
            <p:nvPr/>
          </p:nvSpPr>
          <p:spPr>
            <a:xfrm rot="10800000" flipH="1" flipV="1">
              <a:off x="-8204996"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5" name="Agrupar 154">
            <a:extLst>
              <a:ext uri="{FF2B5EF4-FFF2-40B4-BE49-F238E27FC236}">
                <a16:creationId xmlns:a16="http://schemas.microsoft.com/office/drawing/2014/main" id="{4B8EE09B-2334-4F23-AD94-194B7B31F59B}"/>
              </a:ext>
            </a:extLst>
          </p:cNvPr>
          <p:cNvGrpSpPr/>
          <p:nvPr/>
        </p:nvGrpSpPr>
        <p:grpSpPr>
          <a:xfrm>
            <a:off x="4481135" y="975381"/>
            <a:ext cx="1082743" cy="2167750"/>
            <a:chOff x="-7900931" y="4240295"/>
            <a:chExt cx="1082743" cy="2167750"/>
          </a:xfrm>
        </p:grpSpPr>
        <p:cxnSp>
          <p:nvCxnSpPr>
            <p:cNvPr id="156" name="Conector de Seta Reta 224">
              <a:extLst>
                <a:ext uri="{FF2B5EF4-FFF2-40B4-BE49-F238E27FC236}">
                  <a16:creationId xmlns:a16="http://schemas.microsoft.com/office/drawing/2014/main" id="{1857C3E8-B4C7-4B47-975A-6F66D84EC25A}"/>
                </a:ext>
              </a:extLst>
            </p:cNvPr>
            <p:cNvCxnSpPr>
              <a:cxnSpLocks/>
              <a:stCxn id="158" idx="2"/>
              <a:endCxn id="157" idx="0"/>
            </p:cNvCxnSpPr>
            <p:nvPr/>
          </p:nvCxnSpPr>
          <p:spPr>
            <a:xfrm rot="16200000" flipH="1">
              <a:off x="-8286005" y="4861513"/>
              <a:ext cx="1852890" cy="925313"/>
            </a:xfrm>
            <a:prstGeom prst="bentConnector3">
              <a:avLst>
                <a:gd name="adj1" fmla="val 18470"/>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7" name="Retângulo 156">
              <a:extLst>
                <a:ext uri="{FF2B5EF4-FFF2-40B4-BE49-F238E27FC236}">
                  <a16:creationId xmlns:a16="http://schemas.microsoft.com/office/drawing/2014/main" id="{1EA1100E-2172-448C-8553-FD057E9E8B3E}"/>
                </a:ext>
              </a:extLst>
            </p:cNvPr>
            <p:cNvSpPr/>
            <p:nvPr/>
          </p:nvSpPr>
          <p:spPr>
            <a:xfrm rot="10800000" flipH="1" flipV="1">
              <a:off x="-6975618" y="625061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8" name="Retângulo 157">
              <a:extLst>
                <a:ext uri="{FF2B5EF4-FFF2-40B4-BE49-F238E27FC236}">
                  <a16:creationId xmlns:a16="http://schemas.microsoft.com/office/drawing/2014/main" id="{CC845384-D224-4054-B4DE-043D21336392}"/>
                </a:ext>
              </a:extLst>
            </p:cNvPr>
            <p:cNvSpPr/>
            <p:nvPr/>
          </p:nvSpPr>
          <p:spPr>
            <a:xfrm rot="10800000" flipH="1" flipV="1">
              <a:off x="-7900931"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0" name="CaixaDeTexto 159">
            <a:extLst>
              <a:ext uri="{FF2B5EF4-FFF2-40B4-BE49-F238E27FC236}">
                <a16:creationId xmlns:a16="http://schemas.microsoft.com/office/drawing/2014/main" id="{6319AE30-8653-4352-ACD6-ED3076AAD945}"/>
              </a:ext>
            </a:extLst>
          </p:cNvPr>
          <p:cNvSpPr txBox="1"/>
          <p:nvPr/>
        </p:nvSpPr>
        <p:spPr>
          <a:xfrm>
            <a:off x="4523715" y="1080370"/>
            <a:ext cx="1264247" cy="400110"/>
          </a:xfrm>
          <a:prstGeom prst="rect">
            <a:avLst/>
          </a:prstGeom>
          <a:noFill/>
        </p:spPr>
        <p:txBody>
          <a:bodyPr wrap="square" rtlCol="0" anchor="ctr">
            <a:spAutoFit/>
          </a:bodyPr>
          <a:lstStyle/>
          <a:p>
            <a:r>
              <a:rPr lang="pt-BR" sz="1000">
                <a:solidFill>
                  <a:schemeClr val="bg1">
                    <a:lumMod val="50000"/>
                  </a:schemeClr>
                </a:solidFill>
              </a:rPr>
              <a:t>Ajustes de rotas no BigIP e Http Server</a:t>
            </a:r>
          </a:p>
        </p:txBody>
      </p:sp>
      <p:grpSp>
        <p:nvGrpSpPr>
          <p:cNvPr id="163" name="Agrupar 162">
            <a:extLst>
              <a:ext uri="{FF2B5EF4-FFF2-40B4-BE49-F238E27FC236}">
                <a16:creationId xmlns:a16="http://schemas.microsoft.com/office/drawing/2014/main" id="{9B1DC114-26B9-4753-B7B8-453869AA13E4}"/>
              </a:ext>
            </a:extLst>
          </p:cNvPr>
          <p:cNvGrpSpPr/>
          <p:nvPr/>
        </p:nvGrpSpPr>
        <p:grpSpPr>
          <a:xfrm>
            <a:off x="6649041" y="975381"/>
            <a:ext cx="1162168" cy="2849702"/>
            <a:chOff x="-6975618" y="4240295"/>
            <a:chExt cx="1162168" cy="2849702"/>
          </a:xfrm>
        </p:grpSpPr>
        <p:cxnSp>
          <p:nvCxnSpPr>
            <p:cNvPr id="164" name="Conector de Seta Reta 224">
              <a:extLst>
                <a:ext uri="{FF2B5EF4-FFF2-40B4-BE49-F238E27FC236}">
                  <a16:creationId xmlns:a16="http://schemas.microsoft.com/office/drawing/2014/main" id="{F81DCE50-6735-40E4-AFC3-905A3A4E6686}"/>
                </a:ext>
              </a:extLst>
            </p:cNvPr>
            <p:cNvCxnSpPr>
              <a:cxnSpLocks/>
              <a:stCxn id="166" idx="2"/>
              <a:endCxn id="165" idx="0"/>
            </p:cNvCxnSpPr>
            <p:nvPr/>
          </p:nvCxnSpPr>
          <p:spPr>
            <a:xfrm rot="5400000">
              <a:off x="-7661955" y="5162777"/>
              <a:ext cx="2534842" cy="1004738"/>
            </a:xfrm>
            <a:prstGeom prst="bentConnector3">
              <a:avLst>
                <a:gd name="adj1" fmla="val 19438"/>
              </a:avLst>
            </a:prstGeom>
            <a:ln w="1905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5" name="Retângulo 164">
              <a:extLst>
                <a:ext uri="{FF2B5EF4-FFF2-40B4-BE49-F238E27FC236}">
                  <a16:creationId xmlns:a16="http://schemas.microsoft.com/office/drawing/2014/main" id="{942F82F2-C1C8-4688-BD09-37C2C89EF2A0}"/>
                </a:ext>
              </a:extLst>
            </p:cNvPr>
            <p:cNvSpPr/>
            <p:nvPr/>
          </p:nvSpPr>
          <p:spPr>
            <a:xfrm rot="10800000" flipH="1" flipV="1">
              <a:off x="-6975618" y="693256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9498188B-3CA9-4C33-9572-2E800B3F81C4}"/>
                </a:ext>
              </a:extLst>
            </p:cNvPr>
            <p:cNvSpPr/>
            <p:nvPr/>
          </p:nvSpPr>
          <p:spPr>
            <a:xfrm rot="10800000" flipH="1" flipV="1">
              <a:off x="-5970880"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7" name="CaixaDeTexto 166">
            <a:extLst>
              <a:ext uri="{FF2B5EF4-FFF2-40B4-BE49-F238E27FC236}">
                <a16:creationId xmlns:a16="http://schemas.microsoft.com/office/drawing/2014/main" id="{CD504B55-3E04-4E6F-A61B-2F880995B15C}"/>
              </a:ext>
            </a:extLst>
          </p:cNvPr>
          <p:cNvSpPr txBox="1"/>
          <p:nvPr/>
        </p:nvSpPr>
        <p:spPr>
          <a:xfrm>
            <a:off x="6302511" y="926482"/>
            <a:ext cx="1463639" cy="861774"/>
          </a:xfrm>
          <a:prstGeom prst="rect">
            <a:avLst/>
          </a:prstGeom>
          <a:noFill/>
        </p:spPr>
        <p:txBody>
          <a:bodyPr wrap="square" rtlCol="0" anchor="ctr">
            <a:spAutoFit/>
          </a:bodyPr>
          <a:lstStyle/>
          <a:p>
            <a:pPr algn="r"/>
            <a:r>
              <a:rPr lang="pt-BR" sz="1000">
                <a:solidFill>
                  <a:schemeClr val="bg1">
                    <a:lumMod val="50000"/>
                  </a:schemeClr>
                </a:solidFill>
              </a:rPr>
              <a:t>Homologação Geral do ambiente em coexistência e validação </a:t>
            </a:r>
            <a:r>
              <a:rPr lang="pt-BR" sz="1000">
                <a:solidFill>
                  <a:schemeClr val="bg1">
                    <a:lumMod val="50000"/>
                  </a:schemeClr>
                </a:solidFill>
                <a:hlinkClick r:id="rId3" action="ppaction://hlinksldjump"/>
              </a:rPr>
              <a:t>do App Digital (Total</a:t>
            </a:r>
            <a:r>
              <a:rPr lang="pt-BR" sz="1000">
                <a:solidFill>
                  <a:schemeClr val="bg1">
                    <a:lumMod val="50000"/>
                  </a:schemeClr>
                </a:solidFill>
              </a:rPr>
              <a:t>)
</a:t>
            </a:r>
          </a:p>
        </p:txBody>
      </p:sp>
      <p:grpSp>
        <p:nvGrpSpPr>
          <p:cNvPr id="170" name="Agrupar 169">
            <a:extLst>
              <a:ext uri="{FF2B5EF4-FFF2-40B4-BE49-F238E27FC236}">
                <a16:creationId xmlns:a16="http://schemas.microsoft.com/office/drawing/2014/main" id="{DFF2E838-9CE8-4E48-ABA6-47D3658F5FD0}"/>
              </a:ext>
            </a:extLst>
          </p:cNvPr>
          <p:cNvGrpSpPr/>
          <p:nvPr/>
        </p:nvGrpSpPr>
        <p:grpSpPr>
          <a:xfrm>
            <a:off x="9885435" y="975381"/>
            <a:ext cx="1162618" cy="2849702"/>
            <a:chOff x="-6975618" y="4240295"/>
            <a:chExt cx="1162618" cy="2849702"/>
          </a:xfrm>
        </p:grpSpPr>
        <p:cxnSp>
          <p:nvCxnSpPr>
            <p:cNvPr id="171" name="Conector de Seta Reta 224">
              <a:extLst>
                <a:ext uri="{FF2B5EF4-FFF2-40B4-BE49-F238E27FC236}">
                  <a16:creationId xmlns:a16="http://schemas.microsoft.com/office/drawing/2014/main" id="{66CD9A0A-5E66-4099-9570-249108DBD82E}"/>
                </a:ext>
              </a:extLst>
            </p:cNvPr>
            <p:cNvCxnSpPr>
              <a:cxnSpLocks/>
              <a:stCxn id="173" idx="2"/>
              <a:endCxn id="172" idx="0"/>
            </p:cNvCxnSpPr>
            <p:nvPr/>
          </p:nvCxnSpPr>
          <p:spPr>
            <a:xfrm rot="5400000">
              <a:off x="-7661730" y="5162552"/>
              <a:ext cx="2534842" cy="1005188"/>
            </a:xfrm>
            <a:prstGeom prst="bentConnector3">
              <a:avLst>
                <a:gd name="adj1" fmla="val 18937"/>
              </a:avLst>
            </a:prstGeom>
            <a:ln w="1905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2" name="Retângulo 171">
              <a:extLst>
                <a:ext uri="{FF2B5EF4-FFF2-40B4-BE49-F238E27FC236}">
                  <a16:creationId xmlns:a16="http://schemas.microsoft.com/office/drawing/2014/main" id="{32FCA56F-87EA-48B1-B0B6-812D1541FD13}"/>
                </a:ext>
              </a:extLst>
            </p:cNvPr>
            <p:cNvSpPr/>
            <p:nvPr/>
          </p:nvSpPr>
          <p:spPr>
            <a:xfrm rot="10800000" flipH="1" flipV="1">
              <a:off x="-6975618" y="693256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Retângulo 172">
              <a:extLst>
                <a:ext uri="{FF2B5EF4-FFF2-40B4-BE49-F238E27FC236}">
                  <a16:creationId xmlns:a16="http://schemas.microsoft.com/office/drawing/2014/main" id="{67A4FAF2-71CD-4C8D-965C-FAD6B09F97F7}"/>
                </a:ext>
              </a:extLst>
            </p:cNvPr>
            <p:cNvSpPr/>
            <p:nvPr/>
          </p:nvSpPr>
          <p:spPr>
            <a:xfrm rot="10800000" flipH="1" flipV="1">
              <a:off x="-5970430"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4" name="CaixaDeTexto 173">
            <a:extLst>
              <a:ext uri="{FF2B5EF4-FFF2-40B4-BE49-F238E27FC236}">
                <a16:creationId xmlns:a16="http://schemas.microsoft.com/office/drawing/2014/main" id="{1A3282FC-C219-4570-97A6-27FF6727778A}"/>
              </a:ext>
            </a:extLst>
          </p:cNvPr>
          <p:cNvSpPr txBox="1"/>
          <p:nvPr/>
        </p:nvSpPr>
        <p:spPr>
          <a:xfrm>
            <a:off x="8701990" y="897395"/>
            <a:ext cx="2237841" cy="707886"/>
          </a:xfrm>
          <a:prstGeom prst="rect">
            <a:avLst/>
          </a:prstGeom>
          <a:noFill/>
        </p:spPr>
        <p:txBody>
          <a:bodyPr wrap="square" rtlCol="0" anchor="ctr">
            <a:spAutoFit/>
          </a:bodyPr>
          <a:lstStyle/>
          <a:p>
            <a:pPr algn="r"/>
            <a:r>
              <a:rPr lang="pt-BR" sz="1000" b="1">
                <a:solidFill>
                  <a:schemeClr val="bg1">
                    <a:lumMod val="50000"/>
                  </a:schemeClr>
                </a:solidFill>
              </a:rPr>
              <a:t>Desmobilização dos Ambientes:</a:t>
            </a:r>
          </a:p>
          <a:p>
            <a:pPr algn="r"/>
            <a:r>
              <a:rPr lang="pt-BR" sz="1000">
                <a:solidFill>
                  <a:schemeClr val="bg1">
                    <a:lumMod val="50000"/>
                  </a:schemeClr>
                </a:solidFill>
              </a:rPr>
              <a:t>1ª Ambiente PRD Externo</a:t>
            </a:r>
          </a:p>
          <a:p>
            <a:pPr algn="r"/>
            <a:r>
              <a:rPr lang="pt-BR" sz="1000">
                <a:solidFill>
                  <a:schemeClr val="bg1">
                    <a:lumMod val="50000"/>
                  </a:schemeClr>
                </a:solidFill>
              </a:rPr>
              <a:t>2º Ambiente PRD Interno</a:t>
            </a:r>
          </a:p>
          <a:p>
            <a:pPr algn="r"/>
            <a:r>
              <a:rPr lang="pt-BR" sz="1000">
                <a:solidFill>
                  <a:schemeClr val="bg1">
                    <a:lumMod val="50000"/>
                  </a:schemeClr>
                </a:solidFill>
              </a:rPr>
              <a:t>3º Ambiente de DEV e QA</a:t>
            </a:r>
          </a:p>
        </p:txBody>
      </p:sp>
      <p:grpSp>
        <p:nvGrpSpPr>
          <p:cNvPr id="201" name="Agrupar 200">
            <a:extLst>
              <a:ext uri="{FF2B5EF4-FFF2-40B4-BE49-F238E27FC236}">
                <a16:creationId xmlns:a16="http://schemas.microsoft.com/office/drawing/2014/main" id="{CB1837ED-35EF-457D-B543-D2EC09567696}"/>
              </a:ext>
            </a:extLst>
          </p:cNvPr>
          <p:cNvGrpSpPr/>
          <p:nvPr/>
        </p:nvGrpSpPr>
        <p:grpSpPr>
          <a:xfrm>
            <a:off x="505073" y="4596525"/>
            <a:ext cx="2148249" cy="1292382"/>
            <a:chOff x="-10285926" y="4240295"/>
            <a:chExt cx="2148249" cy="1292382"/>
          </a:xfrm>
        </p:grpSpPr>
        <p:cxnSp>
          <p:nvCxnSpPr>
            <p:cNvPr id="202" name="Conector de Seta Reta 224">
              <a:extLst>
                <a:ext uri="{FF2B5EF4-FFF2-40B4-BE49-F238E27FC236}">
                  <a16:creationId xmlns:a16="http://schemas.microsoft.com/office/drawing/2014/main" id="{D68AAC4D-BA76-487E-81D3-3C4836D10280}"/>
                </a:ext>
              </a:extLst>
            </p:cNvPr>
            <p:cNvCxnSpPr>
              <a:cxnSpLocks/>
              <a:stCxn id="204" idx="2"/>
              <a:endCxn id="203" idx="0"/>
            </p:cNvCxnSpPr>
            <p:nvPr/>
          </p:nvCxnSpPr>
          <p:spPr>
            <a:xfrm rot="5400000">
              <a:off x="-9700562" y="3891077"/>
              <a:ext cx="977522" cy="1990819"/>
            </a:xfrm>
            <a:prstGeom prst="bentConnector3">
              <a:avLst>
                <a:gd name="adj1" fmla="val 34410"/>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3" name="Retângulo 202">
              <a:extLst>
                <a:ext uri="{FF2B5EF4-FFF2-40B4-BE49-F238E27FC236}">
                  <a16:creationId xmlns:a16="http://schemas.microsoft.com/office/drawing/2014/main" id="{2464B545-2C8D-4CF5-9DC0-E19201A62128}"/>
                </a:ext>
              </a:extLst>
            </p:cNvPr>
            <p:cNvSpPr/>
            <p:nvPr/>
          </p:nvSpPr>
          <p:spPr>
            <a:xfrm rot="10800000" flipH="1" flipV="1">
              <a:off x="-10285926" y="5375247"/>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Retângulo 203">
              <a:extLst>
                <a:ext uri="{FF2B5EF4-FFF2-40B4-BE49-F238E27FC236}">
                  <a16:creationId xmlns:a16="http://schemas.microsoft.com/office/drawing/2014/main" id="{48398167-A53E-48F3-85E9-3EC41B80AB13}"/>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5" name="CaixaDeTexto 204">
            <a:extLst>
              <a:ext uri="{FF2B5EF4-FFF2-40B4-BE49-F238E27FC236}">
                <a16:creationId xmlns:a16="http://schemas.microsoft.com/office/drawing/2014/main" id="{CA51A798-7FB3-4808-8D6B-8E63B1B60EBC}"/>
              </a:ext>
            </a:extLst>
          </p:cNvPr>
          <p:cNvSpPr txBox="1"/>
          <p:nvPr/>
        </p:nvSpPr>
        <p:spPr>
          <a:xfrm>
            <a:off x="540109" y="5162260"/>
            <a:ext cx="1366362" cy="553998"/>
          </a:xfrm>
          <a:prstGeom prst="rect">
            <a:avLst/>
          </a:prstGeom>
          <a:noFill/>
        </p:spPr>
        <p:txBody>
          <a:bodyPr wrap="square" rtlCol="0" anchor="ctr">
            <a:spAutoFit/>
          </a:bodyPr>
          <a:lstStyle/>
          <a:p>
            <a:r>
              <a:rPr lang="pt-BR" sz="1000">
                <a:solidFill>
                  <a:schemeClr val="bg1">
                    <a:lumMod val="50000"/>
                  </a:schemeClr>
                </a:solidFill>
              </a:rPr>
              <a:t>Validações das parametrizações realizadas pela Kyndryl</a:t>
            </a:r>
          </a:p>
        </p:txBody>
      </p:sp>
      <p:sp>
        <p:nvSpPr>
          <p:cNvPr id="210" name="CaixaDeTexto 209">
            <a:extLst>
              <a:ext uri="{FF2B5EF4-FFF2-40B4-BE49-F238E27FC236}">
                <a16:creationId xmlns:a16="http://schemas.microsoft.com/office/drawing/2014/main" id="{636C9F34-AEAA-43A8-A960-72823847FBC3}"/>
              </a:ext>
            </a:extLst>
          </p:cNvPr>
          <p:cNvSpPr txBox="1"/>
          <p:nvPr/>
        </p:nvSpPr>
        <p:spPr>
          <a:xfrm>
            <a:off x="2092253" y="5393092"/>
            <a:ext cx="1321454" cy="400110"/>
          </a:xfrm>
          <a:prstGeom prst="rect">
            <a:avLst/>
          </a:prstGeom>
          <a:noFill/>
        </p:spPr>
        <p:txBody>
          <a:bodyPr wrap="square" rtlCol="0" anchor="ctr">
            <a:spAutoFit/>
          </a:bodyPr>
          <a:lstStyle/>
          <a:p>
            <a:r>
              <a:rPr lang="pt-BR" sz="1000">
                <a:solidFill>
                  <a:schemeClr val="bg1">
                    <a:lumMod val="50000"/>
                  </a:schemeClr>
                </a:solidFill>
              </a:rPr>
              <a:t>Subir App Digital e Validações Tecnica </a:t>
            </a:r>
          </a:p>
        </p:txBody>
      </p:sp>
      <p:grpSp>
        <p:nvGrpSpPr>
          <p:cNvPr id="211" name="Agrupar 210">
            <a:extLst>
              <a:ext uri="{FF2B5EF4-FFF2-40B4-BE49-F238E27FC236}">
                <a16:creationId xmlns:a16="http://schemas.microsoft.com/office/drawing/2014/main" id="{3A7C73FD-7113-4C11-AAC2-458213793EAE}"/>
              </a:ext>
            </a:extLst>
          </p:cNvPr>
          <p:cNvGrpSpPr/>
          <p:nvPr/>
        </p:nvGrpSpPr>
        <p:grpSpPr>
          <a:xfrm>
            <a:off x="2050744" y="4596525"/>
            <a:ext cx="2063047" cy="1302100"/>
            <a:chOff x="-10200724" y="4240295"/>
            <a:chExt cx="2063047" cy="1302100"/>
          </a:xfrm>
        </p:grpSpPr>
        <p:cxnSp>
          <p:nvCxnSpPr>
            <p:cNvPr id="212" name="Conector de Seta Reta 224">
              <a:extLst>
                <a:ext uri="{FF2B5EF4-FFF2-40B4-BE49-F238E27FC236}">
                  <a16:creationId xmlns:a16="http://schemas.microsoft.com/office/drawing/2014/main" id="{73BE5BAF-7607-4DF9-A5EB-45BA1748D470}"/>
                </a:ext>
              </a:extLst>
            </p:cNvPr>
            <p:cNvCxnSpPr>
              <a:cxnSpLocks/>
              <a:stCxn id="214" idx="2"/>
              <a:endCxn id="213" idx="0"/>
            </p:cNvCxnSpPr>
            <p:nvPr/>
          </p:nvCxnSpPr>
          <p:spPr>
            <a:xfrm rot="5400000">
              <a:off x="-9662820" y="3938537"/>
              <a:ext cx="987240" cy="1905617"/>
            </a:xfrm>
            <a:prstGeom prst="bentConnector3">
              <a:avLst>
                <a:gd name="adj1" fmla="val 62864"/>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3" name="Retângulo 212">
              <a:extLst>
                <a:ext uri="{FF2B5EF4-FFF2-40B4-BE49-F238E27FC236}">
                  <a16:creationId xmlns:a16="http://schemas.microsoft.com/office/drawing/2014/main" id="{7B406F28-C99F-4FB0-B62D-5E97A3C2DB0B}"/>
                </a:ext>
              </a:extLst>
            </p:cNvPr>
            <p:cNvSpPr/>
            <p:nvPr/>
          </p:nvSpPr>
          <p:spPr>
            <a:xfrm rot="10800000" flipH="1" flipV="1">
              <a:off x="-10200724" y="538496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Retângulo 213">
              <a:extLst>
                <a:ext uri="{FF2B5EF4-FFF2-40B4-BE49-F238E27FC236}">
                  <a16:creationId xmlns:a16="http://schemas.microsoft.com/office/drawing/2014/main" id="{02C48D08-5992-402B-95F0-D4B97D14B008}"/>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3" name="CaixaDeTexto 222">
            <a:extLst>
              <a:ext uri="{FF2B5EF4-FFF2-40B4-BE49-F238E27FC236}">
                <a16:creationId xmlns:a16="http://schemas.microsoft.com/office/drawing/2014/main" id="{47800320-241E-4AB3-BF8F-CC8AC6A8D539}"/>
              </a:ext>
            </a:extLst>
          </p:cNvPr>
          <p:cNvSpPr txBox="1"/>
          <p:nvPr/>
        </p:nvSpPr>
        <p:spPr>
          <a:xfrm>
            <a:off x="4171187" y="5393092"/>
            <a:ext cx="1321454" cy="400110"/>
          </a:xfrm>
          <a:prstGeom prst="rect">
            <a:avLst/>
          </a:prstGeom>
          <a:noFill/>
        </p:spPr>
        <p:txBody>
          <a:bodyPr wrap="square" rtlCol="0" anchor="ctr">
            <a:spAutoFit/>
          </a:bodyPr>
          <a:lstStyle/>
          <a:p>
            <a:r>
              <a:rPr lang="pt-BR" sz="1000">
                <a:solidFill>
                  <a:schemeClr val="bg1">
                    <a:lumMod val="50000"/>
                  </a:schemeClr>
                </a:solidFill>
              </a:rPr>
              <a:t>Validação do App já configurado</a:t>
            </a:r>
          </a:p>
        </p:txBody>
      </p:sp>
      <p:grpSp>
        <p:nvGrpSpPr>
          <p:cNvPr id="224" name="Agrupar 223">
            <a:extLst>
              <a:ext uri="{FF2B5EF4-FFF2-40B4-BE49-F238E27FC236}">
                <a16:creationId xmlns:a16="http://schemas.microsoft.com/office/drawing/2014/main" id="{903E7443-5305-48EB-8EEA-95994A25E52D}"/>
              </a:ext>
            </a:extLst>
          </p:cNvPr>
          <p:cNvGrpSpPr/>
          <p:nvPr/>
        </p:nvGrpSpPr>
        <p:grpSpPr>
          <a:xfrm>
            <a:off x="4136974" y="4596525"/>
            <a:ext cx="1386291" cy="1289941"/>
            <a:chOff x="-9523968" y="4240295"/>
            <a:chExt cx="1386291" cy="1289941"/>
          </a:xfrm>
        </p:grpSpPr>
        <p:cxnSp>
          <p:nvCxnSpPr>
            <p:cNvPr id="225" name="Conector de Seta Reta 224">
              <a:extLst>
                <a:ext uri="{FF2B5EF4-FFF2-40B4-BE49-F238E27FC236}">
                  <a16:creationId xmlns:a16="http://schemas.microsoft.com/office/drawing/2014/main" id="{143C64E2-FD8A-486F-8E92-E84E954B3DA6}"/>
                </a:ext>
              </a:extLst>
            </p:cNvPr>
            <p:cNvCxnSpPr>
              <a:cxnSpLocks/>
              <a:stCxn id="227" idx="2"/>
              <a:endCxn id="226" idx="0"/>
            </p:cNvCxnSpPr>
            <p:nvPr/>
          </p:nvCxnSpPr>
          <p:spPr>
            <a:xfrm rot="5400000">
              <a:off x="-9318362" y="4270835"/>
              <a:ext cx="975081" cy="1228861"/>
            </a:xfrm>
            <a:prstGeom prst="bentConnector3">
              <a:avLst>
                <a:gd name="adj1" fmla="val 64327"/>
              </a:avLst>
            </a:prstGeom>
            <a:ln w="19050">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6" name="Retângulo 225">
              <a:extLst>
                <a:ext uri="{FF2B5EF4-FFF2-40B4-BE49-F238E27FC236}">
                  <a16:creationId xmlns:a16="http://schemas.microsoft.com/office/drawing/2014/main" id="{5C8CA17B-AE54-462E-B8A3-A4D1ED52A7AC}"/>
                </a:ext>
              </a:extLst>
            </p:cNvPr>
            <p:cNvSpPr/>
            <p:nvPr/>
          </p:nvSpPr>
          <p:spPr>
            <a:xfrm rot="10800000" flipH="1" flipV="1">
              <a:off x="-9523968" y="5372806"/>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Retângulo 226">
              <a:extLst>
                <a:ext uri="{FF2B5EF4-FFF2-40B4-BE49-F238E27FC236}">
                  <a16:creationId xmlns:a16="http://schemas.microsoft.com/office/drawing/2014/main" id="{CD147ECE-C24B-4FC0-8D43-47F262AA32F5}"/>
                </a:ext>
              </a:extLst>
            </p:cNvPr>
            <p:cNvSpPr/>
            <p:nvPr/>
          </p:nvSpPr>
          <p:spPr>
            <a:xfrm rot="10800000" flipH="1" flipV="1">
              <a:off x="-8295107" y="4240295"/>
              <a:ext cx="157430" cy="15743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36" name="Imagem 235">
            <a:extLst>
              <a:ext uri="{FF2B5EF4-FFF2-40B4-BE49-F238E27FC236}">
                <a16:creationId xmlns:a16="http://schemas.microsoft.com/office/drawing/2014/main" id="{204F3DAE-7E48-4F29-BC47-2716F806E1C4}"/>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32410" y="5110198"/>
            <a:ext cx="592785" cy="592785"/>
          </a:xfrm>
          <a:prstGeom prst="rect">
            <a:avLst/>
          </a:prstGeom>
        </p:spPr>
      </p:pic>
      <p:pic>
        <p:nvPicPr>
          <p:cNvPr id="240" name="Imagem 239">
            <a:extLst>
              <a:ext uri="{FF2B5EF4-FFF2-40B4-BE49-F238E27FC236}">
                <a16:creationId xmlns:a16="http://schemas.microsoft.com/office/drawing/2014/main" id="{1D747E71-3CCC-4EB6-A454-DFCC8FA71ABB}"/>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46766" y="5110198"/>
            <a:ext cx="592785" cy="592785"/>
          </a:xfrm>
          <a:prstGeom prst="rect">
            <a:avLst/>
          </a:prstGeom>
          <a:noFill/>
        </p:spPr>
      </p:pic>
      <p:grpSp>
        <p:nvGrpSpPr>
          <p:cNvPr id="15" name="Agrupar 14">
            <a:extLst>
              <a:ext uri="{FF2B5EF4-FFF2-40B4-BE49-F238E27FC236}">
                <a16:creationId xmlns:a16="http://schemas.microsoft.com/office/drawing/2014/main" id="{7BBBA82B-872D-432C-9134-5511CFD74E9A}"/>
              </a:ext>
            </a:extLst>
          </p:cNvPr>
          <p:cNvGrpSpPr/>
          <p:nvPr/>
        </p:nvGrpSpPr>
        <p:grpSpPr>
          <a:xfrm>
            <a:off x="7225232" y="5732319"/>
            <a:ext cx="1750382" cy="592785"/>
            <a:chOff x="6596474" y="5585762"/>
            <a:chExt cx="1750382" cy="592785"/>
          </a:xfrm>
        </p:grpSpPr>
        <p:pic>
          <p:nvPicPr>
            <p:cNvPr id="231" name="Imagem 230">
              <a:extLst>
                <a:ext uri="{FF2B5EF4-FFF2-40B4-BE49-F238E27FC236}">
                  <a16:creationId xmlns:a16="http://schemas.microsoft.com/office/drawing/2014/main" id="{DA04A876-6B0A-4673-8CFB-EFFED6D1EDB1}"/>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596474" y="5585762"/>
              <a:ext cx="592785" cy="592785"/>
            </a:xfrm>
            <a:prstGeom prst="rect">
              <a:avLst/>
            </a:prstGeom>
            <a:noFill/>
          </p:spPr>
        </p:pic>
        <p:grpSp>
          <p:nvGrpSpPr>
            <p:cNvPr id="11" name="Agrupar 10">
              <a:extLst>
                <a:ext uri="{FF2B5EF4-FFF2-40B4-BE49-F238E27FC236}">
                  <a16:creationId xmlns:a16="http://schemas.microsoft.com/office/drawing/2014/main" id="{F4FD835B-A4C1-44AA-BD08-3EE38A516094}"/>
                </a:ext>
              </a:extLst>
            </p:cNvPr>
            <p:cNvGrpSpPr/>
            <p:nvPr/>
          </p:nvGrpSpPr>
          <p:grpSpPr>
            <a:xfrm>
              <a:off x="7050783" y="5619462"/>
              <a:ext cx="1296073" cy="525385"/>
              <a:chOff x="7050783" y="5625428"/>
              <a:chExt cx="1296073" cy="525385"/>
            </a:xfrm>
          </p:grpSpPr>
          <p:pic>
            <p:nvPicPr>
              <p:cNvPr id="235" name="Imagem 234">
                <a:extLst>
                  <a:ext uri="{FF2B5EF4-FFF2-40B4-BE49-F238E27FC236}">
                    <a16:creationId xmlns:a16="http://schemas.microsoft.com/office/drawing/2014/main" id="{D7BE024F-A9E6-44CF-82BC-70CE20D0B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783" y="5625428"/>
                <a:ext cx="1296073" cy="302417"/>
              </a:xfrm>
              <a:prstGeom prst="rect">
                <a:avLst/>
              </a:prstGeom>
            </p:spPr>
          </p:pic>
          <p:sp>
            <p:nvSpPr>
              <p:cNvPr id="126" name="CaixaDeTexto 125">
                <a:extLst>
                  <a:ext uri="{FF2B5EF4-FFF2-40B4-BE49-F238E27FC236}">
                    <a16:creationId xmlns:a16="http://schemas.microsoft.com/office/drawing/2014/main" id="{0364E020-74A1-4743-A2E3-7A7B942B48CA}"/>
                  </a:ext>
                </a:extLst>
              </p:cNvPr>
              <p:cNvSpPr txBox="1"/>
              <p:nvPr/>
            </p:nvSpPr>
            <p:spPr>
              <a:xfrm>
                <a:off x="7112892" y="5904592"/>
                <a:ext cx="888108" cy="246221"/>
              </a:xfrm>
              <a:prstGeom prst="rect">
                <a:avLst/>
              </a:prstGeom>
              <a:noFill/>
            </p:spPr>
            <p:txBody>
              <a:bodyPr wrap="square" rtlCol="0" anchor="ctr">
                <a:spAutoFit/>
              </a:bodyPr>
              <a:lstStyle/>
              <a:p>
                <a:r>
                  <a:rPr lang="en-US" sz="1000" b="1"/>
                  <a:t>DTI HSF</a:t>
                </a:r>
                <a:endParaRPr lang="pt-BR" sz="1000" b="1"/>
              </a:p>
            </p:txBody>
          </p:sp>
        </p:grpSp>
      </p:grpSp>
      <p:grpSp>
        <p:nvGrpSpPr>
          <p:cNvPr id="10" name="Agrupar 9">
            <a:extLst>
              <a:ext uri="{FF2B5EF4-FFF2-40B4-BE49-F238E27FC236}">
                <a16:creationId xmlns:a16="http://schemas.microsoft.com/office/drawing/2014/main" id="{E20F0913-E4FD-4E56-B508-6E747DA90452}"/>
              </a:ext>
            </a:extLst>
          </p:cNvPr>
          <p:cNvGrpSpPr/>
          <p:nvPr/>
        </p:nvGrpSpPr>
        <p:grpSpPr>
          <a:xfrm>
            <a:off x="10475970" y="5152240"/>
            <a:ext cx="1296073" cy="525385"/>
            <a:chOff x="8968760" y="5625428"/>
            <a:chExt cx="1296073" cy="525385"/>
          </a:xfrm>
        </p:grpSpPr>
        <p:pic>
          <p:nvPicPr>
            <p:cNvPr id="133" name="Imagem 132">
              <a:extLst>
                <a:ext uri="{FF2B5EF4-FFF2-40B4-BE49-F238E27FC236}">
                  <a16:creationId xmlns:a16="http://schemas.microsoft.com/office/drawing/2014/main" id="{0E9B5562-397C-47DC-8091-7665EFA82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760" y="5625428"/>
              <a:ext cx="1296073" cy="302417"/>
            </a:xfrm>
            <a:prstGeom prst="rect">
              <a:avLst/>
            </a:prstGeom>
          </p:spPr>
        </p:pic>
        <p:sp>
          <p:nvSpPr>
            <p:cNvPr id="134" name="CaixaDeTexto 133">
              <a:extLst>
                <a:ext uri="{FF2B5EF4-FFF2-40B4-BE49-F238E27FC236}">
                  <a16:creationId xmlns:a16="http://schemas.microsoft.com/office/drawing/2014/main" id="{4F0D1A03-E50D-4AEF-85A1-CF785E761E27}"/>
                </a:ext>
              </a:extLst>
            </p:cNvPr>
            <p:cNvSpPr txBox="1"/>
            <p:nvPr/>
          </p:nvSpPr>
          <p:spPr>
            <a:xfrm>
              <a:off x="9030869" y="5904592"/>
              <a:ext cx="1012814" cy="246221"/>
            </a:xfrm>
            <a:prstGeom prst="rect">
              <a:avLst/>
            </a:prstGeom>
            <a:noFill/>
          </p:spPr>
          <p:txBody>
            <a:bodyPr wrap="square" rtlCol="0" anchor="ctr">
              <a:spAutoFit/>
            </a:bodyPr>
            <a:lstStyle/>
            <a:p>
              <a:r>
                <a:rPr lang="pt-BR" sz="1000" b="1"/>
                <a:t>Digital</a:t>
              </a:r>
            </a:p>
          </p:txBody>
        </p:sp>
      </p:grpSp>
      <p:grpSp>
        <p:nvGrpSpPr>
          <p:cNvPr id="181" name="Agrupar 180">
            <a:extLst>
              <a:ext uri="{FF2B5EF4-FFF2-40B4-BE49-F238E27FC236}">
                <a16:creationId xmlns:a16="http://schemas.microsoft.com/office/drawing/2014/main" id="{C7838568-5C66-4F7C-86C8-35A194CC6798}"/>
              </a:ext>
            </a:extLst>
          </p:cNvPr>
          <p:cNvGrpSpPr/>
          <p:nvPr/>
        </p:nvGrpSpPr>
        <p:grpSpPr>
          <a:xfrm>
            <a:off x="7392308" y="4102351"/>
            <a:ext cx="737947" cy="224169"/>
            <a:chOff x="3403253" y="1297968"/>
            <a:chExt cx="737947" cy="224169"/>
          </a:xfrm>
        </p:grpSpPr>
        <p:pic>
          <p:nvPicPr>
            <p:cNvPr id="182" name="Imagem 181">
              <a:extLst>
                <a:ext uri="{FF2B5EF4-FFF2-40B4-BE49-F238E27FC236}">
                  <a16:creationId xmlns:a16="http://schemas.microsoft.com/office/drawing/2014/main" id="{E5C433DA-5CED-4873-9271-78A271E7542F}"/>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83" name="Imagem 182">
              <a:extLst>
                <a:ext uri="{FF2B5EF4-FFF2-40B4-BE49-F238E27FC236}">
                  <a16:creationId xmlns:a16="http://schemas.microsoft.com/office/drawing/2014/main" id="{9ADF6A3F-5267-4A8F-A2B9-982D162AC1F2}"/>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84" name="Imagem 183">
              <a:extLst>
                <a:ext uri="{FF2B5EF4-FFF2-40B4-BE49-F238E27FC236}">
                  <a16:creationId xmlns:a16="http://schemas.microsoft.com/office/drawing/2014/main" id="{9CB7D908-AA8F-4D21-A47F-CBDBFA456B7C}"/>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pic>
          <p:nvPicPr>
            <p:cNvPr id="185" name="Imagem 184">
              <a:extLst>
                <a:ext uri="{FF2B5EF4-FFF2-40B4-BE49-F238E27FC236}">
                  <a16:creationId xmlns:a16="http://schemas.microsoft.com/office/drawing/2014/main" id="{0E32C68B-47CD-457B-AC82-78774EF239F7}"/>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17031" y="1297968"/>
              <a:ext cx="224169" cy="224169"/>
            </a:xfrm>
            <a:prstGeom prst="rect">
              <a:avLst/>
            </a:prstGeom>
            <a:noFill/>
          </p:spPr>
        </p:pic>
      </p:grpSp>
      <p:grpSp>
        <p:nvGrpSpPr>
          <p:cNvPr id="186" name="Agrupar 185">
            <a:extLst>
              <a:ext uri="{FF2B5EF4-FFF2-40B4-BE49-F238E27FC236}">
                <a16:creationId xmlns:a16="http://schemas.microsoft.com/office/drawing/2014/main" id="{330CED32-C03C-4851-A3D4-458A0E8D1428}"/>
              </a:ext>
            </a:extLst>
          </p:cNvPr>
          <p:cNvGrpSpPr/>
          <p:nvPr/>
        </p:nvGrpSpPr>
        <p:grpSpPr>
          <a:xfrm>
            <a:off x="8421899" y="4102351"/>
            <a:ext cx="566687" cy="224169"/>
            <a:chOff x="3403253" y="1297968"/>
            <a:chExt cx="566687" cy="224169"/>
          </a:xfrm>
        </p:grpSpPr>
        <p:pic>
          <p:nvPicPr>
            <p:cNvPr id="187" name="Imagem 186">
              <a:extLst>
                <a:ext uri="{FF2B5EF4-FFF2-40B4-BE49-F238E27FC236}">
                  <a16:creationId xmlns:a16="http://schemas.microsoft.com/office/drawing/2014/main" id="{8A9B6175-3706-42B6-9EAF-E3CBC11794F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88" name="Imagem 187">
              <a:extLst>
                <a:ext uri="{FF2B5EF4-FFF2-40B4-BE49-F238E27FC236}">
                  <a16:creationId xmlns:a16="http://schemas.microsoft.com/office/drawing/2014/main" id="{F9F51930-A47F-4EC5-BB98-9922D287EB3E}"/>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89" name="Imagem 188">
              <a:extLst>
                <a:ext uri="{FF2B5EF4-FFF2-40B4-BE49-F238E27FC236}">
                  <a16:creationId xmlns:a16="http://schemas.microsoft.com/office/drawing/2014/main" id="{65D06BF3-DC74-4559-BDFA-7F02061844C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192" name="Imagem 191">
            <a:extLst>
              <a:ext uri="{FF2B5EF4-FFF2-40B4-BE49-F238E27FC236}">
                <a16:creationId xmlns:a16="http://schemas.microsoft.com/office/drawing/2014/main" id="{18AB551B-7BF8-4B68-840C-EFE96728CBB0}"/>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640483" y="4095619"/>
            <a:ext cx="230901" cy="230901"/>
          </a:xfrm>
          <a:prstGeom prst="rect">
            <a:avLst/>
          </a:prstGeom>
          <a:noFill/>
        </p:spPr>
      </p:pic>
      <p:grpSp>
        <p:nvGrpSpPr>
          <p:cNvPr id="195" name="Agrupar 194">
            <a:extLst>
              <a:ext uri="{FF2B5EF4-FFF2-40B4-BE49-F238E27FC236}">
                <a16:creationId xmlns:a16="http://schemas.microsoft.com/office/drawing/2014/main" id="{7EA3FABE-B61B-457C-86D7-16E45718DE12}"/>
              </a:ext>
            </a:extLst>
          </p:cNvPr>
          <p:cNvGrpSpPr/>
          <p:nvPr/>
        </p:nvGrpSpPr>
        <p:grpSpPr>
          <a:xfrm>
            <a:off x="6363727" y="4102351"/>
            <a:ext cx="737947" cy="224169"/>
            <a:chOff x="3403253" y="1297968"/>
            <a:chExt cx="737947" cy="224169"/>
          </a:xfrm>
        </p:grpSpPr>
        <p:pic>
          <p:nvPicPr>
            <p:cNvPr id="196" name="Imagem 195">
              <a:extLst>
                <a:ext uri="{FF2B5EF4-FFF2-40B4-BE49-F238E27FC236}">
                  <a16:creationId xmlns:a16="http://schemas.microsoft.com/office/drawing/2014/main" id="{215886A7-9633-455B-BC23-B4DDD9B08C8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197" name="Imagem 196">
              <a:extLst>
                <a:ext uri="{FF2B5EF4-FFF2-40B4-BE49-F238E27FC236}">
                  <a16:creationId xmlns:a16="http://schemas.microsoft.com/office/drawing/2014/main" id="{105E080E-7DF7-4F6C-A4CE-4F24087C2684}"/>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198" name="Imagem 197">
              <a:extLst>
                <a:ext uri="{FF2B5EF4-FFF2-40B4-BE49-F238E27FC236}">
                  <a16:creationId xmlns:a16="http://schemas.microsoft.com/office/drawing/2014/main" id="{D82576B8-0547-403B-9B80-4F70058558E4}"/>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pic>
          <p:nvPicPr>
            <p:cNvPr id="199" name="Imagem 198">
              <a:extLst>
                <a:ext uri="{FF2B5EF4-FFF2-40B4-BE49-F238E27FC236}">
                  <a16:creationId xmlns:a16="http://schemas.microsoft.com/office/drawing/2014/main" id="{BBDABFAE-B776-4BDE-8C38-483A28EABB47}"/>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17031" y="1297968"/>
              <a:ext cx="224169" cy="224169"/>
            </a:xfrm>
            <a:prstGeom prst="rect">
              <a:avLst/>
            </a:prstGeom>
            <a:noFill/>
          </p:spPr>
        </p:pic>
      </p:grpSp>
      <p:grpSp>
        <p:nvGrpSpPr>
          <p:cNvPr id="200" name="Agrupar 199">
            <a:extLst>
              <a:ext uri="{FF2B5EF4-FFF2-40B4-BE49-F238E27FC236}">
                <a16:creationId xmlns:a16="http://schemas.microsoft.com/office/drawing/2014/main" id="{C197DB41-A0ED-4DDE-AF58-22FA65BF84B7}"/>
              </a:ext>
            </a:extLst>
          </p:cNvPr>
          <p:cNvGrpSpPr/>
          <p:nvPr/>
        </p:nvGrpSpPr>
        <p:grpSpPr>
          <a:xfrm>
            <a:off x="4496691" y="3317463"/>
            <a:ext cx="566687" cy="224169"/>
            <a:chOff x="3403253" y="1297968"/>
            <a:chExt cx="566687" cy="224169"/>
          </a:xfrm>
        </p:grpSpPr>
        <p:pic>
          <p:nvPicPr>
            <p:cNvPr id="206" name="Imagem 205">
              <a:extLst>
                <a:ext uri="{FF2B5EF4-FFF2-40B4-BE49-F238E27FC236}">
                  <a16:creationId xmlns:a16="http://schemas.microsoft.com/office/drawing/2014/main" id="{F8431D7A-E827-4610-A791-186476FC9D31}"/>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07" name="Imagem 206">
              <a:extLst>
                <a:ext uri="{FF2B5EF4-FFF2-40B4-BE49-F238E27FC236}">
                  <a16:creationId xmlns:a16="http://schemas.microsoft.com/office/drawing/2014/main" id="{83D7F72B-4508-4B82-AF5C-7AAB0C5B4A06}"/>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208" name="Imagem 207">
              <a:extLst>
                <a:ext uri="{FF2B5EF4-FFF2-40B4-BE49-F238E27FC236}">
                  <a16:creationId xmlns:a16="http://schemas.microsoft.com/office/drawing/2014/main" id="{66801879-65D9-42A3-A9E6-BBD52055DC3C}"/>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15" name="Agrupar 214">
            <a:extLst>
              <a:ext uri="{FF2B5EF4-FFF2-40B4-BE49-F238E27FC236}">
                <a16:creationId xmlns:a16="http://schemas.microsoft.com/office/drawing/2014/main" id="{BA1CEA4F-54EC-40AB-8D44-D6D46DDBB55F}"/>
              </a:ext>
            </a:extLst>
          </p:cNvPr>
          <p:cNvGrpSpPr/>
          <p:nvPr/>
        </p:nvGrpSpPr>
        <p:grpSpPr>
          <a:xfrm>
            <a:off x="3671460" y="3317463"/>
            <a:ext cx="395428" cy="224169"/>
            <a:chOff x="3403253" y="1297968"/>
            <a:chExt cx="395428" cy="224169"/>
          </a:xfrm>
        </p:grpSpPr>
        <p:pic>
          <p:nvPicPr>
            <p:cNvPr id="216" name="Imagem 215">
              <a:extLst>
                <a:ext uri="{FF2B5EF4-FFF2-40B4-BE49-F238E27FC236}">
                  <a16:creationId xmlns:a16="http://schemas.microsoft.com/office/drawing/2014/main" id="{737AD444-CFCC-46D7-9D6D-C7237BDB3043}"/>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18" name="Imagem 217">
              <a:extLst>
                <a:ext uri="{FF2B5EF4-FFF2-40B4-BE49-F238E27FC236}">
                  <a16:creationId xmlns:a16="http://schemas.microsoft.com/office/drawing/2014/main" id="{121C8721-52BB-4841-BE1B-F46E9CF774B5}"/>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19" name="Agrupar 218">
            <a:extLst>
              <a:ext uri="{FF2B5EF4-FFF2-40B4-BE49-F238E27FC236}">
                <a16:creationId xmlns:a16="http://schemas.microsoft.com/office/drawing/2014/main" id="{811DAB2D-A839-4E97-B872-81D1B0B024A2}"/>
              </a:ext>
            </a:extLst>
          </p:cNvPr>
          <p:cNvGrpSpPr/>
          <p:nvPr/>
        </p:nvGrpSpPr>
        <p:grpSpPr>
          <a:xfrm>
            <a:off x="2738688" y="3317463"/>
            <a:ext cx="395428" cy="224169"/>
            <a:chOff x="3403253" y="1297968"/>
            <a:chExt cx="395428" cy="224169"/>
          </a:xfrm>
        </p:grpSpPr>
        <p:pic>
          <p:nvPicPr>
            <p:cNvPr id="220" name="Imagem 219">
              <a:extLst>
                <a:ext uri="{FF2B5EF4-FFF2-40B4-BE49-F238E27FC236}">
                  <a16:creationId xmlns:a16="http://schemas.microsoft.com/office/drawing/2014/main" id="{18D311AE-FC8E-431A-AA85-FBA234EC9961}"/>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21" name="Imagem 220">
              <a:extLst>
                <a:ext uri="{FF2B5EF4-FFF2-40B4-BE49-F238E27FC236}">
                  <a16:creationId xmlns:a16="http://schemas.microsoft.com/office/drawing/2014/main" id="{2DB3F25E-DF9B-425A-9C63-26FE82E75B02}"/>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229" name="Imagem 228">
            <a:extLst>
              <a:ext uri="{FF2B5EF4-FFF2-40B4-BE49-F238E27FC236}">
                <a16:creationId xmlns:a16="http://schemas.microsoft.com/office/drawing/2014/main" id="{D3792F75-B65C-410E-B4FD-97D08B05A300}"/>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54271" y="3317463"/>
            <a:ext cx="224169" cy="224169"/>
          </a:xfrm>
          <a:prstGeom prst="rect">
            <a:avLst/>
          </a:prstGeom>
        </p:spPr>
      </p:pic>
      <p:grpSp>
        <p:nvGrpSpPr>
          <p:cNvPr id="234" name="Agrupar 233">
            <a:extLst>
              <a:ext uri="{FF2B5EF4-FFF2-40B4-BE49-F238E27FC236}">
                <a16:creationId xmlns:a16="http://schemas.microsoft.com/office/drawing/2014/main" id="{2C6DA509-D4DA-48C7-9919-492196E504C8}"/>
              </a:ext>
            </a:extLst>
          </p:cNvPr>
          <p:cNvGrpSpPr/>
          <p:nvPr/>
        </p:nvGrpSpPr>
        <p:grpSpPr>
          <a:xfrm>
            <a:off x="3671460" y="4233895"/>
            <a:ext cx="395428" cy="224169"/>
            <a:chOff x="3403253" y="1297968"/>
            <a:chExt cx="395428" cy="224169"/>
          </a:xfrm>
        </p:grpSpPr>
        <p:pic>
          <p:nvPicPr>
            <p:cNvPr id="237" name="Imagem 236">
              <a:extLst>
                <a:ext uri="{FF2B5EF4-FFF2-40B4-BE49-F238E27FC236}">
                  <a16:creationId xmlns:a16="http://schemas.microsoft.com/office/drawing/2014/main" id="{A86EF7EB-E4AF-42BE-9C23-27FC4E10BAAC}"/>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39" name="Imagem 238">
              <a:extLst>
                <a:ext uri="{FF2B5EF4-FFF2-40B4-BE49-F238E27FC236}">
                  <a16:creationId xmlns:a16="http://schemas.microsoft.com/office/drawing/2014/main" id="{68721368-0353-40A7-B21F-9BB83CF26387}"/>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grpSp>
        <p:nvGrpSpPr>
          <p:cNvPr id="242" name="Agrupar 241">
            <a:extLst>
              <a:ext uri="{FF2B5EF4-FFF2-40B4-BE49-F238E27FC236}">
                <a16:creationId xmlns:a16="http://schemas.microsoft.com/office/drawing/2014/main" id="{6700F0C4-A578-4474-9C29-4947BD72519E}"/>
              </a:ext>
            </a:extLst>
          </p:cNvPr>
          <p:cNvGrpSpPr/>
          <p:nvPr/>
        </p:nvGrpSpPr>
        <p:grpSpPr>
          <a:xfrm>
            <a:off x="4496691" y="4233895"/>
            <a:ext cx="566687" cy="224169"/>
            <a:chOff x="3403253" y="1297968"/>
            <a:chExt cx="566687" cy="224169"/>
          </a:xfrm>
        </p:grpSpPr>
        <p:pic>
          <p:nvPicPr>
            <p:cNvPr id="243" name="Imagem 242">
              <a:extLst>
                <a:ext uri="{FF2B5EF4-FFF2-40B4-BE49-F238E27FC236}">
                  <a16:creationId xmlns:a16="http://schemas.microsoft.com/office/drawing/2014/main" id="{BDCB9A33-940C-430D-9266-1823001D782B}"/>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574512" y="1297968"/>
              <a:ext cx="224169" cy="224169"/>
            </a:xfrm>
            <a:prstGeom prst="rect">
              <a:avLst/>
            </a:prstGeom>
            <a:noFill/>
          </p:spPr>
        </p:pic>
        <p:pic>
          <p:nvPicPr>
            <p:cNvPr id="244" name="Imagem 243">
              <a:extLst>
                <a:ext uri="{FF2B5EF4-FFF2-40B4-BE49-F238E27FC236}">
                  <a16:creationId xmlns:a16="http://schemas.microsoft.com/office/drawing/2014/main" id="{9854E7F1-4D6C-4CBB-B1F9-F89C64D040EC}"/>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745771" y="1297968"/>
              <a:ext cx="224169" cy="224169"/>
            </a:xfrm>
            <a:prstGeom prst="rect">
              <a:avLst/>
            </a:prstGeom>
            <a:noFill/>
          </p:spPr>
        </p:pic>
        <p:pic>
          <p:nvPicPr>
            <p:cNvPr id="245" name="Imagem 244">
              <a:extLst>
                <a:ext uri="{FF2B5EF4-FFF2-40B4-BE49-F238E27FC236}">
                  <a16:creationId xmlns:a16="http://schemas.microsoft.com/office/drawing/2014/main" id="{E6B8196D-CD7C-4F81-B729-B173D5DE2632}"/>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03253" y="1297968"/>
              <a:ext cx="224169" cy="224169"/>
            </a:xfrm>
            <a:prstGeom prst="rect">
              <a:avLst/>
            </a:prstGeom>
          </p:spPr>
        </p:pic>
      </p:grpSp>
      <p:pic>
        <p:nvPicPr>
          <p:cNvPr id="9" name="Imagem 8">
            <a:extLst>
              <a:ext uri="{FF2B5EF4-FFF2-40B4-BE49-F238E27FC236}">
                <a16:creationId xmlns:a16="http://schemas.microsoft.com/office/drawing/2014/main" id="{632DEDD5-BBD9-6EA2-E3D5-56A35D0B944E}"/>
              </a:ext>
            </a:extLst>
          </p:cNvPr>
          <p:cNvPicPr>
            <a:picLocks noChangeAspect="1"/>
          </p:cNvPicPr>
          <p:nvPr/>
        </p:nvPicPr>
        <p:blipFill>
          <a:blip r:embed="rId7"/>
          <a:stretch>
            <a:fillRect/>
          </a:stretch>
        </p:blipFill>
        <p:spPr>
          <a:xfrm>
            <a:off x="8798722" y="5224290"/>
            <a:ext cx="810842" cy="397772"/>
          </a:xfrm>
          <a:prstGeom prst="rect">
            <a:avLst/>
          </a:prstGeom>
        </p:spPr>
      </p:pic>
      <p:grpSp>
        <p:nvGrpSpPr>
          <p:cNvPr id="18" name="Agrupar 17">
            <a:extLst>
              <a:ext uri="{FF2B5EF4-FFF2-40B4-BE49-F238E27FC236}">
                <a16:creationId xmlns:a16="http://schemas.microsoft.com/office/drawing/2014/main" id="{CA2B26D1-1813-2C03-57CA-B83A3216CAB2}"/>
              </a:ext>
            </a:extLst>
          </p:cNvPr>
          <p:cNvGrpSpPr/>
          <p:nvPr/>
        </p:nvGrpSpPr>
        <p:grpSpPr>
          <a:xfrm>
            <a:off x="9191988" y="5884719"/>
            <a:ext cx="1747429" cy="592785"/>
            <a:chOff x="8410830" y="5585762"/>
            <a:chExt cx="1747429" cy="592785"/>
          </a:xfrm>
        </p:grpSpPr>
        <p:pic>
          <p:nvPicPr>
            <p:cNvPr id="19" name="Imagem 18">
              <a:extLst>
                <a:ext uri="{FF2B5EF4-FFF2-40B4-BE49-F238E27FC236}">
                  <a16:creationId xmlns:a16="http://schemas.microsoft.com/office/drawing/2014/main" id="{0DB43EBC-1AD1-8C4A-8A41-43F8A292604E}"/>
                </a:ext>
              </a:extLst>
            </p:cNvPr>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10830" y="5585762"/>
              <a:ext cx="592785" cy="592785"/>
            </a:xfrm>
            <a:prstGeom prst="rect">
              <a:avLst/>
            </a:prstGeom>
            <a:noFill/>
          </p:spPr>
        </p:pic>
        <p:grpSp>
          <p:nvGrpSpPr>
            <p:cNvPr id="20" name="Agrupar 19">
              <a:extLst>
                <a:ext uri="{FF2B5EF4-FFF2-40B4-BE49-F238E27FC236}">
                  <a16:creationId xmlns:a16="http://schemas.microsoft.com/office/drawing/2014/main" id="{448AFDB3-9689-81C8-2AB2-04E33DD22FF7}"/>
                </a:ext>
              </a:extLst>
            </p:cNvPr>
            <p:cNvGrpSpPr/>
            <p:nvPr/>
          </p:nvGrpSpPr>
          <p:grpSpPr>
            <a:xfrm>
              <a:off x="8862186" y="5619462"/>
              <a:ext cx="1296073" cy="525385"/>
              <a:chOff x="8968760" y="5625428"/>
              <a:chExt cx="1296073" cy="525385"/>
            </a:xfrm>
          </p:grpSpPr>
          <p:pic>
            <p:nvPicPr>
              <p:cNvPr id="21" name="Imagem 20">
                <a:extLst>
                  <a:ext uri="{FF2B5EF4-FFF2-40B4-BE49-F238E27FC236}">
                    <a16:creationId xmlns:a16="http://schemas.microsoft.com/office/drawing/2014/main" id="{CFC8DC42-CF89-42F7-62B6-E98000020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760" y="5625428"/>
                <a:ext cx="1296073" cy="302417"/>
              </a:xfrm>
              <a:prstGeom prst="rect">
                <a:avLst/>
              </a:prstGeom>
            </p:spPr>
          </p:pic>
          <p:sp>
            <p:nvSpPr>
              <p:cNvPr id="22" name="CaixaDeTexto 21">
                <a:extLst>
                  <a:ext uri="{FF2B5EF4-FFF2-40B4-BE49-F238E27FC236}">
                    <a16:creationId xmlns:a16="http://schemas.microsoft.com/office/drawing/2014/main" id="{1CBB0F91-9106-2829-E0AE-0AB11EDFC9DD}"/>
                  </a:ext>
                </a:extLst>
              </p:cNvPr>
              <p:cNvSpPr txBox="1"/>
              <p:nvPr/>
            </p:nvSpPr>
            <p:spPr>
              <a:xfrm>
                <a:off x="9030869" y="5904592"/>
                <a:ext cx="1012814" cy="246221"/>
              </a:xfrm>
              <a:prstGeom prst="rect">
                <a:avLst/>
              </a:prstGeom>
              <a:noFill/>
            </p:spPr>
            <p:txBody>
              <a:bodyPr wrap="square" rtlCol="0" anchor="ctr">
                <a:spAutoFit/>
              </a:bodyPr>
              <a:lstStyle/>
              <a:p>
                <a:r>
                  <a:rPr lang="en-US" sz="1000" b="1"/>
                  <a:t>Business Areas</a:t>
                </a:r>
                <a:endParaRPr lang="pt-BR" sz="1000" b="1"/>
              </a:p>
            </p:txBody>
          </p:sp>
        </p:grpSp>
      </p:grpSp>
      <p:pic>
        <p:nvPicPr>
          <p:cNvPr id="23" name="Imagem 22">
            <a:extLst>
              <a:ext uri="{FF2B5EF4-FFF2-40B4-BE49-F238E27FC236}">
                <a16:creationId xmlns:a16="http://schemas.microsoft.com/office/drawing/2014/main" id="{0B1C20E2-9EB8-4C03-201A-D519DC41CBCF}"/>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71275" y="4179550"/>
            <a:ext cx="224169" cy="224169"/>
          </a:xfrm>
          <a:prstGeom prst="rect">
            <a:avLst/>
          </a:prstGeom>
          <a:noFill/>
        </p:spPr>
      </p:pic>
      <p:pic>
        <p:nvPicPr>
          <p:cNvPr id="37" name="Imagem 36">
            <a:extLst>
              <a:ext uri="{FF2B5EF4-FFF2-40B4-BE49-F238E27FC236}">
                <a16:creationId xmlns:a16="http://schemas.microsoft.com/office/drawing/2014/main" id="{CDED6569-9A38-B3F0-0C24-C8710F1E3B3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383387" y="4093096"/>
            <a:ext cx="224169" cy="224169"/>
          </a:xfrm>
          <a:prstGeom prst="rect">
            <a:avLst/>
          </a:prstGeom>
        </p:spPr>
      </p:pic>
      <p:sp>
        <p:nvSpPr>
          <p:cNvPr id="25" name="CaixaDeTexto 24">
            <a:extLst>
              <a:ext uri="{FF2B5EF4-FFF2-40B4-BE49-F238E27FC236}">
                <a16:creationId xmlns:a16="http://schemas.microsoft.com/office/drawing/2014/main" id="{C36F77EF-0D1F-483C-AF82-4C17C0DE0625}"/>
              </a:ext>
            </a:extLst>
          </p:cNvPr>
          <p:cNvSpPr txBox="1"/>
          <p:nvPr/>
        </p:nvSpPr>
        <p:spPr>
          <a:xfrm>
            <a:off x="0" y="6560111"/>
            <a:ext cx="12192001" cy="276999"/>
          </a:xfrm>
          <a:prstGeom prst="rect">
            <a:avLst/>
          </a:prstGeom>
          <a:solidFill>
            <a:srgbClr val="FFFF00"/>
          </a:solidFill>
        </p:spPr>
        <p:txBody>
          <a:bodyPr wrap="square" rtlCol="0">
            <a:spAutoFit/>
          </a:bodyPr>
          <a:lstStyle/>
          <a:p>
            <a:pPr algn="ctr"/>
            <a:r>
              <a:rPr lang="pt-BR" sz="1200" b="1">
                <a:latin typeface="Century Gothic" panose="020B0502020202020204" pitchFamily="34" charset="0"/>
              </a:rPr>
              <a:t>Estimativa de 6 meses de projeto</a:t>
            </a:r>
          </a:p>
        </p:txBody>
      </p:sp>
      <p:sp>
        <p:nvSpPr>
          <p:cNvPr id="2" name="CaixaDeTexto 1">
            <a:extLst>
              <a:ext uri="{FF2B5EF4-FFF2-40B4-BE49-F238E27FC236}">
                <a16:creationId xmlns:a16="http://schemas.microsoft.com/office/drawing/2014/main" id="{FD41BB65-45DC-F2D4-1D46-E453B7F8AF89}"/>
              </a:ext>
            </a:extLst>
          </p:cNvPr>
          <p:cNvSpPr txBox="1"/>
          <p:nvPr/>
        </p:nvSpPr>
        <p:spPr>
          <a:xfrm>
            <a:off x="11473857" y="495299"/>
            <a:ext cx="627095" cy="307777"/>
          </a:xfrm>
          <a:prstGeom prst="rect">
            <a:avLst/>
          </a:prstGeom>
          <a:noFill/>
        </p:spPr>
        <p:txBody>
          <a:bodyPr wrap="none" rtlCol="0">
            <a:spAutoFit/>
          </a:bodyPr>
          <a:lstStyle/>
          <a:p>
            <a:r>
              <a:rPr lang="pt-BR" sz="1400" b="1"/>
              <a:t>21/27</a:t>
            </a:r>
          </a:p>
        </p:txBody>
      </p:sp>
      <p:pic>
        <p:nvPicPr>
          <p:cNvPr id="12" name="hspLogo" descr="selo B">
            <a:extLst>
              <a:ext uri="{FF2B5EF4-FFF2-40B4-BE49-F238E27FC236}">
                <a16:creationId xmlns:a16="http://schemas.microsoft.com/office/drawing/2014/main" id="{F16D61C4-42A1-C005-D2A9-6401111673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444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headerTable">
            <a:extLst>
              <a:ext uri="{FF2B5EF4-FFF2-40B4-BE49-F238E27FC236}">
                <a16:creationId xmlns:a16="http://schemas.microsoft.com/office/drawing/2014/main" id="{AA9581AB-83D4-D628-7205-BF65B25D5815}"/>
              </a:ext>
            </a:extLst>
          </p:cNvPr>
          <p:cNvGraphicFramePr>
            <a:graphicFrameLocks noGrp="1"/>
          </p:cNvGraphicFramePr>
          <p:nvPr/>
        </p:nvGraphicFramePr>
        <p:xfrm>
          <a:off x="571496" y="50800"/>
          <a:ext cx="11620503" cy="426720"/>
        </p:xfrm>
        <a:graphic>
          <a:graphicData uri="http://schemas.openxmlformats.org/drawingml/2006/table">
            <a:tbl>
              <a:tblPr firstRow="1" bandRow="1">
                <a:tableStyleId>{5C22544A-7EE6-4342-B048-85BDC9FD1C3A}</a:tableStyleId>
              </a:tblPr>
              <a:tblGrid>
                <a:gridCol w="863552">
                  <a:extLst>
                    <a:ext uri="{9D8B030D-6E8A-4147-A177-3AD203B41FA5}">
                      <a16:colId xmlns:a16="http://schemas.microsoft.com/office/drawing/2014/main" val="2395426844"/>
                    </a:ext>
                  </a:extLst>
                </a:gridCol>
                <a:gridCol w="592529">
                  <a:extLst>
                    <a:ext uri="{9D8B030D-6E8A-4147-A177-3AD203B41FA5}">
                      <a16:colId xmlns:a16="http://schemas.microsoft.com/office/drawing/2014/main" val="3892811389"/>
                    </a:ext>
                  </a:extLst>
                </a:gridCol>
                <a:gridCol w="731338">
                  <a:extLst>
                    <a:ext uri="{9D8B030D-6E8A-4147-A177-3AD203B41FA5}">
                      <a16:colId xmlns:a16="http://schemas.microsoft.com/office/drawing/2014/main" val="4112364280"/>
                    </a:ext>
                  </a:extLst>
                </a:gridCol>
                <a:gridCol w="842120">
                  <a:extLst>
                    <a:ext uri="{9D8B030D-6E8A-4147-A177-3AD203B41FA5}">
                      <a16:colId xmlns:a16="http://schemas.microsoft.com/office/drawing/2014/main" val="3840117126"/>
                    </a:ext>
                  </a:extLst>
                </a:gridCol>
                <a:gridCol w="967175">
                  <a:extLst>
                    <a:ext uri="{9D8B030D-6E8A-4147-A177-3AD203B41FA5}">
                      <a16:colId xmlns:a16="http://schemas.microsoft.com/office/drawing/2014/main" val="1554365796"/>
                    </a:ext>
                  </a:extLst>
                </a:gridCol>
                <a:gridCol w="967175">
                  <a:extLst>
                    <a:ext uri="{9D8B030D-6E8A-4147-A177-3AD203B41FA5}">
                      <a16:colId xmlns:a16="http://schemas.microsoft.com/office/drawing/2014/main" val="2680963889"/>
                    </a:ext>
                  </a:extLst>
                </a:gridCol>
                <a:gridCol w="967175">
                  <a:extLst>
                    <a:ext uri="{9D8B030D-6E8A-4147-A177-3AD203B41FA5}">
                      <a16:colId xmlns:a16="http://schemas.microsoft.com/office/drawing/2014/main" val="1880363938"/>
                    </a:ext>
                  </a:extLst>
                </a:gridCol>
                <a:gridCol w="967175">
                  <a:extLst>
                    <a:ext uri="{9D8B030D-6E8A-4147-A177-3AD203B41FA5}">
                      <a16:colId xmlns:a16="http://schemas.microsoft.com/office/drawing/2014/main" val="2793671664"/>
                    </a:ext>
                  </a:extLst>
                </a:gridCol>
                <a:gridCol w="1118940">
                  <a:extLst>
                    <a:ext uri="{9D8B030D-6E8A-4147-A177-3AD203B41FA5}">
                      <a16:colId xmlns:a16="http://schemas.microsoft.com/office/drawing/2014/main" val="2324399637"/>
                    </a:ext>
                  </a:extLst>
                </a:gridCol>
                <a:gridCol w="1118940">
                  <a:extLst>
                    <a:ext uri="{9D8B030D-6E8A-4147-A177-3AD203B41FA5}">
                      <a16:colId xmlns:a16="http://schemas.microsoft.com/office/drawing/2014/main" val="30833639"/>
                    </a:ext>
                  </a:extLst>
                </a:gridCol>
                <a:gridCol w="841862">
                  <a:extLst>
                    <a:ext uri="{9D8B030D-6E8A-4147-A177-3AD203B41FA5}">
                      <a16:colId xmlns:a16="http://schemas.microsoft.com/office/drawing/2014/main" val="109957313"/>
                    </a:ext>
                  </a:extLst>
                </a:gridCol>
                <a:gridCol w="1034893">
                  <a:extLst>
                    <a:ext uri="{9D8B030D-6E8A-4147-A177-3AD203B41FA5}">
                      <a16:colId xmlns:a16="http://schemas.microsoft.com/office/drawing/2014/main" val="2444890774"/>
                    </a:ext>
                  </a:extLst>
                </a:gridCol>
                <a:gridCol w="607629">
                  <a:extLst>
                    <a:ext uri="{9D8B030D-6E8A-4147-A177-3AD203B41FA5}">
                      <a16:colId xmlns:a16="http://schemas.microsoft.com/office/drawing/2014/main" val="4270691807"/>
                    </a:ext>
                  </a:extLst>
                </a:gridCol>
              </a:tblGrid>
              <a:tr h="171450">
                <a:tc rowSpan="2">
                  <a:txBody>
                    <a:bodyPr/>
                    <a:lstStyle/>
                    <a:p>
                      <a:pPr marL="0" algn="ctr" defTabSz="914400" rtl="0" eaLnBrk="1" latinLnBrk="0" hangingPunct="1"/>
                      <a:r>
                        <a:rPr lang="pt-BR" sz="800" b="0" kern="1200">
                          <a:solidFill>
                            <a:srgbClr val="FFFFFF"/>
                          </a:solidFill>
                          <a:latin typeface="+mn-lt"/>
                          <a:ea typeface="+mn-ea"/>
                          <a:cs typeface="+mn-cs"/>
                        </a:rPr>
                        <a:t>Aprovação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gridSpan="2">
                  <a:txBody>
                    <a:bodyPr/>
                    <a:lstStyle/>
                    <a:p>
                      <a:pPr marL="0" algn="ctr" defTabSz="914400" rtl="0" eaLnBrk="1" latinLnBrk="0" hangingPunct="1"/>
                      <a:r>
                        <a:rPr lang="pt-BR" sz="800" b="0" kern="1200">
                          <a:solidFill>
                            <a:schemeClr val="bg1"/>
                          </a:solidFill>
                          <a:latin typeface="+mn-lt"/>
                          <a:ea typeface="+mn-ea"/>
                          <a:cs typeface="+mn-cs"/>
                        </a:rPr>
                        <a:t>Introdução</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hMerge="1">
                  <a:txBody>
                    <a:bodyPr/>
                    <a:lstStyle/>
                    <a:p>
                      <a:pPr algn="ctr"/>
                      <a:endParaRPr lang="pt-BR" sz="800"/>
                    </a:p>
                  </a:txBody>
                  <a:tcPr anchor="ctr"/>
                </a:tc>
                <a:tc rowSpan="2">
                  <a:txBody>
                    <a:bodyPr/>
                    <a:lstStyle/>
                    <a:p>
                      <a:pPr marL="0" algn="ctr" defTabSz="914400" rtl="0" eaLnBrk="1" latinLnBrk="0" hangingPunct="1"/>
                      <a:r>
                        <a:rPr lang="pt-BR" sz="800" b="0" kern="1200">
                          <a:solidFill>
                            <a:schemeClr val="bg1"/>
                          </a:solidFill>
                          <a:latin typeface="+mn-lt"/>
                          <a:ea typeface="+mn-ea"/>
                          <a:cs typeface="+mn-cs"/>
                        </a:rPr>
                        <a:t>As Is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Requisitos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Cenário</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To-Be</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mpd="sng">
                      <a:solidFill>
                        <a:srgbClr val="B2B2B2"/>
                      </a:solidFill>
                    </a:lnB>
                    <a:solidFill>
                      <a:srgbClr val="1F4E78"/>
                    </a:solidFill>
                  </a:tcPr>
                </a:tc>
                <a:tc rowSpan="2">
                  <a:txBody>
                    <a:bodyPr/>
                    <a:lstStyle/>
                    <a:p>
                      <a:pPr marL="0" algn="ctr" defTabSz="914400" rtl="0" eaLnBrk="1" latinLnBrk="0" hangingPunct="1"/>
                      <a:r>
                        <a:rPr lang="pt-BR" sz="800" b="0" kern="1200">
                          <a:solidFill>
                            <a:schemeClr val="bg1"/>
                          </a:solidFill>
                          <a:latin typeface="+mn-lt"/>
                          <a:ea typeface="+mn-ea"/>
                          <a:cs typeface="+mn-cs"/>
                        </a:rPr>
                        <a:t>Arquitetura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rgbClr val="1F4E78"/>
                    </a:solidFill>
                  </a:tcPr>
                </a:tc>
                <a:tc rowSpan="2">
                  <a:txBody>
                    <a:bodyPr/>
                    <a:lstStyle/>
                    <a:p>
                      <a:pPr algn="ctr"/>
                      <a:r>
                        <a:rPr lang="pt-BR" sz="800" b="0">
                          <a:solidFill>
                            <a:schemeClr val="bg1"/>
                          </a:solidFill>
                        </a:rPr>
                        <a:t>Custos</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chemeClr val="bg1"/>
                          </a:solidFill>
                        </a:rPr>
                        <a:t>Roadmap</a:t>
                      </a:r>
                    </a:p>
                  </a:txBody>
                  <a:tcPr anchor="ctr">
                    <a:lnL w="635" cap="flat" cmpd="sng" algn="ctr">
                      <a:solidFill>
                        <a:srgbClr val="B2B2B2"/>
                      </a:solidFill>
                      <a:prstDash val="solid"/>
                      <a:round/>
                      <a:headEnd type="none" w="med" len="med"/>
                      <a:tailEnd type="none" w="med" len="med"/>
                    </a:lnL>
                    <a:lnR w="635" cap="flat" cmpd="sng" algn="ctr">
                      <a:solidFill>
                        <a:srgbClr val="B2B2B2"/>
                      </a:solidFill>
                      <a:prstDash val="solid"/>
                      <a:round/>
                      <a:headEnd type="none" w="med" len="med"/>
                      <a:tailEnd type="none" w="med" len="med"/>
                    </a:lnR>
                    <a:lnT w="635" cmpd="sng">
                      <a:solidFill>
                        <a:srgbClr val="B2B2B2"/>
                      </a:solidFill>
                    </a:lnT>
                    <a:lnB w="635" cap="flat" cmpd="sng" algn="ctr">
                      <a:solidFill>
                        <a:srgbClr val="B2B2B2"/>
                      </a:solidFill>
                      <a:prstDash val="solid"/>
                      <a:round/>
                      <a:headEnd type="none" w="med" len="med"/>
                      <a:tailEnd type="none" w="med" len="med"/>
                    </a:lnB>
                    <a:solidFill>
                      <a:srgbClr val="1F4E78"/>
                    </a:solidFill>
                  </a:tcPr>
                </a:tc>
                <a:tc rowSpan="2">
                  <a:txBody>
                    <a:bodyPr/>
                    <a:lstStyle/>
                    <a:p>
                      <a:pPr algn="ctr"/>
                      <a:r>
                        <a:rPr lang="pt-BR" sz="800" b="0">
                          <a:solidFill>
                            <a:srgbClr val="1F497F"/>
                          </a:solidFill>
                        </a:rPr>
                        <a:t>Cronograma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chemeClr val="bg1"/>
                    </a:solidFill>
                  </a:tcPr>
                </a:tc>
                <a:tc rowSpan="2">
                  <a:txBody>
                    <a:bodyPr/>
                    <a:lstStyle/>
                    <a:p>
                      <a:pPr algn="ctr"/>
                      <a:r>
                        <a:rPr lang="pt-BR" sz="800" b="0">
                          <a:solidFill>
                            <a:schemeClr val="accent1">
                              <a:lumMod val="50000"/>
                            </a:schemeClr>
                          </a:solidFill>
                        </a:rPr>
                        <a:t>Organograma</a:t>
                      </a:r>
                    </a:p>
                  </a:txBody>
                  <a:tcPr anchor="ctr">
                    <a:lnL w="635" cap="flat" cmpd="sng" algn="ctr">
                      <a:solidFill>
                        <a:srgbClr val="B2B2B2"/>
                      </a:solidFill>
                      <a:prstDash val="solid"/>
                      <a:round/>
                      <a:headEnd type="none" w="med" len="med"/>
                      <a:tailEnd type="none" w="med" len="med"/>
                    </a:lnL>
                    <a:lnR w="635" cmpd="sng">
                      <a:solidFill>
                        <a:srgbClr val="B2B2B2"/>
                      </a:solidFill>
                    </a:lnR>
                    <a:lnT w="635" cmpd="sng">
                      <a:solidFill>
                        <a:srgbClr val="B2B2B2"/>
                      </a:solidFill>
                    </a:lnT>
                    <a:lnB w="635" cmpd="sng">
                      <a:solidFill>
                        <a:srgbClr val="B2B2B2"/>
                      </a:solidFill>
                    </a:lnB>
                    <a:solidFill>
                      <a:schemeClr val="bg1"/>
                    </a:solidFill>
                  </a:tcPr>
                </a:tc>
                <a:tc rowSpan="2">
                  <a:txBody>
                    <a:bodyPr/>
                    <a:lstStyle/>
                    <a:p>
                      <a:pPr algn="ctr"/>
                      <a:r>
                        <a:rPr lang="pt-BR" sz="800" b="0">
                          <a:solidFill>
                            <a:schemeClr val="accent1">
                              <a:lumMod val="50000"/>
                            </a:schemeClr>
                          </a:solidFill>
                        </a:rPr>
                        <a:t>Riscos</a:t>
                      </a:r>
                    </a:p>
                  </a:txBody>
                  <a:tcPr anchor="ctr">
                    <a:lnL w="635" cmpd="sng">
                      <a:solidFill>
                        <a:srgbClr val="B2B2B2"/>
                      </a:solidFill>
                    </a:lnL>
                    <a:lnR w="635" cmpd="sng">
                      <a:solidFill>
                        <a:srgbClr val="B2B2B2"/>
                      </a:solidFill>
                    </a:lnR>
                    <a:lnT w="635" cmpd="sng">
                      <a:solidFill>
                        <a:srgbClr val="B2B2B2"/>
                      </a:solidFill>
                    </a:lnT>
                    <a:lnB w="635" cmpd="sng">
                      <a:solidFill>
                        <a:srgbClr val="B2B2B2"/>
                      </a:solidFill>
                    </a:lnB>
                    <a:solidFill>
                      <a:schemeClr val="bg1"/>
                    </a:solidFill>
                  </a:tcPr>
                </a:tc>
                <a:extLst>
                  <a:ext uri="{0D108BD9-81ED-4DB2-BD59-A6C34878D82A}">
                    <a16:rowId xmlns:a16="http://schemas.microsoft.com/office/drawing/2014/main" val="223462689"/>
                  </a:ext>
                </a:extLst>
              </a:tr>
              <a:tr h="171450">
                <a:tc vMerge="1">
                  <a:txBody>
                    <a:bodyPr/>
                    <a:lstStyle/>
                    <a:p>
                      <a:pPr algn="ctr"/>
                      <a:endParaRPr lang="pt-BR" sz="800"/>
                    </a:p>
                  </a:txBody>
                  <a:tcPr/>
                </a:tc>
                <a:tc>
                  <a:txBody>
                    <a:bodyPr/>
                    <a:lstStyle/>
                    <a:p>
                      <a:pPr marL="0" algn="ctr" defTabSz="914400" rtl="0" eaLnBrk="1" latinLnBrk="0" hangingPunct="1"/>
                      <a:r>
                        <a:rPr lang="pt-BR" sz="800" b="0" kern="1200">
                          <a:solidFill>
                            <a:schemeClr val="bg1"/>
                          </a:solidFill>
                          <a:latin typeface="+mn-lt"/>
                          <a:ea typeface="+mn-ea"/>
                          <a:cs typeface="+mn-cs"/>
                        </a:rPr>
                        <a:t>Contexto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a:txBody>
                    <a:bodyPr/>
                    <a:lstStyle/>
                    <a:p>
                      <a:pPr marL="0" algn="ctr" defTabSz="914400" rtl="0" eaLnBrk="1" latinLnBrk="0" hangingPunct="1"/>
                      <a:r>
                        <a:rPr lang="pt-BR" sz="800" b="0" kern="1200">
                          <a:solidFill>
                            <a:schemeClr val="bg1"/>
                          </a:solidFill>
                          <a:latin typeface="+mn-lt"/>
                          <a:ea typeface="+mn-ea"/>
                          <a:cs typeface="+mn-cs"/>
                        </a:rPr>
                        <a:t>Objetivo</a:t>
                      </a:r>
                    </a:p>
                  </a:txBody>
                  <a:tcPr>
                    <a:lnL w="635" cmpd="sng">
                      <a:solidFill>
                        <a:srgbClr val="B2B2B2"/>
                      </a:solidFill>
                    </a:lnL>
                    <a:lnR w="635" cmpd="sng">
                      <a:solidFill>
                        <a:srgbClr val="B2B2B2"/>
                      </a:solidFill>
                    </a:lnR>
                    <a:lnT w="635" cmpd="sng">
                      <a:solidFill>
                        <a:srgbClr val="B2B2B2"/>
                      </a:solidFill>
                    </a:lnT>
                    <a:lnB w="635" cmpd="sng">
                      <a:solidFill>
                        <a:srgbClr val="B2B2B2"/>
                      </a:solidFill>
                    </a:lnB>
                    <a:solidFill>
                      <a:srgbClr val="1F4E78"/>
                    </a:solidFill>
                  </a:tcPr>
                </a:tc>
                <a:tc vMerge="1">
                  <a:txBody>
                    <a:bodyPr/>
                    <a:lstStyle/>
                    <a:p>
                      <a:pPr algn="ctr"/>
                      <a:endParaRPr lang="pt-BR" sz="800"/>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pPr algn="ctr"/>
                      <a:endParaRPr lang="pt-BR" sz="800"/>
                    </a:p>
                  </a:txBody>
                  <a:tcPr/>
                </a:tc>
                <a:tc vMerge="1">
                  <a:txBody>
                    <a:bodyPr/>
                    <a:lstStyle/>
                    <a:p>
                      <a:endParaRPr lang="pt-BR"/>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tc vMerge="1">
                  <a:txBody>
                    <a:bodyPr/>
                    <a:lstStyle/>
                    <a:p>
                      <a:pPr algn="ctr"/>
                      <a:endParaRPr lang="pt-BR" sz="800"/>
                    </a:p>
                  </a:txBody>
                  <a:tcPr/>
                </a:tc>
                <a:extLst>
                  <a:ext uri="{0D108BD9-81ED-4DB2-BD59-A6C34878D82A}">
                    <a16:rowId xmlns:a16="http://schemas.microsoft.com/office/drawing/2014/main" val="1682832702"/>
                  </a:ext>
                </a:extLst>
              </a:tr>
            </a:tbl>
          </a:graphicData>
        </a:graphic>
      </p:graphicFrame>
    </p:spTree>
    <p:extLst>
      <p:ext uri="{BB962C8B-B14F-4D97-AF65-F5344CB8AC3E}">
        <p14:creationId xmlns:p14="http://schemas.microsoft.com/office/powerpoint/2010/main" val="192068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7" name="Picture 10">
            <a:extLst>
              <a:ext uri="{FF2B5EF4-FFF2-40B4-BE49-F238E27FC236}">
                <a16:creationId xmlns:a16="http://schemas.microsoft.com/office/drawing/2014/main" id="{79697704-EADD-269B-4048-B90EF185D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115" y="1974393"/>
            <a:ext cx="345547" cy="34269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9;p38">
            <a:extLst>
              <a:ext uri="{FF2B5EF4-FFF2-40B4-BE49-F238E27FC236}">
                <a16:creationId xmlns:a16="http://schemas.microsoft.com/office/drawing/2014/main" id="{538A8108-F883-A6BF-68B3-43BBBDBC9D15}"/>
              </a:ext>
            </a:extLst>
          </p:cNvPr>
          <p:cNvSpPr txBox="1">
            <a:spLocks/>
          </p:cNvSpPr>
          <p:nvPr/>
        </p:nvSpPr>
        <p:spPr>
          <a:xfrm>
            <a:off x="4061012" y="422126"/>
            <a:ext cx="4069976"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C00000"/>
                </a:solidFill>
                <a:effectLst/>
                <a:uLnTx/>
                <a:uFillTx/>
                <a:latin typeface="Segoe UI Black" panose="020B0A02040204020203" pitchFamily="34" charset="0"/>
                <a:ea typeface="Segoe UI Black" panose="020B0A02040204020203" pitchFamily="34" charset="0"/>
                <a:cs typeface="Arial"/>
              </a:rPr>
              <a:t>AS IS</a:t>
            </a:r>
          </a:p>
        </p:txBody>
      </p:sp>
      <p:pic>
        <p:nvPicPr>
          <p:cNvPr id="5" name="Graphic 21">
            <a:extLst>
              <a:ext uri="{FF2B5EF4-FFF2-40B4-BE49-F238E27FC236}">
                <a16:creationId xmlns:a16="http://schemas.microsoft.com/office/drawing/2014/main" id="{A5A2EB24-B7CB-A48C-E966-1A591A0751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4006" y="1713566"/>
            <a:ext cx="813588" cy="81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áfico 7" descr="Usuários">
            <a:extLst>
              <a:ext uri="{FF2B5EF4-FFF2-40B4-BE49-F238E27FC236}">
                <a16:creationId xmlns:a16="http://schemas.microsoft.com/office/drawing/2014/main" id="{1DAD7D1B-0401-0819-1447-E574610E10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7925" y="4103568"/>
            <a:ext cx="672428" cy="672428"/>
          </a:xfrm>
          <a:prstGeom prst="rect">
            <a:avLst/>
          </a:prstGeom>
        </p:spPr>
      </p:pic>
      <p:pic>
        <p:nvPicPr>
          <p:cNvPr id="9" name="Gráfico 8" descr="Laptop">
            <a:extLst>
              <a:ext uri="{FF2B5EF4-FFF2-40B4-BE49-F238E27FC236}">
                <a16:creationId xmlns:a16="http://schemas.microsoft.com/office/drawing/2014/main" id="{B9C146CF-A8B5-1F9F-F91C-A0B2366FA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215" y="2912840"/>
            <a:ext cx="914400" cy="914400"/>
          </a:xfrm>
          <a:prstGeom prst="rect">
            <a:avLst/>
          </a:prstGeom>
        </p:spPr>
      </p:pic>
      <p:sp>
        <p:nvSpPr>
          <p:cNvPr id="11" name="CaixaDeTexto 10">
            <a:extLst>
              <a:ext uri="{FF2B5EF4-FFF2-40B4-BE49-F238E27FC236}">
                <a16:creationId xmlns:a16="http://schemas.microsoft.com/office/drawing/2014/main" id="{BE423B58-48FE-D10F-FA35-852B110CBF40}"/>
              </a:ext>
            </a:extLst>
          </p:cNvPr>
          <p:cNvSpPr txBox="1"/>
          <p:nvPr/>
        </p:nvSpPr>
        <p:spPr>
          <a:xfrm>
            <a:off x="2564882" y="4614348"/>
            <a:ext cx="1135247" cy="246221"/>
          </a:xfrm>
          <a:prstGeom prst="rect">
            <a:avLst/>
          </a:prstGeom>
          <a:noFill/>
        </p:spPr>
        <p:txBody>
          <a:bodyPr wrap="none" rtlCol="0">
            <a:spAutoFit/>
          </a:bodyPr>
          <a:lstStyle/>
          <a:p>
            <a:r>
              <a:rPr lang="en-US" sz="1000"/>
              <a:t>BP’s &amp; Developers</a:t>
            </a:r>
          </a:p>
        </p:txBody>
      </p:sp>
      <p:cxnSp>
        <p:nvCxnSpPr>
          <p:cNvPr id="12" name="Conector de Seta Reta 11">
            <a:extLst>
              <a:ext uri="{FF2B5EF4-FFF2-40B4-BE49-F238E27FC236}">
                <a16:creationId xmlns:a16="http://schemas.microsoft.com/office/drawing/2014/main" id="{176E9C90-5CA2-A10B-FA71-C396C840FA98}"/>
              </a:ext>
            </a:extLst>
          </p:cNvPr>
          <p:cNvCxnSpPr>
            <a:cxnSpLocks/>
          </p:cNvCxnSpPr>
          <p:nvPr/>
        </p:nvCxnSpPr>
        <p:spPr>
          <a:xfrm>
            <a:off x="3243587" y="2193202"/>
            <a:ext cx="0" cy="691446"/>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65F6AC1-91C9-A70E-68F2-5AB9BBC7AE5C}"/>
              </a:ext>
            </a:extLst>
          </p:cNvPr>
          <p:cNvCxnSpPr>
            <a:cxnSpLocks/>
          </p:cNvCxnSpPr>
          <p:nvPr/>
        </p:nvCxnSpPr>
        <p:spPr>
          <a:xfrm>
            <a:off x="3099571" y="2164568"/>
            <a:ext cx="0" cy="691446"/>
          </a:xfrm>
          <a:prstGeom prst="straightConnector1">
            <a:avLst/>
          </a:prstGeom>
          <a:ln w="12700">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CA26A9B6-8BC7-C726-8655-438DAA1197F1}"/>
              </a:ext>
            </a:extLst>
          </p:cNvPr>
          <p:cNvSpPr txBox="1"/>
          <p:nvPr/>
        </p:nvSpPr>
        <p:spPr>
          <a:xfrm>
            <a:off x="2286863" y="3608134"/>
            <a:ext cx="1674550" cy="507831"/>
          </a:xfrm>
          <a:prstGeom prst="rect">
            <a:avLst/>
          </a:prstGeom>
          <a:noFill/>
        </p:spPr>
        <p:txBody>
          <a:bodyPr wrap="square" rtlCol="0">
            <a:spAutoFit/>
          </a:bodyPr>
          <a:lstStyle/>
          <a:p>
            <a:pPr algn="ctr"/>
            <a:r>
              <a:rPr lang="en-US" sz="900" err="1"/>
              <a:t>Codificam</a:t>
            </a:r>
            <a:r>
              <a:rPr lang="en-US" sz="900"/>
              <a:t> e </a:t>
            </a:r>
            <a:r>
              <a:rPr lang="en-US" sz="900" err="1"/>
              <a:t>Compilam</a:t>
            </a:r>
            <a:r>
              <a:rPr lang="en-US" sz="900"/>
              <a:t> </a:t>
            </a:r>
            <a:r>
              <a:rPr lang="en-US" sz="900" err="1"/>
              <a:t>Aplicações</a:t>
            </a:r>
            <a:r>
              <a:rPr lang="en-US" sz="900"/>
              <a:t> com </a:t>
            </a:r>
            <a:r>
              <a:rPr lang="en-US" sz="900" err="1"/>
              <a:t>Senha</a:t>
            </a:r>
            <a:r>
              <a:rPr lang="en-US" sz="900"/>
              <a:t> BD PRD</a:t>
            </a:r>
          </a:p>
        </p:txBody>
      </p:sp>
      <p:cxnSp>
        <p:nvCxnSpPr>
          <p:cNvPr id="17" name="Conector de Seta Reta 16">
            <a:extLst>
              <a:ext uri="{FF2B5EF4-FFF2-40B4-BE49-F238E27FC236}">
                <a16:creationId xmlns:a16="http://schemas.microsoft.com/office/drawing/2014/main" id="{23910D8F-4EA9-F858-30A5-44CC953AA0C1}"/>
              </a:ext>
            </a:extLst>
          </p:cNvPr>
          <p:cNvCxnSpPr>
            <a:cxnSpLocks/>
            <a:endCxn id="16" idx="2"/>
          </p:cNvCxnSpPr>
          <p:nvPr/>
        </p:nvCxnSpPr>
        <p:spPr>
          <a:xfrm flipH="1" flipV="1">
            <a:off x="3124138" y="3996473"/>
            <a:ext cx="1" cy="29602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5" name="Graphic 21">
            <a:extLst>
              <a:ext uri="{FF2B5EF4-FFF2-40B4-BE49-F238E27FC236}">
                <a16:creationId xmlns:a16="http://schemas.microsoft.com/office/drawing/2014/main" id="{F347A46A-A21B-4D2C-1E62-7750A7A862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7303" y="3269922"/>
            <a:ext cx="989968" cy="98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áfico 36" descr="Homem">
            <a:extLst>
              <a:ext uri="{FF2B5EF4-FFF2-40B4-BE49-F238E27FC236}">
                <a16:creationId xmlns:a16="http://schemas.microsoft.com/office/drawing/2014/main" id="{C9E5DE0C-9B3A-7240-99DE-9E0E7177DA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4333" y="1807359"/>
            <a:ext cx="606251" cy="606251"/>
          </a:xfrm>
          <a:prstGeom prst="rect">
            <a:avLst/>
          </a:prstGeom>
        </p:spPr>
      </p:pic>
      <p:cxnSp>
        <p:nvCxnSpPr>
          <p:cNvPr id="38" name="Conector de Seta Reta 37">
            <a:extLst>
              <a:ext uri="{FF2B5EF4-FFF2-40B4-BE49-F238E27FC236}">
                <a16:creationId xmlns:a16="http://schemas.microsoft.com/office/drawing/2014/main" id="{152CDDC2-0F02-C1F2-F845-075C4CF81FA0}"/>
              </a:ext>
            </a:extLst>
          </p:cNvPr>
          <p:cNvCxnSpPr>
            <a:cxnSpLocks/>
          </p:cNvCxnSpPr>
          <p:nvPr/>
        </p:nvCxnSpPr>
        <p:spPr>
          <a:xfrm>
            <a:off x="5400394" y="4031196"/>
            <a:ext cx="1265947" cy="46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CaixaDeTexto 38">
            <a:extLst>
              <a:ext uri="{FF2B5EF4-FFF2-40B4-BE49-F238E27FC236}">
                <a16:creationId xmlns:a16="http://schemas.microsoft.com/office/drawing/2014/main" id="{FFEA6FF5-FD40-C83E-A6D1-AC78F84D4AEA}"/>
              </a:ext>
            </a:extLst>
          </p:cNvPr>
          <p:cNvSpPr txBox="1"/>
          <p:nvPr/>
        </p:nvSpPr>
        <p:spPr>
          <a:xfrm>
            <a:off x="4653115" y="2370145"/>
            <a:ext cx="428322" cy="246221"/>
          </a:xfrm>
          <a:prstGeom prst="rect">
            <a:avLst/>
          </a:prstGeom>
          <a:noFill/>
        </p:spPr>
        <p:txBody>
          <a:bodyPr wrap="none" rtlCol="0">
            <a:spAutoFit/>
          </a:bodyPr>
          <a:lstStyle/>
          <a:p>
            <a:r>
              <a:rPr lang="en-US" sz="1000"/>
              <a:t>Infra</a:t>
            </a:r>
          </a:p>
        </p:txBody>
      </p:sp>
      <p:sp>
        <p:nvSpPr>
          <p:cNvPr id="45" name="CaixaDeTexto 44">
            <a:extLst>
              <a:ext uri="{FF2B5EF4-FFF2-40B4-BE49-F238E27FC236}">
                <a16:creationId xmlns:a16="http://schemas.microsoft.com/office/drawing/2014/main" id="{3970CE25-C60B-917F-4C53-C7E13AEE8372}"/>
              </a:ext>
            </a:extLst>
          </p:cNvPr>
          <p:cNvSpPr txBox="1"/>
          <p:nvPr/>
        </p:nvSpPr>
        <p:spPr>
          <a:xfrm>
            <a:off x="5489247" y="3999534"/>
            <a:ext cx="879467" cy="553998"/>
          </a:xfrm>
          <a:prstGeom prst="rect">
            <a:avLst/>
          </a:prstGeom>
          <a:noFill/>
        </p:spPr>
        <p:txBody>
          <a:bodyPr wrap="square" rtlCol="0">
            <a:spAutoFit/>
          </a:bodyPr>
          <a:lstStyle/>
          <a:p>
            <a:r>
              <a:rPr lang="en-US" sz="1000"/>
              <a:t>Deploy of</a:t>
            </a:r>
          </a:p>
          <a:p>
            <a:r>
              <a:rPr lang="en-US" sz="1000"/>
              <a:t>Exe, war, ear package</a:t>
            </a:r>
          </a:p>
        </p:txBody>
      </p:sp>
      <p:grpSp>
        <p:nvGrpSpPr>
          <p:cNvPr id="52" name="Agrupar 51">
            <a:extLst>
              <a:ext uri="{FF2B5EF4-FFF2-40B4-BE49-F238E27FC236}">
                <a16:creationId xmlns:a16="http://schemas.microsoft.com/office/drawing/2014/main" id="{9F2BDF8A-E478-A0FC-862A-1E4FE3BA36EC}"/>
              </a:ext>
            </a:extLst>
          </p:cNvPr>
          <p:cNvGrpSpPr/>
          <p:nvPr/>
        </p:nvGrpSpPr>
        <p:grpSpPr>
          <a:xfrm>
            <a:off x="6484522" y="3222152"/>
            <a:ext cx="455574" cy="407619"/>
            <a:chOff x="320538" y="2200247"/>
            <a:chExt cx="609205" cy="547025"/>
          </a:xfrm>
        </p:grpSpPr>
        <p:sp>
          <p:nvSpPr>
            <p:cNvPr id="53" name="Elipse 52">
              <a:extLst>
                <a:ext uri="{FF2B5EF4-FFF2-40B4-BE49-F238E27FC236}">
                  <a16:creationId xmlns:a16="http://schemas.microsoft.com/office/drawing/2014/main" id="{EBA4AE34-BAD4-5D1D-E66D-3A5BAF25B6E4}"/>
                </a:ext>
              </a:extLst>
            </p:cNvPr>
            <p:cNvSpPr/>
            <p:nvPr/>
          </p:nvSpPr>
          <p:spPr>
            <a:xfrm>
              <a:off x="335795" y="2200247"/>
              <a:ext cx="573859" cy="538870"/>
            </a:xfrm>
            <a:prstGeom prst="ellipse">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 Código QR&#10;&#10;Descrição gerada automaticamente">
              <a:extLst>
                <a:ext uri="{FF2B5EF4-FFF2-40B4-BE49-F238E27FC236}">
                  <a16:creationId xmlns:a16="http://schemas.microsoft.com/office/drawing/2014/main" id="{4DB56D3F-E21F-FE68-71AC-A1F4AF73D9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805" y="2200247"/>
              <a:ext cx="458026" cy="458026"/>
            </a:xfrm>
            <a:prstGeom prst="rect">
              <a:avLst/>
            </a:prstGeom>
          </p:spPr>
        </p:pic>
        <p:sp>
          <p:nvSpPr>
            <p:cNvPr id="55" name="CaixaDeTexto 54">
              <a:extLst>
                <a:ext uri="{FF2B5EF4-FFF2-40B4-BE49-F238E27FC236}">
                  <a16:creationId xmlns:a16="http://schemas.microsoft.com/office/drawing/2014/main" id="{E3037010-8657-277E-D188-E82DC54E85BC}"/>
                </a:ext>
              </a:extLst>
            </p:cNvPr>
            <p:cNvSpPr txBox="1"/>
            <p:nvPr/>
          </p:nvSpPr>
          <p:spPr>
            <a:xfrm>
              <a:off x="320538" y="2540754"/>
              <a:ext cx="609205" cy="206518"/>
            </a:xfrm>
            <a:prstGeom prst="rect">
              <a:avLst/>
            </a:prstGeom>
            <a:noFill/>
          </p:spPr>
          <p:txBody>
            <a:bodyPr wrap="none" rtlCol="0">
              <a:spAutoFit/>
            </a:bodyPr>
            <a:lstStyle/>
            <a:p>
              <a:r>
                <a:rPr lang="pt-BR" sz="400" b="1"/>
                <a:t>ON PREMISE</a:t>
              </a:r>
            </a:p>
          </p:txBody>
        </p:sp>
      </p:grpSp>
      <p:pic>
        <p:nvPicPr>
          <p:cNvPr id="56" name="Gráfico 55" descr="Homem">
            <a:extLst>
              <a:ext uri="{FF2B5EF4-FFF2-40B4-BE49-F238E27FC236}">
                <a16:creationId xmlns:a16="http://schemas.microsoft.com/office/drawing/2014/main" id="{4E0F61AF-A61B-625B-A5D2-1E59C94805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36094" y="3426536"/>
            <a:ext cx="606251" cy="606251"/>
          </a:xfrm>
          <a:prstGeom prst="rect">
            <a:avLst/>
          </a:prstGeom>
        </p:spPr>
      </p:pic>
      <p:sp>
        <p:nvSpPr>
          <p:cNvPr id="57" name="CaixaDeTexto 56">
            <a:extLst>
              <a:ext uri="{FF2B5EF4-FFF2-40B4-BE49-F238E27FC236}">
                <a16:creationId xmlns:a16="http://schemas.microsoft.com/office/drawing/2014/main" id="{6C16094D-CD57-BD59-514B-2E53145C6B4D}"/>
              </a:ext>
            </a:extLst>
          </p:cNvPr>
          <p:cNvSpPr txBox="1"/>
          <p:nvPr/>
        </p:nvSpPr>
        <p:spPr>
          <a:xfrm>
            <a:off x="4399242" y="3989161"/>
            <a:ext cx="1135247" cy="246221"/>
          </a:xfrm>
          <a:prstGeom prst="rect">
            <a:avLst/>
          </a:prstGeom>
          <a:noFill/>
        </p:spPr>
        <p:txBody>
          <a:bodyPr wrap="none" rtlCol="0">
            <a:spAutoFit/>
          </a:bodyPr>
          <a:lstStyle/>
          <a:p>
            <a:r>
              <a:rPr lang="en-US" sz="1000"/>
              <a:t>BP’s &amp; Developers</a:t>
            </a:r>
          </a:p>
        </p:txBody>
      </p:sp>
      <p:pic>
        <p:nvPicPr>
          <p:cNvPr id="59" name="Imagem 58" descr="Foto preta e branca de placa de sinalização&#10;&#10;Descrição gerada automaticamente">
            <a:extLst>
              <a:ext uri="{FF2B5EF4-FFF2-40B4-BE49-F238E27FC236}">
                <a16:creationId xmlns:a16="http://schemas.microsoft.com/office/drawing/2014/main" id="{80E82379-7F1C-2376-8759-5FCBD4F123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9495" y="3728251"/>
            <a:ext cx="371621" cy="337291"/>
          </a:xfrm>
          <a:prstGeom prst="rect">
            <a:avLst/>
          </a:prstGeom>
        </p:spPr>
      </p:pic>
      <p:cxnSp>
        <p:nvCxnSpPr>
          <p:cNvPr id="60" name="Conector de Seta Reta 59">
            <a:extLst>
              <a:ext uri="{FF2B5EF4-FFF2-40B4-BE49-F238E27FC236}">
                <a16:creationId xmlns:a16="http://schemas.microsoft.com/office/drawing/2014/main" id="{65DCCF88-B747-C149-8C6C-E55B4CE9D9E9}"/>
              </a:ext>
            </a:extLst>
          </p:cNvPr>
          <p:cNvCxnSpPr>
            <a:cxnSpLocks/>
          </p:cNvCxnSpPr>
          <p:nvPr/>
        </p:nvCxnSpPr>
        <p:spPr>
          <a:xfrm flipV="1">
            <a:off x="4048606" y="2264125"/>
            <a:ext cx="546489" cy="903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de Seta Reta 60">
            <a:extLst>
              <a:ext uri="{FF2B5EF4-FFF2-40B4-BE49-F238E27FC236}">
                <a16:creationId xmlns:a16="http://schemas.microsoft.com/office/drawing/2014/main" id="{B35EFF4E-8EE3-40B7-0D6F-E3B97E5A013E}"/>
              </a:ext>
            </a:extLst>
          </p:cNvPr>
          <p:cNvCxnSpPr>
            <a:cxnSpLocks/>
          </p:cNvCxnSpPr>
          <p:nvPr/>
        </p:nvCxnSpPr>
        <p:spPr>
          <a:xfrm>
            <a:off x="4065205" y="3326580"/>
            <a:ext cx="664982" cy="614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ector de Seta Reta 62">
            <a:extLst>
              <a:ext uri="{FF2B5EF4-FFF2-40B4-BE49-F238E27FC236}">
                <a16:creationId xmlns:a16="http://schemas.microsoft.com/office/drawing/2014/main" id="{1A4F2B71-A913-69F4-198B-448BDFBDD4A6}"/>
              </a:ext>
            </a:extLst>
          </p:cNvPr>
          <p:cNvCxnSpPr>
            <a:cxnSpLocks/>
          </p:cNvCxnSpPr>
          <p:nvPr/>
        </p:nvCxnSpPr>
        <p:spPr>
          <a:xfrm flipV="1">
            <a:off x="5141911" y="2099871"/>
            <a:ext cx="1088318" cy="891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Fluxograma: Conector 63">
            <a:extLst>
              <a:ext uri="{FF2B5EF4-FFF2-40B4-BE49-F238E27FC236}">
                <a16:creationId xmlns:a16="http://schemas.microsoft.com/office/drawing/2014/main" id="{4F864871-FEF1-CA28-22B6-24D64DA28E76}"/>
              </a:ext>
            </a:extLst>
          </p:cNvPr>
          <p:cNvSpPr/>
          <p:nvPr/>
        </p:nvSpPr>
        <p:spPr>
          <a:xfrm>
            <a:off x="5279176" y="1681294"/>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3</a:t>
            </a:r>
          </a:p>
        </p:txBody>
      </p:sp>
      <p:sp>
        <p:nvSpPr>
          <p:cNvPr id="65" name="CaixaDeTexto 64">
            <a:extLst>
              <a:ext uri="{FF2B5EF4-FFF2-40B4-BE49-F238E27FC236}">
                <a16:creationId xmlns:a16="http://schemas.microsoft.com/office/drawing/2014/main" id="{9B697667-6C90-0999-B0D8-A45028DE57DA}"/>
              </a:ext>
            </a:extLst>
          </p:cNvPr>
          <p:cNvSpPr txBox="1"/>
          <p:nvPr/>
        </p:nvSpPr>
        <p:spPr>
          <a:xfrm>
            <a:off x="6643270" y="1534902"/>
            <a:ext cx="450764" cy="276999"/>
          </a:xfrm>
          <a:prstGeom prst="rect">
            <a:avLst/>
          </a:prstGeom>
          <a:noFill/>
        </p:spPr>
        <p:txBody>
          <a:bodyPr wrap="none" rtlCol="0">
            <a:spAutoFit/>
          </a:bodyPr>
          <a:lstStyle/>
          <a:p>
            <a:r>
              <a:rPr lang="pt-BR" sz="1200" b="1"/>
              <a:t>PRD</a:t>
            </a:r>
            <a:endParaRPr lang="pt-BR" b="1"/>
          </a:p>
        </p:txBody>
      </p:sp>
      <p:sp>
        <p:nvSpPr>
          <p:cNvPr id="69" name="CaixaDeTexto 68">
            <a:extLst>
              <a:ext uri="{FF2B5EF4-FFF2-40B4-BE49-F238E27FC236}">
                <a16:creationId xmlns:a16="http://schemas.microsoft.com/office/drawing/2014/main" id="{34119B01-4D7E-27C9-E7F4-61330B1D0FA5}"/>
              </a:ext>
            </a:extLst>
          </p:cNvPr>
          <p:cNvSpPr txBox="1"/>
          <p:nvPr/>
        </p:nvSpPr>
        <p:spPr>
          <a:xfrm>
            <a:off x="2634314" y="1786407"/>
            <a:ext cx="1215397" cy="400110"/>
          </a:xfrm>
          <a:prstGeom prst="rect">
            <a:avLst/>
          </a:prstGeom>
          <a:noFill/>
        </p:spPr>
        <p:txBody>
          <a:bodyPr wrap="none" rtlCol="0">
            <a:spAutoFit/>
          </a:bodyPr>
          <a:lstStyle/>
          <a:p>
            <a:pPr algn="ctr"/>
            <a:r>
              <a:rPr lang="en-US" sz="1000" err="1"/>
              <a:t>Armazenamento</a:t>
            </a:r>
            <a:r>
              <a:rPr lang="en-US" sz="1000"/>
              <a:t> de</a:t>
            </a:r>
          </a:p>
          <a:p>
            <a:pPr algn="ctr"/>
            <a:r>
              <a:rPr lang="en-US" sz="1000"/>
              <a:t> Código Fonte</a:t>
            </a:r>
          </a:p>
        </p:txBody>
      </p:sp>
      <p:sp>
        <p:nvSpPr>
          <p:cNvPr id="70" name="Fluxograma: Conector 69">
            <a:extLst>
              <a:ext uri="{FF2B5EF4-FFF2-40B4-BE49-F238E27FC236}">
                <a16:creationId xmlns:a16="http://schemas.microsoft.com/office/drawing/2014/main" id="{0B14BD70-59E6-2BA6-E084-1602304EC393}"/>
              </a:ext>
            </a:extLst>
          </p:cNvPr>
          <p:cNvSpPr/>
          <p:nvPr/>
        </p:nvSpPr>
        <p:spPr>
          <a:xfrm>
            <a:off x="3173984" y="1119706"/>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2</a:t>
            </a:r>
          </a:p>
        </p:txBody>
      </p:sp>
      <p:grpSp>
        <p:nvGrpSpPr>
          <p:cNvPr id="71" name="Agrupar 70">
            <a:extLst>
              <a:ext uri="{FF2B5EF4-FFF2-40B4-BE49-F238E27FC236}">
                <a16:creationId xmlns:a16="http://schemas.microsoft.com/office/drawing/2014/main" id="{70A89F5B-F97E-00A3-CE09-CD21E807CC44}"/>
              </a:ext>
            </a:extLst>
          </p:cNvPr>
          <p:cNvGrpSpPr/>
          <p:nvPr/>
        </p:nvGrpSpPr>
        <p:grpSpPr>
          <a:xfrm>
            <a:off x="6316953" y="1625714"/>
            <a:ext cx="455574" cy="407619"/>
            <a:chOff x="320538" y="2200247"/>
            <a:chExt cx="609205" cy="547025"/>
          </a:xfrm>
        </p:grpSpPr>
        <p:sp>
          <p:nvSpPr>
            <p:cNvPr id="72" name="Elipse 71">
              <a:extLst>
                <a:ext uri="{FF2B5EF4-FFF2-40B4-BE49-F238E27FC236}">
                  <a16:creationId xmlns:a16="http://schemas.microsoft.com/office/drawing/2014/main" id="{7F771B10-840D-DF33-4D90-C974B293B0B2}"/>
                </a:ext>
              </a:extLst>
            </p:cNvPr>
            <p:cNvSpPr/>
            <p:nvPr/>
          </p:nvSpPr>
          <p:spPr>
            <a:xfrm>
              <a:off x="335795" y="2200247"/>
              <a:ext cx="573859" cy="538870"/>
            </a:xfrm>
            <a:prstGeom prst="ellipse">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3" name="Imagem 72" descr="Ícone, Código QR&#10;&#10;Descrição gerada automaticamente">
              <a:extLst>
                <a:ext uri="{FF2B5EF4-FFF2-40B4-BE49-F238E27FC236}">
                  <a16:creationId xmlns:a16="http://schemas.microsoft.com/office/drawing/2014/main" id="{2B8760CD-B3AB-07AD-1839-AE4E3136D4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805" y="2200247"/>
              <a:ext cx="458026" cy="458026"/>
            </a:xfrm>
            <a:prstGeom prst="rect">
              <a:avLst/>
            </a:prstGeom>
          </p:spPr>
        </p:pic>
        <p:sp>
          <p:nvSpPr>
            <p:cNvPr id="74" name="CaixaDeTexto 73">
              <a:extLst>
                <a:ext uri="{FF2B5EF4-FFF2-40B4-BE49-F238E27FC236}">
                  <a16:creationId xmlns:a16="http://schemas.microsoft.com/office/drawing/2014/main" id="{AED33C5D-DCD7-2AA5-70E4-168F96882BCD}"/>
                </a:ext>
              </a:extLst>
            </p:cNvPr>
            <p:cNvSpPr txBox="1"/>
            <p:nvPr/>
          </p:nvSpPr>
          <p:spPr>
            <a:xfrm>
              <a:off x="320538" y="2540754"/>
              <a:ext cx="609205" cy="206518"/>
            </a:xfrm>
            <a:prstGeom prst="rect">
              <a:avLst/>
            </a:prstGeom>
            <a:noFill/>
          </p:spPr>
          <p:txBody>
            <a:bodyPr wrap="none" rtlCol="0">
              <a:spAutoFit/>
            </a:bodyPr>
            <a:lstStyle/>
            <a:p>
              <a:r>
                <a:rPr lang="pt-BR" sz="400" b="1"/>
                <a:t>ON PREMISE</a:t>
              </a:r>
            </a:p>
          </p:txBody>
        </p:sp>
      </p:grpSp>
      <p:pic>
        <p:nvPicPr>
          <p:cNvPr id="75" name="Picture 2" descr="Como adicionar pastas do Windows aos seus Favoritos [Acesso Rápido] –  Aplicativos e Software – Tecnoblog">
            <a:extLst>
              <a:ext uri="{FF2B5EF4-FFF2-40B4-BE49-F238E27FC236}">
                <a16:creationId xmlns:a16="http://schemas.microsoft.com/office/drawing/2014/main" id="{B7E8B4A6-A08F-736D-AEC7-C121F6A4B3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093" y="1425482"/>
            <a:ext cx="543291" cy="307777"/>
          </a:xfrm>
          <a:prstGeom prst="rect">
            <a:avLst/>
          </a:prstGeom>
          <a:noFill/>
          <a:extLst>
            <a:ext uri="{909E8E84-426E-40DD-AFC4-6F175D3DCCD1}">
              <a14:hiddenFill xmlns:a14="http://schemas.microsoft.com/office/drawing/2010/main">
                <a:solidFill>
                  <a:srgbClr val="FFFFFF"/>
                </a:solidFill>
              </a14:hiddenFill>
            </a:ext>
          </a:extLst>
        </p:spPr>
      </p:pic>
      <p:sp>
        <p:nvSpPr>
          <p:cNvPr id="79" name="CaixaDeTexto 78">
            <a:extLst>
              <a:ext uri="{FF2B5EF4-FFF2-40B4-BE49-F238E27FC236}">
                <a16:creationId xmlns:a16="http://schemas.microsoft.com/office/drawing/2014/main" id="{83844A36-AFFD-A120-C23E-F4B3DD4CB4B1}"/>
              </a:ext>
            </a:extLst>
          </p:cNvPr>
          <p:cNvSpPr txBox="1"/>
          <p:nvPr/>
        </p:nvSpPr>
        <p:spPr>
          <a:xfrm>
            <a:off x="6388861" y="2472881"/>
            <a:ext cx="767332" cy="369332"/>
          </a:xfrm>
          <a:prstGeom prst="rect">
            <a:avLst/>
          </a:prstGeom>
          <a:noFill/>
        </p:spPr>
        <p:txBody>
          <a:bodyPr wrap="square" rtlCol="0">
            <a:spAutoFit/>
          </a:bodyPr>
          <a:lstStyle/>
          <a:p>
            <a:pPr algn="ctr"/>
            <a:r>
              <a:rPr lang="en-US" sz="900" b="1" err="1"/>
              <a:t>Servidor</a:t>
            </a:r>
            <a:r>
              <a:rPr lang="en-US" sz="900" b="1"/>
              <a:t> </a:t>
            </a:r>
            <a:r>
              <a:rPr lang="en-US" sz="900" b="1" err="1"/>
              <a:t>Aplicação</a:t>
            </a:r>
            <a:endParaRPr lang="en-US" sz="900" b="1"/>
          </a:p>
        </p:txBody>
      </p:sp>
      <p:sp>
        <p:nvSpPr>
          <p:cNvPr id="83" name="CaixaDeTexto 82">
            <a:extLst>
              <a:ext uri="{FF2B5EF4-FFF2-40B4-BE49-F238E27FC236}">
                <a16:creationId xmlns:a16="http://schemas.microsoft.com/office/drawing/2014/main" id="{D8DE2EBB-2C8D-94B9-B455-BAFA7158F0EA}"/>
              </a:ext>
            </a:extLst>
          </p:cNvPr>
          <p:cNvSpPr txBox="1"/>
          <p:nvPr/>
        </p:nvSpPr>
        <p:spPr>
          <a:xfrm>
            <a:off x="6591350" y="4182066"/>
            <a:ext cx="767332" cy="369332"/>
          </a:xfrm>
          <a:prstGeom prst="rect">
            <a:avLst/>
          </a:prstGeom>
          <a:noFill/>
        </p:spPr>
        <p:txBody>
          <a:bodyPr wrap="square" rtlCol="0">
            <a:spAutoFit/>
          </a:bodyPr>
          <a:lstStyle/>
          <a:p>
            <a:pPr algn="ctr"/>
            <a:r>
              <a:rPr lang="en-US" sz="900" b="1" err="1"/>
              <a:t>Servidor</a:t>
            </a:r>
            <a:r>
              <a:rPr lang="en-US" sz="900" b="1"/>
              <a:t> </a:t>
            </a:r>
            <a:r>
              <a:rPr lang="en-US" sz="900" b="1" err="1"/>
              <a:t>Aplicação</a:t>
            </a:r>
            <a:endParaRPr lang="en-US" sz="900" b="1"/>
          </a:p>
        </p:txBody>
      </p:sp>
      <p:sp>
        <p:nvSpPr>
          <p:cNvPr id="84" name="CaixaDeTexto 83">
            <a:extLst>
              <a:ext uri="{FF2B5EF4-FFF2-40B4-BE49-F238E27FC236}">
                <a16:creationId xmlns:a16="http://schemas.microsoft.com/office/drawing/2014/main" id="{A248F9D6-71AA-3960-5E93-EBAD70199363}"/>
              </a:ext>
            </a:extLst>
          </p:cNvPr>
          <p:cNvSpPr txBox="1"/>
          <p:nvPr/>
        </p:nvSpPr>
        <p:spPr>
          <a:xfrm>
            <a:off x="6831403" y="3059939"/>
            <a:ext cx="482824" cy="276999"/>
          </a:xfrm>
          <a:prstGeom prst="rect">
            <a:avLst/>
          </a:prstGeom>
          <a:noFill/>
        </p:spPr>
        <p:txBody>
          <a:bodyPr wrap="none" rtlCol="0">
            <a:spAutoFit/>
          </a:bodyPr>
          <a:lstStyle/>
          <a:p>
            <a:r>
              <a:rPr lang="pt-BR" sz="1200" b="1"/>
              <a:t>HML</a:t>
            </a:r>
            <a:endParaRPr lang="pt-BR" b="1"/>
          </a:p>
        </p:txBody>
      </p:sp>
      <p:sp>
        <p:nvSpPr>
          <p:cNvPr id="87" name="CaixaDeTexto 86">
            <a:extLst>
              <a:ext uri="{FF2B5EF4-FFF2-40B4-BE49-F238E27FC236}">
                <a16:creationId xmlns:a16="http://schemas.microsoft.com/office/drawing/2014/main" id="{6DCFE20E-F805-BC40-8D29-BA261B827A3A}"/>
              </a:ext>
            </a:extLst>
          </p:cNvPr>
          <p:cNvSpPr txBox="1"/>
          <p:nvPr/>
        </p:nvSpPr>
        <p:spPr>
          <a:xfrm>
            <a:off x="2873805" y="3131005"/>
            <a:ext cx="645612" cy="307777"/>
          </a:xfrm>
          <a:prstGeom prst="rect">
            <a:avLst/>
          </a:prstGeom>
          <a:noFill/>
        </p:spPr>
        <p:txBody>
          <a:bodyPr wrap="square" rtlCol="0">
            <a:spAutoFit/>
          </a:bodyPr>
          <a:lstStyle/>
          <a:p>
            <a:pPr algn="ctr"/>
            <a:r>
              <a:rPr lang="en-US" sz="1400" b="1"/>
              <a:t>IDE</a:t>
            </a:r>
          </a:p>
        </p:txBody>
      </p:sp>
      <p:pic>
        <p:nvPicPr>
          <p:cNvPr id="1026" name="Picture 2">
            <a:extLst>
              <a:ext uri="{FF2B5EF4-FFF2-40B4-BE49-F238E27FC236}">
                <a16:creationId xmlns:a16="http://schemas.microsoft.com/office/drawing/2014/main" id="{9A57A181-E4A4-D51D-9D89-CA2089D53E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9407" y="2441069"/>
            <a:ext cx="344774" cy="2433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9A39763-3CA5-F44D-A7D8-12364D752C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1328" y="4189189"/>
            <a:ext cx="344774" cy="243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19051" y="6566035"/>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err="1">
                <a:latin typeface="Segoe UI" panose="020B0502040204020203" pitchFamily="34" charset="0"/>
                <a:cs typeface="Segoe UI" panose="020B0502040204020203" pitchFamily="34" charset="0"/>
              </a:rPr>
              <a:t>Foram</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mapeadas</a:t>
            </a:r>
            <a:r>
              <a:rPr lang="en-US" sz="1100" b="1" dirty="0">
                <a:latin typeface="Segoe UI" panose="020B0502040204020203" pitchFamily="34" charset="0"/>
                <a:cs typeface="Segoe UI" panose="020B0502040204020203" pitchFamily="34" charset="0"/>
              </a:rPr>
              <a:t> 17 </a:t>
            </a:r>
            <a:r>
              <a:rPr lang="en-US" sz="1100" b="1" dirty="0" err="1">
                <a:latin typeface="Segoe UI" panose="020B0502040204020203" pitchFamily="34" charset="0"/>
                <a:cs typeface="Segoe UI" panose="020B0502040204020203" pitchFamily="34" charset="0"/>
              </a:rPr>
              <a:t>aplicações</a:t>
            </a:r>
            <a:r>
              <a:rPr lang="en-US" sz="1100" b="1" dirty="0">
                <a:latin typeface="Segoe UI" panose="020B0502040204020203" pitchFamily="34" charset="0"/>
                <a:cs typeface="Segoe UI" panose="020B0502040204020203" pitchFamily="34" charset="0"/>
              </a:rPr>
              <a:t> de 9 </a:t>
            </a:r>
            <a:r>
              <a:rPr lang="en-US" sz="1100" b="1" dirty="0" err="1">
                <a:latin typeface="Segoe UI" panose="020B0502040204020203" pitchFamily="34" charset="0"/>
                <a:cs typeface="Segoe UI" panose="020B0502040204020203" pitchFamily="34" charset="0"/>
              </a:rPr>
              <a:t>sistemas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na</a:t>
            </a:r>
            <a:r>
              <a:rPr lang="en-US" sz="1100" b="1" dirty="0">
                <a:latin typeface="Segoe UI" panose="020B0502040204020203" pitchFamily="34" charset="0"/>
                <a:cs typeface="Segoe UI" panose="020B0502040204020203" pitchFamily="34" charset="0"/>
              </a:rPr>
              <a:t> HDA </a:t>
            </a:r>
            <a:r>
              <a:rPr lang="en-US" sz="1100" b="1" dirty="0" err="1">
                <a:latin typeface="Segoe UI" panose="020B0502040204020203" pitchFamily="34" charset="0"/>
                <a:cs typeface="Segoe UI" panose="020B0502040204020203" pitchFamily="34" charset="0"/>
              </a:rPr>
              <a:t>onde</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credenciais</a:t>
            </a:r>
            <a:r>
              <a:rPr lang="en-US" sz="1100" b="1" dirty="0">
                <a:latin typeface="Segoe UI" panose="020B0502040204020203" pitchFamily="34" charset="0"/>
                <a:cs typeface="Segoe UI" panose="020B0502040204020203" pitchFamily="34" charset="0"/>
              </a:rPr>
              <a:t> de </a:t>
            </a:r>
            <a:r>
              <a:rPr lang="en-US" sz="1100" b="1" dirty="0" err="1">
                <a:latin typeface="Segoe UI" panose="020B0502040204020203" pitchFamily="34" charset="0"/>
                <a:cs typeface="Segoe UI" panose="020B0502040204020203" pitchFamily="34" charset="0"/>
              </a:rPr>
              <a:t>produção</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podem</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atualmente</a:t>
            </a:r>
            <a:r>
              <a:rPr lang="en-US" sz="1100" b="1" dirty="0">
                <a:latin typeface="Segoe UI" panose="020B0502040204020203" pitchFamily="34" charset="0"/>
                <a:cs typeface="Segoe UI" panose="020B0502040204020203" pitchFamily="34" charset="0"/>
              </a:rPr>
              <a:t> ser </a:t>
            </a:r>
            <a:r>
              <a:rPr lang="en-US" sz="1100" b="1" dirty="0" err="1">
                <a:latin typeface="Segoe UI" panose="020B0502040204020203" pitchFamily="34" charset="0"/>
                <a:cs typeface="Segoe UI" panose="020B0502040204020203" pitchFamily="34" charset="0"/>
              </a:rPr>
              <a:t>acessadas</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por</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meio</a:t>
            </a:r>
            <a:r>
              <a:rPr lang="en-US" sz="1100" b="1" dirty="0">
                <a:latin typeface="Segoe UI" panose="020B0502040204020203" pitchFamily="34" charset="0"/>
                <a:cs typeface="Segoe UI" panose="020B0502040204020203" pitchFamily="34" charset="0"/>
              </a:rPr>
              <a:t> do Código de </a:t>
            </a:r>
            <a:r>
              <a:rPr lang="en-US" sz="1100" b="1" dirty="0" err="1">
                <a:latin typeface="Segoe UI" panose="020B0502040204020203" pitchFamily="34" charset="0"/>
                <a:cs typeface="Segoe UI" panose="020B0502040204020203" pitchFamily="34" charset="0"/>
              </a:rPr>
              <a:t>fonte</a:t>
            </a:r>
            <a:r>
              <a:rPr lang="en-US" sz="1100" b="1" dirty="0">
                <a:latin typeface="Segoe UI" panose="020B0502040204020203" pitchFamily="34" charset="0"/>
                <a:cs typeface="Segoe UI" panose="020B0502040204020203" pitchFamily="34" charset="0"/>
              </a:rPr>
              <a:t>.</a:t>
            </a:r>
          </a:p>
        </p:txBody>
      </p:sp>
      <p:pic>
        <p:nvPicPr>
          <p:cNvPr id="1032" name="Picture 6" descr="Delphi - ícones de logotipo grátis">
            <a:extLst>
              <a:ext uri="{FF2B5EF4-FFF2-40B4-BE49-F238E27FC236}">
                <a16:creationId xmlns:a16="http://schemas.microsoft.com/office/drawing/2014/main" id="{59206FE4-8481-E26B-DCB3-A18703B2A6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73372" y="2147029"/>
            <a:ext cx="217826" cy="21782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8" descr="Lotus Notes – Wikipédia, a enciclopédia livre">
            <a:extLst>
              <a:ext uri="{FF2B5EF4-FFF2-40B4-BE49-F238E27FC236}">
                <a16:creationId xmlns:a16="http://schemas.microsoft.com/office/drawing/2014/main" id="{071A70ED-B2F0-B9AB-17B9-C9FF5DA7B0A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3024" y="3168407"/>
            <a:ext cx="469589" cy="4695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Lotus Notes – Wikipédia, a enciclopédia livre">
            <a:extLst>
              <a:ext uri="{FF2B5EF4-FFF2-40B4-BE49-F238E27FC236}">
                <a16:creationId xmlns:a16="http://schemas.microsoft.com/office/drawing/2014/main" id="{E3E5B26F-4052-2159-C9E2-8A6FA271EBE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79010" y="1475210"/>
            <a:ext cx="469589" cy="469589"/>
          </a:xfrm>
          <a:prstGeom prst="rect">
            <a:avLst/>
          </a:prstGeom>
          <a:noFill/>
          <a:extLst>
            <a:ext uri="{909E8E84-426E-40DD-AFC4-6F175D3DCCD1}">
              <a14:hiddenFill xmlns:a14="http://schemas.microsoft.com/office/drawing/2010/main">
                <a:solidFill>
                  <a:srgbClr val="FFFFFF"/>
                </a:solidFill>
              </a14:hiddenFill>
            </a:ext>
          </a:extLst>
        </p:spPr>
      </p:pic>
      <p:sp>
        <p:nvSpPr>
          <p:cNvPr id="1035" name="CaixaDeTexto 1034">
            <a:extLst>
              <a:ext uri="{FF2B5EF4-FFF2-40B4-BE49-F238E27FC236}">
                <a16:creationId xmlns:a16="http://schemas.microsoft.com/office/drawing/2014/main" id="{55790025-C33E-391C-FED3-5012C14D0750}"/>
              </a:ext>
            </a:extLst>
          </p:cNvPr>
          <p:cNvSpPr txBox="1"/>
          <p:nvPr/>
        </p:nvSpPr>
        <p:spPr>
          <a:xfrm>
            <a:off x="5231406" y="2075902"/>
            <a:ext cx="879467" cy="553998"/>
          </a:xfrm>
          <a:prstGeom prst="rect">
            <a:avLst/>
          </a:prstGeom>
          <a:noFill/>
        </p:spPr>
        <p:txBody>
          <a:bodyPr wrap="square" rtlCol="0">
            <a:spAutoFit/>
          </a:bodyPr>
          <a:lstStyle/>
          <a:p>
            <a:r>
              <a:rPr lang="en-US" sz="1000"/>
              <a:t>Deploy of</a:t>
            </a:r>
          </a:p>
          <a:p>
            <a:r>
              <a:rPr lang="en-US" sz="1000"/>
              <a:t>Exe, war, ear package</a:t>
            </a:r>
          </a:p>
        </p:txBody>
      </p:sp>
      <p:pic>
        <p:nvPicPr>
          <p:cNvPr id="1039" name="Imagem 1038" descr="Foto preta e branca de placa de sinalização&#10;&#10;Descrição gerada automaticamente">
            <a:extLst>
              <a:ext uri="{FF2B5EF4-FFF2-40B4-BE49-F238E27FC236}">
                <a16:creationId xmlns:a16="http://schemas.microsoft.com/office/drawing/2014/main" id="{6205FAFD-89B6-BE12-5272-042AF879DF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714" y="1807359"/>
            <a:ext cx="371621" cy="337291"/>
          </a:xfrm>
          <a:prstGeom prst="rect">
            <a:avLst/>
          </a:prstGeom>
        </p:spPr>
      </p:pic>
      <p:sp>
        <p:nvSpPr>
          <p:cNvPr id="1040" name="Fluxograma: Disco Magnético 1039">
            <a:extLst>
              <a:ext uri="{FF2B5EF4-FFF2-40B4-BE49-F238E27FC236}">
                <a16:creationId xmlns:a16="http://schemas.microsoft.com/office/drawing/2014/main" id="{2D199B99-C3D8-705E-FC5F-B8B483830D9E}"/>
              </a:ext>
            </a:extLst>
          </p:cNvPr>
          <p:cNvSpPr/>
          <p:nvPr/>
        </p:nvSpPr>
        <p:spPr>
          <a:xfrm>
            <a:off x="451457" y="3432381"/>
            <a:ext cx="681768" cy="579553"/>
          </a:xfrm>
          <a:prstGeom prst="flowChartMagneticDisk">
            <a:avLst/>
          </a:prstGeom>
          <a:solidFill>
            <a:srgbClr val="FFFFFF">
              <a:alpha val="70000"/>
            </a:srgbClr>
          </a:solidFill>
          <a:ln w="9525" cap="flat">
            <a:solidFill>
              <a:schemeClr val="accent1">
                <a:shade val="5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Retângulo: Cantos Arredondados 1040">
            <a:extLst>
              <a:ext uri="{FF2B5EF4-FFF2-40B4-BE49-F238E27FC236}">
                <a16:creationId xmlns:a16="http://schemas.microsoft.com/office/drawing/2014/main" id="{77D5158E-65B6-2274-E6E1-9F5EFF674BCE}"/>
              </a:ext>
            </a:extLst>
          </p:cNvPr>
          <p:cNvSpPr/>
          <p:nvPr/>
        </p:nvSpPr>
        <p:spPr>
          <a:xfrm>
            <a:off x="325621" y="2408773"/>
            <a:ext cx="1113462" cy="17804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6" descr="Txt - ícones de arquivos e pastas grátis">
            <a:extLst>
              <a:ext uri="{FF2B5EF4-FFF2-40B4-BE49-F238E27FC236}">
                <a16:creationId xmlns:a16="http://schemas.microsoft.com/office/drawing/2014/main" id="{1A0AFE8F-6C93-4312-4135-D94A98A53B8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2884" y="3662031"/>
            <a:ext cx="288380" cy="28838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0" descr="Csv, file, plano icon - Download on Iconfinder on Iconfinder">
            <a:extLst>
              <a:ext uri="{FF2B5EF4-FFF2-40B4-BE49-F238E27FC236}">
                <a16:creationId xmlns:a16="http://schemas.microsoft.com/office/drawing/2014/main" id="{29588ED4-2729-ADB3-3653-15779BF4D16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7378" y="3674676"/>
            <a:ext cx="269949" cy="269949"/>
          </a:xfrm>
          <a:prstGeom prst="rect">
            <a:avLst/>
          </a:prstGeom>
          <a:noFill/>
          <a:extLst>
            <a:ext uri="{909E8E84-426E-40DD-AFC4-6F175D3DCCD1}">
              <a14:hiddenFill xmlns:a14="http://schemas.microsoft.com/office/drawing/2010/main">
                <a:solidFill>
                  <a:srgbClr val="FFFFFF"/>
                </a:solidFill>
              </a14:hiddenFill>
            </a:ext>
          </a:extLst>
        </p:spPr>
      </p:pic>
      <p:sp>
        <p:nvSpPr>
          <p:cNvPr id="1044" name="Fluxograma: Disco Magnético 1043">
            <a:extLst>
              <a:ext uri="{FF2B5EF4-FFF2-40B4-BE49-F238E27FC236}">
                <a16:creationId xmlns:a16="http://schemas.microsoft.com/office/drawing/2014/main" id="{D06F6EC8-0CBB-10B6-F1B2-4B532712126B}"/>
              </a:ext>
            </a:extLst>
          </p:cNvPr>
          <p:cNvSpPr/>
          <p:nvPr/>
        </p:nvSpPr>
        <p:spPr>
          <a:xfrm>
            <a:off x="451456" y="2675561"/>
            <a:ext cx="754932" cy="504056"/>
          </a:xfrm>
          <a:prstGeom prst="flowChartMagneticDisk">
            <a:avLst/>
          </a:prstGeom>
          <a:solidFill>
            <a:schemeClr val="accent1">
              <a:lumMod val="60000"/>
              <a:lumOff val="40000"/>
              <a:alpha val="70000"/>
            </a:schemeClr>
          </a:solidFill>
          <a:ln w="9525" cap="flat">
            <a:solidFill>
              <a:schemeClr val="accent1">
                <a:shade val="5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CaixaDeTexto 1044">
            <a:extLst>
              <a:ext uri="{FF2B5EF4-FFF2-40B4-BE49-F238E27FC236}">
                <a16:creationId xmlns:a16="http://schemas.microsoft.com/office/drawing/2014/main" id="{959FF33B-CBA0-9079-CE54-C77970C1DFFF}"/>
              </a:ext>
            </a:extLst>
          </p:cNvPr>
          <p:cNvSpPr txBox="1"/>
          <p:nvPr/>
        </p:nvSpPr>
        <p:spPr>
          <a:xfrm>
            <a:off x="443015" y="2869373"/>
            <a:ext cx="781190" cy="230832"/>
          </a:xfrm>
          <a:prstGeom prst="rect">
            <a:avLst/>
          </a:prstGeom>
          <a:noFill/>
        </p:spPr>
        <p:txBody>
          <a:bodyPr wrap="square" rtlCol="0">
            <a:spAutoFit/>
          </a:bodyPr>
          <a:lstStyle/>
          <a:p>
            <a:pPr algn="ctr"/>
            <a:r>
              <a:rPr lang="en-US" sz="900" b="1"/>
              <a:t>Databases</a:t>
            </a:r>
          </a:p>
        </p:txBody>
      </p:sp>
      <p:cxnSp>
        <p:nvCxnSpPr>
          <p:cNvPr id="1046" name="Conector de Seta Reta 1045">
            <a:extLst>
              <a:ext uri="{FF2B5EF4-FFF2-40B4-BE49-F238E27FC236}">
                <a16:creationId xmlns:a16="http://schemas.microsoft.com/office/drawing/2014/main" id="{5EB39C54-1B95-6FB4-1D18-82BBCED4EA56}"/>
              </a:ext>
            </a:extLst>
          </p:cNvPr>
          <p:cNvCxnSpPr>
            <a:cxnSpLocks/>
            <a:stCxn id="1044" idx="4"/>
          </p:cNvCxnSpPr>
          <p:nvPr/>
        </p:nvCxnSpPr>
        <p:spPr>
          <a:xfrm>
            <a:off x="1206388" y="2927589"/>
            <a:ext cx="1509504" cy="460234"/>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7" name="Conector de Seta Reta 1046">
            <a:extLst>
              <a:ext uri="{FF2B5EF4-FFF2-40B4-BE49-F238E27FC236}">
                <a16:creationId xmlns:a16="http://schemas.microsoft.com/office/drawing/2014/main" id="{54E750B5-A018-98B1-FB52-BF15BC2E840E}"/>
              </a:ext>
            </a:extLst>
          </p:cNvPr>
          <p:cNvCxnSpPr>
            <a:cxnSpLocks/>
            <a:stCxn id="1040" idx="4"/>
          </p:cNvCxnSpPr>
          <p:nvPr/>
        </p:nvCxnSpPr>
        <p:spPr>
          <a:xfrm flipV="1">
            <a:off x="1133225" y="3387823"/>
            <a:ext cx="1582667" cy="334335"/>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048" name="Gráfico 1047" descr="Chave">
            <a:extLst>
              <a:ext uri="{FF2B5EF4-FFF2-40B4-BE49-F238E27FC236}">
                <a16:creationId xmlns:a16="http://schemas.microsoft.com/office/drawing/2014/main" id="{4C758BF7-5E64-4B21-7C13-6F841519178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927581" flipH="1">
            <a:off x="1515586" y="3393329"/>
            <a:ext cx="295749" cy="272897"/>
          </a:xfrm>
          <a:prstGeom prst="rect">
            <a:avLst/>
          </a:prstGeom>
        </p:spPr>
      </p:pic>
      <p:pic>
        <p:nvPicPr>
          <p:cNvPr id="1049" name="Gráfico 1048" descr="Chave">
            <a:extLst>
              <a:ext uri="{FF2B5EF4-FFF2-40B4-BE49-F238E27FC236}">
                <a16:creationId xmlns:a16="http://schemas.microsoft.com/office/drawing/2014/main" id="{D31488FA-C2F1-7ABB-4501-0B0394F2B1C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07858" flipH="1">
            <a:off x="1515586" y="2823286"/>
            <a:ext cx="295749" cy="272897"/>
          </a:xfrm>
          <a:prstGeom prst="rect">
            <a:avLst/>
          </a:prstGeom>
        </p:spPr>
      </p:pic>
      <p:sp>
        <p:nvSpPr>
          <p:cNvPr id="1050" name="Fluxograma: Conector 1049">
            <a:extLst>
              <a:ext uri="{FF2B5EF4-FFF2-40B4-BE49-F238E27FC236}">
                <a16:creationId xmlns:a16="http://schemas.microsoft.com/office/drawing/2014/main" id="{8BEA4459-9FE6-509E-76F7-1084D08A8245}"/>
              </a:ext>
            </a:extLst>
          </p:cNvPr>
          <p:cNvSpPr/>
          <p:nvPr/>
        </p:nvSpPr>
        <p:spPr>
          <a:xfrm>
            <a:off x="1504362" y="3177821"/>
            <a:ext cx="223807" cy="215473"/>
          </a:xfrm>
          <a:prstGeom prst="flowChartConnector">
            <a:avLst/>
          </a:prstGeom>
          <a:solidFill>
            <a:srgbClr val="FFB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solidFill>
                  <a:schemeClr val="tx1"/>
                </a:solidFill>
              </a:rPr>
              <a:t>1</a:t>
            </a:r>
          </a:p>
        </p:txBody>
      </p:sp>
      <p:sp>
        <p:nvSpPr>
          <p:cNvPr id="1051" name="CaixaDeTexto 1050">
            <a:extLst>
              <a:ext uri="{FF2B5EF4-FFF2-40B4-BE49-F238E27FC236}">
                <a16:creationId xmlns:a16="http://schemas.microsoft.com/office/drawing/2014/main" id="{55DACAEC-C047-650F-2E5C-7EA8DF2EA455}"/>
              </a:ext>
            </a:extLst>
          </p:cNvPr>
          <p:cNvSpPr txBox="1"/>
          <p:nvPr/>
        </p:nvSpPr>
        <p:spPr>
          <a:xfrm>
            <a:off x="294745" y="2394860"/>
            <a:ext cx="1143740" cy="369332"/>
          </a:xfrm>
          <a:prstGeom prst="rect">
            <a:avLst/>
          </a:prstGeom>
          <a:noFill/>
        </p:spPr>
        <p:txBody>
          <a:bodyPr wrap="square" rtlCol="0">
            <a:spAutoFit/>
          </a:bodyPr>
          <a:lstStyle/>
          <a:p>
            <a:pPr algn="ctr"/>
            <a:r>
              <a:rPr lang="en-US" sz="900" b="1"/>
              <a:t>FONTES DE DADOS</a:t>
            </a:r>
          </a:p>
        </p:txBody>
      </p:sp>
      <p:pic>
        <p:nvPicPr>
          <p:cNvPr id="1052" name="Gráfico 1051" descr="Aviso">
            <a:extLst>
              <a:ext uri="{FF2B5EF4-FFF2-40B4-BE49-F238E27FC236}">
                <a16:creationId xmlns:a16="http://schemas.microsoft.com/office/drawing/2014/main" id="{F0B2D3D1-1566-DFEB-18AF-94030F82D49A}"/>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48867" y="3308577"/>
            <a:ext cx="184553" cy="184553"/>
          </a:xfrm>
          <a:prstGeom prst="rect">
            <a:avLst/>
          </a:prstGeom>
        </p:spPr>
      </p:pic>
      <p:pic>
        <p:nvPicPr>
          <p:cNvPr id="1053" name="Gráfico 1052" descr="Aviso">
            <a:extLst>
              <a:ext uri="{FF2B5EF4-FFF2-40B4-BE49-F238E27FC236}">
                <a16:creationId xmlns:a16="http://schemas.microsoft.com/office/drawing/2014/main" id="{D9EF3CF1-2C8C-A355-2C9B-293826CCFBE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65941" y="2792663"/>
            <a:ext cx="184553" cy="184553"/>
          </a:xfrm>
          <a:prstGeom prst="rect">
            <a:avLst/>
          </a:prstGeom>
        </p:spPr>
      </p:pic>
      <p:pic>
        <p:nvPicPr>
          <p:cNvPr id="1054" name="Gráfico 1053" descr="Aviso">
            <a:extLst>
              <a:ext uri="{FF2B5EF4-FFF2-40B4-BE49-F238E27FC236}">
                <a16:creationId xmlns:a16="http://schemas.microsoft.com/office/drawing/2014/main" id="{F9FB4C84-9897-B9EC-3157-6D1C15BACD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97791" y="1220886"/>
            <a:ext cx="184553" cy="184553"/>
          </a:xfrm>
          <a:prstGeom prst="rect">
            <a:avLst/>
          </a:prstGeom>
        </p:spPr>
      </p:pic>
      <p:pic>
        <p:nvPicPr>
          <p:cNvPr id="1055" name="Gráfico 1054" descr="Aviso">
            <a:extLst>
              <a:ext uri="{FF2B5EF4-FFF2-40B4-BE49-F238E27FC236}">
                <a16:creationId xmlns:a16="http://schemas.microsoft.com/office/drawing/2014/main" id="{E97EB440-4B80-48E9-91A4-B75BFDE56F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15155" y="1573428"/>
            <a:ext cx="184553" cy="184553"/>
          </a:xfrm>
          <a:prstGeom prst="rect">
            <a:avLst/>
          </a:prstGeom>
        </p:spPr>
      </p:pic>
      <p:pic>
        <p:nvPicPr>
          <p:cNvPr id="1060" name="Picture 6" descr="Delphi - ícones de logotipo grátis">
            <a:extLst>
              <a:ext uri="{FF2B5EF4-FFF2-40B4-BE49-F238E27FC236}">
                <a16:creationId xmlns:a16="http://schemas.microsoft.com/office/drawing/2014/main" id="{89F28D75-9D15-956B-EFC5-EBD26FCEE0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48595" y="2792968"/>
            <a:ext cx="264886" cy="26488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8" descr="Lotus Notes – Wikipédia, a enciclopédia livre">
            <a:extLst>
              <a:ext uri="{FF2B5EF4-FFF2-40B4-BE49-F238E27FC236}">
                <a16:creationId xmlns:a16="http://schemas.microsoft.com/office/drawing/2014/main" id="{E6EA7BA3-819A-FC4A-F71C-2DB51D3136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7753" y="2758712"/>
            <a:ext cx="333398" cy="33339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 descr="Java - ícones de logotipo grátis">
            <a:extLst>
              <a:ext uri="{FF2B5EF4-FFF2-40B4-BE49-F238E27FC236}">
                <a16:creationId xmlns:a16="http://schemas.microsoft.com/office/drawing/2014/main" id="{76FA5BE9-D5C9-50AF-68E6-5E6EAED5EEC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89102" y="2770688"/>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10" descr="Java - ícones de logotipo grátis">
            <a:extLst>
              <a:ext uri="{FF2B5EF4-FFF2-40B4-BE49-F238E27FC236}">
                <a16:creationId xmlns:a16="http://schemas.microsoft.com/office/drawing/2014/main" id="{2416F426-A097-ED62-4C90-98D8ABFF3E4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64531" y="4219231"/>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 descr="Java - ícones de logotipo grátis">
            <a:extLst>
              <a:ext uri="{FF2B5EF4-FFF2-40B4-BE49-F238E27FC236}">
                <a16:creationId xmlns:a16="http://schemas.microsoft.com/office/drawing/2014/main" id="{D0FA7886-29E9-F1F1-392B-FF2F93E9FAC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64627" y="2436876"/>
            <a:ext cx="311475" cy="311475"/>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0">
            <a:extLst>
              <a:ext uri="{FF2B5EF4-FFF2-40B4-BE49-F238E27FC236}">
                <a16:creationId xmlns:a16="http://schemas.microsoft.com/office/drawing/2014/main" id="{297830AD-C38C-E710-859E-B41CEB75B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415" y="3659577"/>
            <a:ext cx="345547" cy="342692"/>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6" descr="Delphi - ícones de logotipo grátis">
            <a:extLst>
              <a:ext uri="{FF2B5EF4-FFF2-40B4-BE49-F238E27FC236}">
                <a16:creationId xmlns:a16="http://schemas.microsoft.com/office/drawing/2014/main" id="{56881500-1DD6-7100-AD7A-1CC473C20F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3672" y="3832213"/>
            <a:ext cx="217826" cy="217826"/>
          </a:xfrm>
          <a:prstGeom prst="rect">
            <a:avLst/>
          </a:prstGeom>
          <a:noFill/>
          <a:extLst>
            <a:ext uri="{909E8E84-426E-40DD-AFC4-6F175D3DCCD1}">
              <a14:hiddenFill xmlns:a14="http://schemas.microsoft.com/office/drawing/2010/main">
                <a:solidFill>
                  <a:srgbClr val="FFFFFF"/>
                </a:solidFill>
              </a14:hiddenFill>
            </a:ext>
          </a:extLst>
        </p:spPr>
      </p:pic>
      <p:sp>
        <p:nvSpPr>
          <p:cNvPr id="1067" name="Elipse 1066">
            <a:extLst>
              <a:ext uri="{FF2B5EF4-FFF2-40B4-BE49-F238E27FC236}">
                <a16:creationId xmlns:a16="http://schemas.microsoft.com/office/drawing/2014/main" id="{358AFE30-C53D-C703-7756-2D2DC9A14F9B}"/>
              </a:ext>
            </a:extLst>
          </p:cNvPr>
          <p:cNvSpPr/>
          <p:nvPr/>
        </p:nvSpPr>
        <p:spPr>
          <a:xfrm>
            <a:off x="9318144" y="940702"/>
            <a:ext cx="5796037" cy="4316846"/>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068" name="Tabela 1067">
            <a:extLst>
              <a:ext uri="{FF2B5EF4-FFF2-40B4-BE49-F238E27FC236}">
                <a16:creationId xmlns:a16="http://schemas.microsoft.com/office/drawing/2014/main" id="{3CB0F2E9-8F86-BE53-E4F3-25126A9F129E}"/>
              </a:ext>
            </a:extLst>
          </p:cNvPr>
          <p:cNvGraphicFramePr>
            <a:graphicFrameLocks noGrp="1"/>
          </p:cNvGraphicFramePr>
          <p:nvPr/>
        </p:nvGraphicFramePr>
        <p:xfrm>
          <a:off x="7944576" y="1986820"/>
          <a:ext cx="4191236" cy="1649185"/>
        </p:xfrm>
        <a:graphic>
          <a:graphicData uri="http://schemas.openxmlformats.org/drawingml/2006/table">
            <a:tbl>
              <a:tblPr>
                <a:tableStyleId>{5C22544A-7EE6-4342-B048-85BDC9FD1C3A}</a:tableStyleId>
              </a:tblPr>
              <a:tblGrid>
                <a:gridCol w="2997744">
                  <a:extLst>
                    <a:ext uri="{9D8B030D-6E8A-4147-A177-3AD203B41FA5}">
                      <a16:colId xmlns:a16="http://schemas.microsoft.com/office/drawing/2014/main" val="20000"/>
                    </a:ext>
                  </a:extLst>
                </a:gridCol>
                <a:gridCol w="1193492">
                  <a:extLst>
                    <a:ext uri="{9D8B030D-6E8A-4147-A177-3AD203B41FA5}">
                      <a16:colId xmlns:a16="http://schemas.microsoft.com/office/drawing/2014/main" val="20002"/>
                    </a:ext>
                  </a:extLst>
                </a:gridCol>
              </a:tblGrid>
              <a:tr h="118972">
                <a:tc>
                  <a:txBody>
                    <a:bodyPr/>
                    <a:lstStyle/>
                    <a:p>
                      <a:pPr algn="ctr" fontAlgn="b"/>
                      <a:r>
                        <a:rPr lang="en-US" sz="1050" b="1" u="none" strike="noStrike" noProof="0">
                          <a:solidFill>
                            <a:schemeClr val="bg1"/>
                          </a:solidFill>
                          <a:effectLst/>
                          <a:latin typeface="+mn-lt"/>
                        </a:rPr>
                        <a:t>Activity</a:t>
                      </a:r>
                      <a:endParaRPr lang="en-US" sz="1050" b="1" i="0" u="none" strike="noStrike" noProof="0">
                        <a:solidFill>
                          <a:schemeClr val="bg1"/>
                        </a:solidFill>
                        <a:effectLst/>
                        <a:latin typeface="+mn-lt"/>
                      </a:endParaRPr>
                    </a:p>
                  </a:txBody>
                  <a:tcPr marL="8082" marR="8082" marT="8082" marB="0" anchor="ctr">
                    <a:solidFill>
                      <a:srgbClr val="10253F"/>
                    </a:solidFill>
                  </a:tcPr>
                </a:tc>
                <a:tc>
                  <a:txBody>
                    <a:bodyPr/>
                    <a:lstStyle/>
                    <a:p>
                      <a:pPr algn="ctr" fontAlgn="b"/>
                      <a:r>
                        <a:rPr lang="en-US" sz="900" b="1" u="none" strike="noStrike" noProof="0">
                          <a:solidFill>
                            <a:schemeClr val="bg1"/>
                          </a:solidFill>
                          <a:effectLst/>
                          <a:latin typeface="+mn-lt"/>
                        </a:rPr>
                        <a:t>Responsible</a:t>
                      </a:r>
                      <a:endParaRPr lang="en-US" sz="900" b="1" i="0" u="none" strike="noStrike" noProof="0">
                        <a:solidFill>
                          <a:schemeClr val="bg1"/>
                        </a:solidFill>
                        <a:effectLst/>
                        <a:latin typeface="+mn-lt"/>
                      </a:endParaRPr>
                    </a:p>
                  </a:txBody>
                  <a:tcPr marL="8082" marR="8082" marT="8082" marB="0" anchor="ctr">
                    <a:solidFill>
                      <a:srgbClr val="10253F"/>
                    </a:solidFill>
                  </a:tcPr>
                </a:tc>
                <a:extLst>
                  <a:ext uri="{0D108BD9-81ED-4DB2-BD59-A6C34878D82A}">
                    <a16:rowId xmlns:a16="http://schemas.microsoft.com/office/drawing/2014/main" val="10000"/>
                  </a:ext>
                </a:extLst>
              </a:tr>
              <a:tr h="300871">
                <a:tc>
                  <a:txBody>
                    <a:bodyPr/>
                    <a:lstStyle/>
                    <a:p>
                      <a:pPr algn="l" fontAlgn="t"/>
                      <a:r>
                        <a:rPr lang="pt-BR" sz="1000" b="0" i="0" u="none" strike="noStrike" kern="1200" noProof="0">
                          <a:solidFill>
                            <a:srgbClr val="000000"/>
                          </a:solidFill>
                          <a:effectLst/>
                          <a:latin typeface="+mn-lt"/>
                          <a:ea typeface="+mn-ea"/>
                          <a:cs typeface="+mn-cs"/>
                        </a:rPr>
                        <a:t> 1- Copia fonte de PRD para HML</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352748413"/>
                  </a:ext>
                </a:extLst>
              </a:tr>
              <a:tr h="300871">
                <a:tc>
                  <a:txBody>
                    <a:bodyPr/>
                    <a:lstStyle/>
                    <a:p>
                      <a:pPr algn="l" fontAlgn="t"/>
                      <a:r>
                        <a:rPr lang="pt-BR" sz="1000" b="0" i="0" u="none" strike="noStrike" kern="1200" noProof="0">
                          <a:solidFill>
                            <a:srgbClr val="000000"/>
                          </a:solidFill>
                          <a:effectLst/>
                          <a:latin typeface="+mn-lt"/>
                          <a:ea typeface="+mn-ea"/>
                          <a:cs typeface="+mn-cs"/>
                        </a:rPr>
                        <a:t> 2- Alteração do fonte em HML (desenvolvimento/teste da solução)</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135115270"/>
                  </a:ext>
                </a:extLst>
              </a:tr>
              <a:tr h="300871">
                <a:tc>
                  <a:txBody>
                    <a:bodyPr/>
                    <a:lstStyle/>
                    <a:p>
                      <a:pPr algn="l" fontAlgn="t"/>
                      <a:r>
                        <a:rPr lang="pt-BR" sz="1000" b="0" i="0" u="none" strike="noStrike" kern="1200" noProof="0">
                          <a:solidFill>
                            <a:srgbClr val="000000"/>
                          </a:solidFill>
                          <a:effectLst/>
                          <a:latin typeface="+mn-lt"/>
                          <a:ea typeface="+mn-ea"/>
                          <a:cs typeface="+mn-cs"/>
                        </a:rPr>
                        <a:t> 3- Aprovação da GMUD </a:t>
                      </a:r>
                      <a:r>
                        <a:rPr lang="pt-BR" sz="1000" b="0" i="0" u="none" strike="noStrike" kern="1200" noProof="0" err="1">
                          <a:solidFill>
                            <a:srgbClr val="000000"/>
                          </a:solidFill>
                          <a:effectLst/>
                          <a:latin typeface="+mn-lt"/>
                          <a:ea typeface="+mn-ea"/>
                          <a:cs typeface="+mn-cs"/>
                        </a:rPr>
                        <a:t>SoftExpert</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418713161"/>
                  </a:ext>
                </a:extLst>
              </a:tr>
              <a:tr h="300871">
                <a:tc>
                  <a:txBody>
                    <a:bodyPr/>
                    <a:lstStyle/>
                    <a:p>
                      <a:pPr algn="l" fontAlgn="t"/>
                      <a:r>
                        <a:rPr lang="pt-BR" sz="1000" b="0" i="0" u="none" strike="noStrike" kern="1200" noProof="0">
                          <a:solidFill>
                            <a:srgbClr val="000000"/>
                          </a:solidFill>
                          <a:effectLst/>
                          <a:latin typeface="+mn-lt"/>
                          <a:ea typeface="+mn-ea"/>
                          <a:cs typeface="+mn-cs"/>
                        </a:rPr>
                        <a:t> 4- inclusão de credenciais dos </a:t>
                      </a:r>
                      <a:r>
                        <a:rPr lang="pt-BR" sz="1000" b="0" i="0" u="none" strike="noStrike" kern="1200" noProof="0" err="1">
                          <a:solidFill>
                            <a:srgbClr val="000000"/>
                          </a:solidFill>
                          <a:effectLst/>
                          <a:latin typeface="+mn-lt"/>
                          <a:ea typeface="+mn-ea"/>
                          <a:cs typeface="+mn-cs"/>
                        </a:rPr>
                        <a:t>BD’s</a:t>
                      </a:r>
                      <a:r>
                        <a:rPr lang="pt-BR" sz="1000" b="0" i="0" u="none" strike="noStrike" kern="1200" noProof="0">
                          <a:solidFill>
                            <a:srgbClr val="000000"/>
                          </a:solidFill>
                          <a:effectLst/>
                          <a:latin typeface="+mn-lt"/>
                          <a:ea typeface="+mn-ea"/>
                          <a:cs typeface="+mn-cs"/>
                        </a:rPr>
                        <a:t> de produção / Cópia do Fonte para repositório PRD / Geração de Executáveis</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err="1">
                          <a:solidFill>
                            <a:srgbClr val="000000"/>
                          </a:solidFill>
                          <a:effectLst/>
                          <a:latin typeface="+mn-lt"/>
                        </a:rPr>
                        <a:t>BP’s</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2383173279"/>
                  </a:ext>
                </a:extLst>
              </a:tr>
              <a:tr h="253577">
                <a:tc>
                  <a:txBody>
                    <a:bodyPr/>
                    <a:lstStyle/>
                    <a:p>
                      <a:pPr algn="l" fontAlgn="t"/>
                      <a:r>
                        <a:rPr lang="en-US" sz="1000" b="0" i="0" u="none" strike="noStrike" kern="1200" noProof="0">
                          <a:solidFill>
                            <a:srgbClr val="000000"/>
                          </a:solidFill>
                          <a:effectLst/>
                          <a:latin typeface="+mn-lt"/>
                          <a:ea typeface="+mn-ea"/>
                          <a:cs typeface="+mn-cs"/>
                        </a:rPr>
                        <a:t> 5- Deploy </a:t>
                      </a:r>
                      <a:r>
                        <a:rPr lang="en-US" sz="1000" b="0" i="0" u="none" strike="noStrike" kern="1200" noProof="0" err="1">
                          <a:solidFill>
                            <a:srgbClr val="000000"/>
                          </a:solidFill>
                          <a:effectLst/>
                          <a:latin typeface="+mn-lt"/>
                          <a:ea typeface="+mn-ea"/>
                          <a:cs typeface="+mn-cs"/>
                        </a:rPr>
                        <a:t>aplicação</a:t>
                      </a:r>
                      <a:r>
                        <a:rPr lang="en-US" sz="1000" b="0" i="0" u="none" strike="noStrike" kern="1200" noProof="0">
                          <a:solidFill>
                            <a:srgbClr val="000000"/>
                          </a:solidFill>
                          <a:effectLst/>
                          <a:latin typeface="+mn-lt"/>
                          <a:ea typeface="+mn-ea"/>
                          <a:cs typeface="+mn-cs"/>
                        </a:rPr>
                        <a:t> </a:t>
                      </a:r>
                      <a:r>
                        <a:rPr lang="en-US" sz="1000" b="0" i="0" u="none" strike="noStrike" kern="1200" noProof="0" err="1">
                          <a:solidFill>
                            <a:srgbClr val="000000"/>
                          </a:solidFill>
                          <a:effectLst/>
                          <a:latin typeface="+mn-lt"/>
                          <a:ea typeface="+mn-ea"/>
                          <a:cs typeface="+mn-cs"/>
                        </a:rPr>
                        <a:t>em</a:t>
                      </a:r>
                      <a:r>
                        <a:rPr lang="en-US" sz="1000" b="0" i="0" u="none" strike="noStrike" kern="1200" noProof="0">
                          <a:solidFill>
                            <a:srgbClr val="000000"/>
                          </a:solidFill>
                          <a:effectLst/>
                          <a:latin typeface="+mn-lt"/>
                          <a:ea typeface="+mn-ea"/>
                          <a:cs typeface="+mn-cs"/>
                        </a:rPr>
                        <a:t> </a:t>
                      </a:r>
                      <a:r>
                        <a:rPr lang="en-US" sz="1000" b="0" i="0" u="none" strike="noStrike" kern="1200" noProof="0" err="1">
                          <a:solidFill>
                            <a:srgbClr val="000000"/>
                          </a:solidFill>
                          <a:effectLst/>
                          <a:latin typeface="+mn-lt"/>
                          <a:ea typeface="+mn-ea"/>
                          <a:cs typeface="+mn-cs"/>
                        </a:rPr>
                        <a:t>produção</a:t>
                      </a:r>
                      <a:endParaRPr lang="en-US" sz="1000" b="0" i="0" u="none" strike="noStrike" kern="1200" noProof="0">
                        <a:solidFill>
                          <a:srgbClr val="000000"/>
                        </a:solidFill>
                        <a:effectLst/>
                        <a:latin typeface="+mn-lt"/>
                        <a:ea typeface="+mn-ea"/>
                        <a:cs typeface="+mn-cs"/>
                      </a:endParaRPr>
                    </a:p>
                  </a:txBody>
                  <a:tcPr marL="8082" marR="8082" marT="8082"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pt-BR" sz="1000" b="0" i="0" u="none" strike="noStrike" noProof="0">
                          <a:solidFill>
                            <a:srgbClr val="000000"/>
                          </a:solidFill>
                          <a:effectLst/>
                          <a:latin typeface="+mn-lt"/>
                        </a:rPr>
                        <a:t>Infra</a:t>
                      </a:r>
                      <a:endParaRPr lang="en-US" sz="1000" b="0" i="0" u="none" strike="noStrike" noProof="0">
                        <a:solidFill>
                          <a:srgbClr val="000000"/>
                        </a:solidFill>
                        <a:effectLst/>
                        <a:latin typeface="+mn-lt"/>
                      </a:endParaRPr>
                    </a:p>
                  </a:txBody>
                  <a:tcPr marL="8082" marR="8082" marT="8082" marB="0" anchor="ctr"/>
                </a:tc>
                <a:extLst>
                  <a:ext uri="{0D108BD9-81ED-4DB2-BD59-A6C34878D82A}">
                    <a16:rowId xmlns:a16="http://schemas.microsoft.com/office/drawing/2014/main" val="1147876012"/>
                  </a:ext>
                </a:extLst>
              </a:tr>
            </a:tbl>
          </a:graphicData>
        </a:graphic>
      </p:graphicFrame>
      <p:sp>
        <p:nvSpPr>
          <p:cNvPr id="1069" name="Google Shape;239;p38">
            <a:extLst>
              <a:ext uri="{FF2B5EF4-FFF2-40B4-BE49-F238E27FC236}">
                <a16:creationId xmlns:a16="http://schemas.microsoft.com/office/drawing/2014/main" id="{21820CAB-EAD5-07F3-1ED8-39AF2B4F5946}"/>
              </a:ext>
            </a:extLst>
          </p:cNvPr>
          <p:cNvSpPr txBox="1">
            <a:spLocks/>
          </p:cNvSpPr>
          <p:nvPr/>
        </p:nvSpPr>
        <p:spPr>
          <a:xfrm>
            <a:off x="8501074" y="1819622"/>
            <a:ext cx="3184264" cy="199661"/>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100" b="0" i="0" u="none" strike="noStrike" kern="0" cap="none" spc="0" normalizeH="0" baseline="0" noProof="0">
                <a:ln>
                  <a:noFill/>
                </a:ln>
                <a:solidFill>
                  <a:schemeClr val="tx1">
                    <a:lumMod val="75000"/>
                    <a:lumOff val="25000"/>
                  </a:schemeClr>
                </a:solidFill>
                <a:effectLst/>
                <a:uLnTx/>
                <a:uFillTx/>
                <a:latin typeface="Segoe UI Black" panose="020B0A02040204020203" pitchFamily="34" charset="0"/>
                <a:ea typeface="Segoe UI Black" panose="020B0A02040204020203" pitchFamily="34" charset="0"/>
                <a:cs typeface="Arial"/>
              </a:rPr>
              <a:t>Change Management</a:t>
            </a:r>
          </a:p>
        </p:txBody>
      </p:sp>
      <p:pic>
        <p:nvPicPr>
          <p:cNvPr id="1070" name="Gráfico 1069" descr="Aviso">
            <a:extLst>
              <a:ext uri="{FF2B5EF4-FFF2-40B4-BE49-F238E27FC236}">
                <a16:creationId xmlns:a16="http://schemas.microsoft.com/office/drawing/2014/main" id="{AB406FFD-429B-BB6B-F822-9B1757340C2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01790" y="2193202"/>
            <a:ext cx="184553" cy="184553"/>
          </a:xfrm>
          <a:prstGeom prst="rect">
            <a:avLst/>
          </a:prstGeom>
        </p:spPr>
      </p:pic>
      <p:pic>
        <p:nvPicPr>
          <p:cNvPr id="1071" name="Gráfico 1070" descr="Aviso">
            <a:extLst>
              <a:ext uri="{FF2B5EF4-FFF2-40B4-BE49-F238E27FC236}">
                <a16:creationId xmlns:a16="http://schemas.microsoft.com/office/drawing/2014/main" id="{B206D639-3C06-770E-BC8F-57AE1D8EFB3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01790" y="3122162"/>
            <a:ext cx="184553" cy="184553"/>
          </a:xfrm>
          <a:prstGeom prst="rect">
            <a:avLst/>
          </a:prstGeom>
        </p:spPr>
      </p:pic>
      <p:pic>
        <p:nvPicPr>
          <p:cNvPr id="1074" name="hspLogo" descr="selo B">
            <a:extLst>
              <a:ext uri="{FF2B5EF4-FFF2-40B4-BE49-F238E27FC236}">
                <a16:creationId xmlns:a16="http://schemas.microsoft.com/office/drawing/2014/main" id="{648E7F60-E91D-5C94-07AD-F628DC9C8A5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1075" name="Retângulo 1074">
            <a:extLst>
              <a:ext uri="{FF2B5EF4-FFF2-40B4-BE49-F238E27FC236}">
                <a16:creationId xmlns:a16="http://schemas.microsoft.com/office/drawing/2014/main" id="{A82DD94B-FD8E-F63E-D202-6935BB262162}"/>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2" name="CaixaDeTexto 1">
            <a:extLst>
              <a:ext uri="{FF2B5EF4-FFF2-40B4-BE49-F238E27FC236}">
                <a16:creationId xmlns:a16="http://schemas.microsoft.com/office/drawing/2014/main" id="{F3521D4F-02AD-31EE-8212-E4432BD9DD1C}"/>
              </a:ext>
            </a:extLst>
          </p:cNvPr>
          <p:cNvSpPr txBox="1"/>
          <p:nvPr/>
        </p:nvSpPr>
        <p:spPr>
          <a:xfrm>
            <a:off x="8480100" y="902608"/>
            <a:ext cx="710707" cy="276999"/>
          </a:xfrm>
          <a:prstGeom prst="rect">
            <a:avLst/>
          </a:prstGeom>
          <a:noFill/>
        </p:spPr>
        <p:txBody>
          <a:bodyPr wrap="none" rtlCol="0">
            <a:spAutoFit/>
          </a:bodyPr>
          <a:lstStyle/>
          <a:p>
            <a:r>
              <a:rPr lang="en-US" sz="1200" b="1">
                <a:solidFill>
                  <a:schemeClr val="tx1">
                    <a:lumMod val="85000"/>
                    <a:lumOff val="15000"/>
                  </a:schemeClr>
                </a:solidFill>
              </a:rPr>
              <a:t>TTL = 17</a:t>
            </a:r>
          </a:p>
        </p:txBody>
      </p:sp>
      <p:sp>
        <p:nvSpPr>
          <p:cNvPr id="10" name="Retângulo 9">
            <a:extLst>
              <a:ext uri="{FF2B5EF4-FFF2-40B4-BE49-F238E27FC236}">
                <a16:creationId xmlns:a16="http://schemas.microsoft.com/office/drawing/2014/main" id="{9CD55685-7DAB-AE49-DB18-9D65B737EAC4}"/>
              </a:ext>
            </a:extLst>
          </p:cNvPr>
          <p:cNvSpPr/>
          <p:nvPr/>
        </p:nvSpPr>
        <p:spPr>
          <a:xfrm>
            <a:off x="56188" y="652080"/>
            <a:ext cx="12079623" cy="5042618"/>
          </a:xfrm>
          <a:prstGeom prst="rect">
            <a:avLst/>
          </a:prstGeom>
          <a:solidFill>
            <a:srgbClr val="D9D9D9">
              <a:alpha val="6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descr="Tabela&#10;&#10;Descrição gerada automaticamente">
            <a:extLst>
              <a:ext uri="{FF2B5EF4-FFF2-40B4-BE49-F238E27FC236}">
                <a16:creationId xmlns:a16="http://schemas.microsoft.com/office/drawing/2014/main" id="{E68181F0-A8A4-FC88-7C7A-7D9BFC10DC2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80644" y="1306404"/>
            <a:ext cx="6554115" cy="3676703"/>
          </a:xfrm>
          <a:prstGeom prst="rect">
            <a:avLst/>
          </a:prstGeom>
        </p:spPr>
      </p:pic>
      <p:sp>
        <p:nvSpPr>
          <p:cNvPr id="3" name="Botão de Ação: Obter Informações 2">
            <a:hlinkClick r:id="" action="ppaction://customshow?id=1&amp;return=true" highlightClick="1"/>
            <a:extLst>
              <a:ext uri="{FF2B5EF4-FFF2-40B4-BE49-F238E27FC236}">
                <a16:creationId xmlns:a16="http://schemas.microsoft.com/office/drawing/2014/main" id="{749BEAD8-E92F-1A9D-2A48-25297CB3BFFC}"/>
              </a:ext>
            </a:extLst>
          </p:cNvPr>
          <p:cNvSpPr/>
          <p:nvPr/>
        </p:nvSpPr>
        <p:spPr>
          <a:xfrm>
            <a:off x="4509317" y="5787861"/>
            <a:ext cx="246063" cy="246221"/>
          </a:xfrm>
          <a:prstGeom prst="actionButtonInformat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1B7E405-C9ED-0021-DA50-C48635F15099}"/>
              </a:ext>
            </a:extLst>
          </p:cNvPr>
          <p:cNvSpPr txBox="1"/>
          <p:nvPr/>
        </p:nvSpPr>
        <p:spPr>
          <a:xfrm>
            <a:off x="4717660" y="5779308"/>
            <a:ext cx="2709653" cy="646331"/>
          </a:xfrm>
          <a:prstGeom prst="rect">
            <a:avLst/>
          </a:prstGeom>
          <a:noFill/>
        </p:spPr>
        <p:txBody>
          <a:bodyPr wrap="none" rtlCol="0">
            <a:spAutoFit/>
          </a:bodyPr>
          <a:lstStyle/>
          <a:p>
            <a:r>
              <a:rPr lang="pt-BR" sz="1200" b="1" u="sng" dirty="0">
                <a:solidFill>
                  <a:schemeClr val="bg1">
                    <a:lumMod val="50000"/>
                  </a:schemeClr>
                </a:solidFill>
                <a:latin typeface="Arial" panose="020B0604020202020204" pitchFamily="34" charset="0"/>
                <a:cs typeface="Arial" panose="020B0604020202020204" pitchFamily="34" charset="0"/>
              </a:rPr>
              <a:t>DETALHAMENTO DO PROBLEMA:</a:t>
            </a:r>
          </a:p>
          <a:p>
            <a:pPr marL="228600" indent="-228600">
              <a:buAutoNum type="arabicParenR"/>
            </a:pPr>
            <a:r>
              <a:rPr lang="pt-BR" sz="1200" b="1" i="1" u="sng" dirty="0">
                <a:solidFill>
                  <a:schemeClr val="bg1">
                    <a:lumMod val="50000"/>
                  </a:schemeClr>
                </a:solidFill>
                <a:latin typeface="Arial" panose="020B0604020202020204" pitchFamily="34" charset="0"/>
                <a:cs typeface="Arial" panose="020B0604020202020204" pitchFamily="34" charset="0"/>
              </a:rPr>
              <a:t>Senhas expostas;</a:t>
            </a:r>
          </a:p>
          <a:p>
            <a:pPr marL="228600" indent="-228600">
              <a:buAutoNum type="arabicParenR"/>
            </a:pPr>
            <a:r>
              <a:rPr lang="pt-BR" sz="1200" b="1" i="1" u="sng" dirty="0">
                <a:solidFill>
                  <a:schemeClr val="bg1">
                    <a:lumMod val="50000"/>
                  </a:schemeClr>
                </a:solidFill>
                <a:latin typeface="Arial" panose="020B0604020202020204" pitchFamily="34" charset="0"/>
                <a:cs typeface="Arial" panose="020B0604020202020204" pitchFamily="34" charset="0"/>
              </a:rPr>
              <a:t>Repositório de Fontes;</a:t>
            </a:r>
          </a:p>
        </p:txBody>
      </p:sp>
      <p:pic>
        <p:nvPicPr>
          <p:cNvPr id="7" name="Imagem 6">
            <a:extLst>
              <a:ext uri="{FF2B5EF4-FFF2-40B4-BE49-F238E27FC236}">
                <a16:creationId xmlns:a16="http://schemas.microsoft.com/office/drawing/2014/main" id="{769FFCDC-79A4-7835-5E3B-673C8841684C}"/>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3279352" y="-19993"/>
            <a:ext cx="928923" cy="634096"/>
          </a:xfrm>
          <a:prstGeom prst="rect">
            <a:avLst/>
          </a:prstGeom>
        </p:spPr>
      </p:pic>
      <p:sp>
        <p:nvSpPr>
          <p:cNvPr id="21" name="txtPage">
            <a:extLst>
              <a:ext uri="{FF2B5EF4-FFF2-40B4-BE49-F238E27FC236}">
                <a16:creationId xmlns:a16="http://schemas.microsoft.com/office/drawing/2014/main" id="{79D5C70E-8709-FA4F-3035-5FADD67FC547}"/>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6 / 17</a:t>
            </a:r>
          </a:p>
        </p:txBody>
      </p:sp>
      <p:pic>
        <p:nvPicPr>
          <p:cNvPr id="22" name="Imagem 21" descr="Tabela&#10;&#10;O conteúdo gerado por IA pode estar incorreto.">
            <a:extLst>
              <a:ext uri="{FF2B5EF4-FFF2-40B4-BE49-F238E27FC236}">
                <a16:creationId xmlns:a16="http://schemas.microsoft.com/office/drawing/2014/main" id="{5EAC8FD1-76D7-7D55-6D92-CBF05EF5DA0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17327" y="7168991"/>
            <a:ext cx="10608180" cy="4461142"/>
          </a:xfrm>
          <a:prstGeom prst="rect">
            <a:avLst/>
          </a:prstGeom>
        </p:spPr>
      </p:pic>
      <p:pic>
        <p:nvPicPr>
          <p:cNvPr id="26" name="Imagem 25" descr="Tabela&#10;&#10;O conteúdo gerado por IA pode estar incorreto.">
            <a:extLst>
              <a:ext uri="{FF2B5EF4-FFF2-40B4-BE49-F238E27FC236}">
                <a16:creationId xmlns:a16="http://schemas.microsoft.com/office/drawing/2014/main" id="{57360F00-6ECA-8A07-8837-8D218CDFEF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51596" y="893172"/>
            <a:ext cx="11688806" cy="4743942"/>
          </a:xfrm>
          <a:prstGeom prst="rect">
            <a:avLst/>
          </a:prstGeom>
        </p:spPr>
      </p:pic>
      <p:sp>
        <p:nvSpPr>
          <p:cNvPr id="14" name="CaixaDeTexto 13">
            <a:extLst>
              <a:ext uri="{FF2B5EF4-FFF2-40B4-BE49-F238E27FC236}">
                <a16:creationId xmlns:a16="http://schemas.microsoft.com/office/drawing/2014/main" id="{44173EEF-5ADF-7AB8-33BB-68867B819F34}"/>
              </a:ext>
            </a:extLst>
          </p:cNvPr>
          <p:cNvSpPr txBox="1"/>
          <p:nvPr/>
        </p:nvSpPr>
        <p:spPr>
          <a:xfrm>
            <a:off x="494682" y="512036"/>
            <a:ext cx="3145220" cy="369332"/>
          </a:xfrm>
          <a:prstGeom prst="rect">
            <a:avLst/>
          </a:prstGeom>
          <a:noFill/>
        </p:spPr>
        <p:txBody>
          <a:bodyPr wrap="none" rtlCol="0">
            <a:spAutoFit/>
          </a:bodyPr>
          <a:lstStyle/>
          <a:p>
            <a:r>
              <a:rPr lang="en-US" b="1" dirty="0">
                <a:solidFill>
                  <a:schemeClr val="tx1">
                    <a:lumMod val="85000"/>
                    <a:lumOff val="15000"/>
                  </a:schemeClr>
                </a:solidFill>
                <a:highlight>
                  <a:srgbClr val="FFFF00"/>
                </a:highlight>
              </a:rPr>
              <a:t>RELAÇÃO DE APLICAÇÕES  HDA</a:t>
            </a:r>
          </a:p>
        </p:txBody>
      </p:sp>
      <p:pic>
        <p:nvPicPr>
          <p:cNvPr id="18" name="Gráfico 17" descr="Aviso">
            <a:extLst>
              <a:ext uri="{FF2B5EF4-FFF2-40B4-BE49-F238E27FC236}">
                <a16:creationId xmlns:a16="http://schemas.microsoft.com/office/drawing/2014/main" id="{C46A3C73-C296-C9C2-8AFB-0BE610033A5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134" y="385548"/>
            <a:ext cx="504973" cy="504973"/>
          </a:xfrm>
          <a:prstGeom prst="rect">
            <a:avLst/>
          </a:prstGeom>
        </p:spPr>
      </p:pic>
      <p:pic>
        <p:nvPicPr>
          <p:cNvPr id="20" name="Imagem 19">
            <a:extLst>
              <a:ext uri="{FF2B5EF4-FFF2-40B4-BE49-F238E27FC236}">
                <a16:creationId xmlns:a16="http://schemas.microsoft.com/office/drawing/2014/main" id="{4D6BFA25-DD70-4627-D9C0-1BCADA8FF6B3}"/>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0087842" y="216170"/>
            <a:ext cx="1175426" cy="811491"/>
          </a:xfrm>
          <a:prstGeom prst="rect">
            <a:avLst/>
          </a:prstGeom>
        </p:spPr>
      </p:pic>
      <p:sp>
        <p:nvSpPr>
          <p:cNvPr id="19" name="Retângulo 18">
            <a:extLst>
              <a:ext uri="{FF2B5EF4-FFF2-40B4-BE49-F238E27FC236}">
                <a16:creationId xmlns:a16="http://schemas.microsoft.com/office/drawing/2014/main" id="{E44A6333-385D-D1F3-4FA1-AB77DEFDBE4D}"/>
              </a:ext>
            </a:extLst>
          </p:cNvPr>
          <p:cNvSpPr/>
          <p:nvPr/>
        </p:nvSpPr>
        <p:spPr>
          <a:xfrm flipH="1">
            <a:off x="451453" y="1343732"/>
            <a:ext cx="1369025" cy="4316845"/>
          </a:xfrm>
          <a:prstGeom prst="rect">
            <a:avLst/>
          </a:prstGeom>
          <a:solidFill>
            <a:srgbClr val="FF0000">
              <a:alpha val="9020"/>
            </a:srgb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Fluxograma: Conector 22">
            <a:extLst>
              <a:ext uri="{FF2B5EF4-FFF2-40B4-BE49-F238E27FC236}">
                <a16:creationId xmlns:a16="http://schemas.microsoft.com/office/drawing/2014/main" id="{A7269F63-A9E7-BB3A-B95D-4137F0DC79A9}"/>
              </a:ext>
            </a:extLst>
          </p:cNvPr>
          <p:cNvSpPr/>
          <p:nvPr/>
        </p:nvSpPr>
        <p:spPr>
          <a:xfrm>
            <a:off x="953224" y="5658893"/>
            <a:ext cx="360001" cy="356400"/>
          </a:xfrm>
          <a:prstGeom prst="flowChartConnector">
            <a:avLst/>
          </a:prstGeom>
          <a:solidFill>
            <a:srgbClr val="C00000">
              <a:alpha val="25000"/>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428841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F82ACDB-B364-2066-3AEE-BF732179626C}"/>
              </a:ext>
            </a:extLst>
          </p:cNvPr>
          <p:cNvSpPr txBox="1"/>
          <p:nvPr/>
        </p:nvSpPr>
        <p:spPr>
          <a:xfrm>
            <a:off x="6227439" y="3459143"/>
            <a:ext cx="390098"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dirty="0">
                <a:solidFill>
                  <a:srgbClr val="FF0000"/>
                </a:solidFill>
              </a:rPr>
              <a:t>      </a:t>
            </a:r>
          </a:p>
        </p:txBody>
      </p:sp>
      <p:pic>
        <p:nvPicPr>
          <p:cNvPr id="1027" name="Imagem 1026">
            <a:extLst>
              <a:ext uri="{FF2B5EF4-FFF2-40B4-BE49-F238E27FC236}">
                <a16:creationId xmlns:a16="http://schemas.microsoft.com/office/drawing/2014/main" id="{6D0A67DF-54B7-8D21-65C6-6DB9F083A61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5713"/>
          <a:stretch/>
        </p:blipFill>
        <p:spPr>
          <a:xfrm>
            <a:off x="11101776" y="6543033"/>
            <a:ext cx="871688" cy="107213"/>
          </a:xfrm>
          <a:prstGeom prst="rect">
            <a:avLst/>
          </a:prstGeom>
        </p:spPr>
      </p:pic>
      <p:pic>
        <p:nvPicPr>
          <p:cNvPr id="1028" name="Imagem 1027">
            <a:extLst>
              <a:ext uri="{FF2B5EF4-FFF2-40B4-BE49-F238E27FC236}">
                <a16:creationId xmlns:a16="http://schemas.microsoft.com/office/drawing/2014/main" id="{EED34D99-E6E0-CBDC-BFD8-D1D078F33B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91630" r="8942"/>
          <a:stretch/>
        </p:blipFill>
        <p:spPr>
          <a:xfrm>
            <a:off x="-10392" y="6293218"/>
            <a:ext cx="11101776" cy="574017"/>
          </a:xfrm>
          <a:prstGeom prst="rect">
            <a:avLst/>
          </a:prstGeom>
        </p:spPr>
      </p:pic>
      <p:sp>
        <p:nvSpPr>
          <p:cNvPr id="1029" name="CaixaDeTexto 1028">
            <a:extLst>
              <a:ext uri="{FF2B5EF4-FFF2-40B4-BE49-F238E27FC236}">
                <a16:creationId xmlns:a16="http://schemas.microsoft.com/office/drawing/2014/main" id="{661B9737-F238-7FE9-972C-F88D11911F48}"/>
              </a:ext>
            </a:extLst>
          </p:cNvPr>
          <p:cNvSpPr txBox="1"/>
          <p:nvPr/>
        </p:nvSpPr>
        <p:spPr>
          <a:xfrm>
            <a:off x="-20784" y="6562253"/>
            <a:ext cx="10709839" cy="216589"/>
          </a:xfrm>
          <a:prstGeom prst="rect">
            <a:avLst/>
          </a:prstGeom>
          <a:noFill/>
        </p:spPr>
        <p:txBody>
          <a:bodyPr wrap="square" lIns="36000" tIns="36000" rIns="36000" bIns="36000" anchor="b">
            <a:spAutoFit/>
          </a:bodyPr>
          <a:lstStyle/>
          <a:p>
            <a:pPr algn="r">
              <a:lnSpc>
                <a:spcPct val="85000"/>
              </a:lnSpc>
              <a:spcAft>
                <a:spcPts val="600"/>
              </a:spcAft>
              <a:defRPr/>
            </a:pPr>
            <a:r>
              <a:rPr lang="en-US" sz="1100" b="1" dirty="0">
                <a:latin typeface="Segoe UI" panose="020B0502040204020203" pitchFamily="34" charset="0"/>
                <a:cs typeface="Segoe UI" panose="020B0502040204020203" pitchFamily="34" charset="0"/>
              </a:rPr>
              <a:t>A </a:t>
            </a:r>
            <a:r>
              <a:rPr lang="en-US" sz="1100" b="1" dirty="0" err="1">
                <a:latin typeface="Segoe UI" panose="020B0502040204020203" pitchFamily="34" charset="0"/>
                <a:cs typeface="Segoe UI" panose="020B0502040204020203" pitchFamily="34" charset="0"/>
              </a:rPr>
              <a:t>proposta</a:t>
            </a:r>
            <a:r>
              <a:rPr lang="en-US" sz="1100" b="1" dirty="0">
                <a:latin typeface="Segoe UI" panose="020B0502040204020203" pitchFamily="34" charset="0"/>
                <a:cs typeface="Segoe UI" panose="020B0502040204020203" pitchFamily="34" charset="0"/>
              </a:rPr>
              <a:t> </a:t>
            </a:r>
            <a:r>
              <a:rPr lang="en-US" sz="1100" b="1" dirty="0" err="1">
                <a:latin typeface="Segoe UI" panose="020B0502040204020203" pitchFamily="34" charset="0"/>
                <a:cs typeface="Segoe UI" panose="020B0502040204020203" pitchFamily="34" charset="0"/>
              </a:rPr>
              <a:t>aprovada</a:t>
            </a:r>
            <a:r>
              <a:rPr lang="en-US" sz="1100" b="1" dirty="0">
                <a:latin typeface="Segoe UI" panose="020B0502040204020203" pitchFamily="34" charset="0"/>
                <a:cs typeface="Segoe UI" panose="020B0502040204020203" pitchFamily="34" charset="0"/>
              </a:rPr>
              <a:t> pela </a:t>
            </a:r>
            <a:r>
              <a:rPr lang="en-US" sz="1100" b="1" dirty="0" err="1">
                <a:latin typeface="Segoe UI" panose="020B0502040204020203" pitchFamily="34" charset="0"/>
                <a:cs typeface="Segoe UI" panose="020B0502040204020203" pitchFamily="34" charset="0"/>
              </a:rPr>
              <a:t>gerencia</a:t>
            </a:r>
            <a:r>
              <a:rPr lang="en-US" sz="1100" b="1" dirty="0">
                <a:latin typeface="Segoe UI" panose="020B0502040204020203" pitchFamily="34" charset="0"/>
                <a:cs typeface="Segoe UI" panose="020B0502040204020203" pitchFamily="34" charset="0"/>
              </a:rPr>
              <a:t> HDA </a:t>
            </a:r>
            <a:r>
              <a:rPr lang="en-US" sz="1100" b="1" dirty="0" err="1">
                <a:latin typeface="Segoe UI" panose="020B0502040204020203" pitchFamily="34" charset="0"/>
                <a:cs typeface="Segoe UI" panose="020B0502040204020203" pitchFamily="34" charset="0"/>
              </a:rPr>
              <a:t>foi</a:t>
            </a:r>
            <a:r>
              <a:rPr lang="en-US" sz="1100" b="1" dirty="0">
                <a:latin typeface="Segoe UI" panose="020B0502040204020203" pitchFamily="34" charset="0"/>
                <a:cs typeface="Segoe UI" panose="020B0502040204020203" pitchFamily="34" charset="0"/>
              </a:rPr>
              <a:t> a </a:t>
            </a:r>
            <a:r>
              <a:rPr lang="pt-BR" sz="1100" b="1" dirty="0">
                <a:latin typeface="Segoe UI" panose="020B0502040204020203" pitchFamily="34" charset="0"/>
                <a:cs typeface="Segoe UI" panose="020B0502040204020203" pitchFamily="34" charset="0"/>
              </a:rPr>
              <a:t>Criação de Comitê de Implantação na HDA em conjunto com uma revisão desse processo.</a:t>
            </a:r>
            <a:endParaRPr lang="en-US" sz="1100" b="1" dirty="0">
              <a:latin typeface="Segoe UI" panose="020B0502040204020203" pitchFamily="34" charset="0"/>
              <a:cs typeface="Segoe UI" panose="020B0502040204020203" pitchFamily="34" charset="0"/>
            </a:endParaRPr>
          </a:p>
        </p:txBody>
      </p:sp>
      <p:grpSp>
        <p:nvGrpSpPr>
          <p:cNvPr id="1060" name="Agrupar 1059">
            <a:extLst>
              <a:ext uri="{FF2B5EF4-FFF2-40B4-BE49-F238E27FC236}">
                <a16:creationId xmlns:a16="http://schemas.microsoft.com/office/drawing/2014/main" id="{3FAF6239-3A2A-E142-5783-A8FD7DE00147}"/>
              </a:ext>
            </a:extLst>
          </p:cNvPr>
          <p:cNvGrpSpPr/>
          <p:nvPr/>
        </p:nvGrpSpPr>
        <p:grpSpPr>
          <a:xfrm>
            <a:off x="302873" y="2530182"/>
            <a:ext cx="5510218" cy="318445"/>
            <a:chOff x="263750" y="4827218"/>
            <a:chExt cx="6379128" cy="318445"/>
          </a:xfrm>
        </p:grpSpPr>
        <p:sp>
          <p:nvSpPr>
            <p:cNvPr id="1061" name="CaixaDeTexto 1060">
              <a:extLst>
                <a:ext uri="{FF2B5EF4-FFF2-40B4-BE49-F238E27FC236}">
                  <a16:creationId xmlns:a16="http://schemas.microsoft.com/office/drawing/2014/main" id="{46A7A77F-F55C-9A8A-5EA5-4E0643ABF276}"/>
                </a:ext>
              </a:extLst>
            </p:cNvPr>
            <p:cNvSpPr txBox="1"/>
            <p:nvPr/>
          </p:nvSpPr>
          <p:spPr>
            <a:xfrm>
              <a:off x="663846" y="4827218"/>
              <a:ext cx="5979032" cy="307777"/>
            </a:xfrm>
            <a:prstGeom prst="rect">
              <a:avLst/>
            </a:prstGeom>
            <a:noFill/>
          </p:spPr>
          <p:txBody>
            <a:bodyPr wrap="none" rtlCol="0">
              <a:spAutoFit/>
            </a:bodyPr>
            <a:lstStyle>
              <a:defPPr>
                <a:defRPr lang="pt-BR"/>
              </a:defPPr>
              <a:lvl1pPr>
                <a:defRPr sz="2000">
                  <a:ln w="0"/>
                  <a:solidFill>
                    <a:schemeClr val="tx1"/>
                  </a:solidFill>
                  <a:effectLst>
                    <a:outerShdw blurRad="38100" dist="19050" dir="2700000" algn="tl" rotWithShape="0">
                      <a:schemeClr val="dk1">
                        <a:alpha val="4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400" dirty="0" err="1">
                  <a:solidFill>
                    <a:schemeClr val="bg1"/>
                  </a:solidFill>
                  <a:highlight>
                    <a:srgbClr val="C0C0C0"/>
                  </a:highlight>
                </a:rPr>
                <a:t>Criação</a:t>
              </a:r>
              <a:r>
                <a:rPr lang="en-US" sz="1400" dirty="0">
                  <a:solidFill>
                    <a:schemeClr val="bg1"/>
                  </a:solidFill>
                  <a:highlight>
                    <a:srgbClr val="C0C0C0"/>
                  </a:highlight>
                </a:rPr>
                <a:t> de </a:t>
              </a:r>
              <a:r>
                <a:rPr lang="en-US" sz="1400" dirty="0" err="1">
                  <a:solidFill>
                    <a:schemeClr val="bg1"/>
                  </a:solidFill>
                  <a:highlight>
                    <a:srgbClr val="C0C0C0"/>
                  </a:highlight>
                </a:rPr>
                <a:t>Arquivo</a:t>
              </a:r>
              <a:r>
                <a:rPr lang="en-US" sz="1400" dirty="0">
                  <a:solidFill>
                    <a:schemeClr val="bg1"/>
                  </a:solidFill>
                  <a:highlight>
                    <a:srgbClr val="C0C0C0"/>
                  </a:highlight>
                </a:rPr>
                <a:t> de </a:t>
              </a:r>
              <a:r>
                <a:rPr lang="en-US" sz="1400" dirty="0" err="1">
                  <a:solidFill>
                    <a:schemeClr val="bg1"/>
                  </a:solidFill>
                  <a:highlight>
                    <a:srgbClr val="C0C0C0"/>
                  </a:highlight>
                </a:rPr>
                <a:t>Senha</a:t>
              </a:r>
              <a:r>
                <a:rPr lang="en-US" sz="1400" dirty="0">
                  <a:solidFill>
                    <a:schemeClr val="bg1"/>
                  </a:solidFill>
                  <a:highlight>
                    <a:srgbClr val="C0C0C0"/>
                  </a:highlight>
                </a:rPr>
                <a:t> </a:t>
              </a:r>
              <a:r>
                <a:rPr lang="en-US" sz="1400" dirty="0" err="1">
                  <a:solidFill>
                    <a:schemeClr val="bg1"/>
                  </a:solidFill>
                  <a:highlight>
                    <a:srgbClr val="C0C0C0"/>
                  </a:highlight>
                </a:rPr>
                <a:t>Criptografado</a:t>
              </a:r>
              <a:r>
                <a:rPr lang="en-US" sz="1400" dirty="0">
                  <a:solidFill>
                    <a:schemeClr val="bg1"/>
                  </a:solidFill>
                  <a:highlight>
                    <a:srgbClr val="C0C0C0"/>
                  </a:highlight>
                </a:rPr>
                <a:t> para </a:t>
              </a:r>
              <a:r>
                <a:rPr lang="en-US" sz="1400" dirty="0" err="1">
                  <a:solidFill>
                    <a:schemeClr val="bg1"/>
                  </a:solidFill>
                  <a:highlight>
                    <a:srgbClr val="C0C0C0"/>
                  </a:highlight>
                </a:rPr>
                <a:t>todas</a:t>
              </a:r>
              <a:r>
                <a:rPr lang="en-US" sz="1400" dirty="0">
                  <a:solidFill>
                    <a:schemeClr val="bg1"/>
                  </a:solidFill>
                  <a:highlight>
                    <a:srgbClr val="C0C0C0"/>
                  </a:highlight>
                </a:rPr>
                <a:t> as </a:t>
              </a:r>
              <a:r>
                <a:rPr lang="en-US" sz="1400" dirty="0" err="1">
                  <a:solidFill>
                    <a:schemeClr val="bg1"/>
                  </a:solidFill>
                  <a:highlight>
                    <a:srgbClr val="C0C0C0"/>
                  </a:highlight>
                </a:rPr>
                <a:t>aplicações</a:t>
              </a:r>
              <a:r>
                <a:rPr lang="en-US" sz="1400" dirty="0">
                  <a:solidFill>
                    <a:schemeClr val="bg1"/>
                  </a:solidFill>
                  <a:highlight>
                    <a:srgbClr val="C0C0C0"/>
                  </a:highlight>
                </a:rPr>
                <a:t>.</a:t>
              </a:r>
            </a:p>
          </p:txBody>
        </p:sp>
        <p:sp>
          <p:nvSpPr>
            <p:cNvPr id="1062" name="Fluxograma: Conector 1061">
              <a:extLst>
                <a:ext uri="{FF2B5EF4-FFF2-40B4-BE49-F238E27FC236}">
                  <a16:creationId xmlns:a16="http://schemas.microsoft.com/office/drawing/2014/main" id="{55F5AE97-B3EA-5085-A3A8-ED8D8C173DF0}"/>
                </a:ext>
              </a:extLst>
            </p:cNvPr>
            <p:cNvSpPr/>
            <p:nvPr/>
          </p:nvSpPr>
          <p:spPr>
            <a:xfrm>
              <a:off x="263750" y="4851071"/>
              <a:ext cx="402492" cy="294592"/>
            </a:xfrm>
            <a:prstGeom prst="flowChartConnector">
              <a:avLst/>
            </a:prstGeom>
            <a:solidFill>
              <a:schemeClr val="bg1">
                <a:lumMod val="50000"/>
              </a:schemeClr>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dirty="0">
                  <a:solidFill>
                    <a:schemeClr val="bg1"/>
                  </a:solidFill>
                </a:rPr>
                <a:t>1</a:t>
              </a:r>
            </a:p>
          </p:txBody>
        </p:sp>
      </p:grpSp>
      <p:grpSp>
        <p:nvGrpSpPr>
          <p:cNvPr id="1063" name="Agrupar 1062">
            <a:extLst>
              <a:ext uri="{FF2B5EF4-FFF2-40B4-BE49-F238E27FC236}">
                <a16:creationId xmlns:a16="http://schemas.microsoft.com/office/drawing/2014/main" id="{7CB306B7-6072-7CD4-25FF-83835D1971BD}"/>
              </a:ext>
            </a:extLst>
          </p:cNvPr>
          <p:cNvGrpSpPr/>
          <p:nvPr/>
        </p:nvGrpSpPr>
        <p:grpSpPr>
          <a:xfrm>
            <a:off x="324276" y="3391997"/>
            <a:ext cx="5312504" cy="392102"/>
            <a:chOff x="2184556" y="4701357"/>
            <a:chExt cx="6150241" cy="392102"/>
          </a:xfrm>
        </p:grpSpPr>
        <p:sp>
          <p:nvSpPr>
            <p:cNvPr id="1064" name="CaixaDeTexto 1063">
              <a:extLst>
                <a:ext uri="{FF2B5EF4-FFF2-40B4-BE49-F238E27FC236}">
                  <a16:creationId xmlns:a16="http://schemas.microsoft.com/office/drawing/2014/main" id="{91470FAE-559F-1DB8-0878-FA27C40CF1E7}"/>
                </a:ext>
              </a:extLst>
            </p:cNvPr>
            <p:cNvSpPr txBox="1"/>
            <p:nvPr/>
          </p:nvSpPr>
          <p:spPr>
            <a:xfrm>
              <a:off x="2627299" y="4739142"/>
              <a:ext cx="5707498" cy="338554"/>
            </a:xfrm>
            <a:prstGeom prst="rect">
              <a:avLst/>
            </a:prstGeom>
            <a:noFill/>
          </p:spPr>
          <p:txBody>
            <a:bodyPr wrap="none" rtlCol="0">
              <a:spAutoFit/>
            </a:bodyPr>
            <a:lstStyle>
              <a:defPPr>
                <a:defRPr lang="pt-BR"/>
              </a:defPPr>
              <a:lvl1pPr>
                <a:defRPr>
                  <a:ln w="0"/>
                  <a:solidFill>
                    <a:schemeClr val="tx1"/>
                  </a:solidFill>
                  <a:effectLst>
                    <a:outerShdw blurRad="38100" dist="19050" dir="2700000" algn="tl" rotWithShape="0">
                      <a:schemeClr val="dk1">
                        <a:alpha val="4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dirty="0" err="1">
                  <a:solidFill>
                    <a:schemeClr val="bg1"/>
                  </a:solidFill>
                  <a:highlight>
                    <a:srgbClr val="2F528F"/>
                  </a:highlight>
                </a:rPr>
                <a:t>Criação</a:t>
              </a:r>
              <a:r>
                <a:rPr lang="en-US" sz="1600" dirty="0">
                  <a:solidFill>
                    <a:schemeClr val="bg1"/>
                  </a:solidFill>
                  <a:highlight>
                    <a:srgbClr val="2F528F"/>
                  </a:highlight>
                </a:rPr>
                <a:t> de </a:t>
              </a:r>
              <a:r>
                <a:rPr lang="en-US" sz="1600" dirty="0" err="1">
                  <a:solidFill>
                    <a:schemeClr val="bg1"/>
                  </a:solidFill>
                  <a:highlight>
                    <a:srgbClr val="2F528F"/>
                  </a:highlight>
                </a:rPr>
                <a:t>Comitê</a:t>
              </a:r>
              <a:r>
                <a:rPr lang="en-US" sz="1600" dirty="0">
                  <a:solidFill>
                    <a:schemeClr val="bg1"/>
                  </a:solidFill>
                  <a:highlight>
                    <a:srgbClr val="2F528F"/>
                  </a:highlight>
                </a:rPr>
                <a:t> de </a:t>
              </a:r>
              <a:r>
                <a:rPr lang="en-US" sz="1600" dirty="0" err="1">
                  <a:solidFill>
                    <a:schemeClr val="bg1"/>
                  </a:solidFill>
                  <a:highlight>
                    <a:srgbClr val="2F528F"/>
                  </a:highlight>
                </a:rPr>
                <a:t>Implantação</a:t>
              </a:r>
              <a:r>
                <a:rPr lang="en-US" sz="1600" dirty="0">
                  <a:solidFill>
                    <a:schemeClr val="bg1"/>
                  </a:solidFill>
                  <a:highlight>
                    <a:srgbClr val="2F528F"/>
                  </a:highlight>
                </a:rPr>
                <a:t> e </a:t>
              </a:r>
              <a:r>
                <a:rPr lang="en-US" sz="1600" dirty="0" err="1">
                  <a:solidFill>
                    <a:schemeClr val="bg1"/>
                  </a:solidFill>
                  <a:highlight>
                    <a:srgbClr val="2F528F"/>
                  </a:highlight>
                </a:rPr>
                <a:t>revisão</a:t>
              </a:r>
              <a:r>
                <a:rPr lang="en-US" sz="1600" dirty="0">
                  <a:solidFill>
                    <a:schemeClr val="bg1"/>
                  </a:solidFill>
                  <a:highlight>
                    <a:srgbClr val="2F528F"/>
                  </a:highlight>
                </a:rPr>
                <a:t> do </a:t>
              </a:r>
              <a:r>
                <a:rPr lang="en-US" sz="1600" dirty="0" err="1">
                  <a:solidFill>
                    <a:schemeClr val="bg1"/>
                  </a:solidFill>
                  <a:highlight>
                    <a:srgbClr val="2F528F"/>
                  </a:highlight>
                </a:rPr>
                <a:t>processo</a:t>
              </a:r>
              <a:r>
                <a:rPr lang="en-US" sz="1600" dirty="0">
                  <a:solidFill>
                    <a:schemeClr val="bg1"/>
                  </a:solidFill>
                  <a:highlight>
                    <a:srgbClr val="2F528F"/>
                  </a:highlight>
                </a:rPr>
                <a:t>.</a:t>
              </a:r>
            </a:p>
          </p:txBody>
        </p:sp>
        <p:sp>
          <p:nvSpPr>
            <p:cNvPr id="1065" name="Fluxograma: Conector 1064">
              <a:extLst>
                <a:ext uri="{FF2B5EF4-FFF2-40B4-BE49-F238E27FC236}">
                  <a16:creationId xmlns:a16="http://schemas.microsoft.com/office/drawing/2014/main" id="{F747ABD8-83F7-A486-092D-F9C6EA708869}"/>
                </a:ext>
              </a:extLst>
            </p:cNvPr>
            <p:cNvSpPr/>
            <p:nvPr/>
          </p:nvSpPr>
          <p:spPr>
            <a:xfrm>
              <a:off x="2184556" y="4701357"/>
              <a:ext cx="442742" cy="392102"/>
            </a:xfrm>
            <a:prstGeom prst="flowChartConnector">
              <a:avLst/>
            </a:prstGeom>
            <a:solidFill>
              <a:schemeClr val="bg1"/>
            </a:solidFill>
            <a:ln>
              <a:no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rgbClr val="2F528F"/>
                  </a:solidFill>
                </a:rPr>
                <a:t>2</a:t>
              </a:r>
            </a:p>
          </p:txBody>
        </p:sp>
      </p:grpSp>
      <p:sp>
        <p:nvSpPr>
          <p:cNvPr id="1099" name="Retângulo 1098">
            <a:extLst>
              <a:ext uri="{FF2B5EF4-FFF2-40B4-BE49-F238E27FC236}">
                <a16:creationId xmlns:a16="http://schemas.microsoft.com/office/drawing/2014/main" id="{86840AA3-041E-80F0-3393-CDA8602F832B}"/>
              </a:ext>
            </a:extLst>
          </p:cNvPr>
          <p:cNvSpPr/>
          <p:nvPr/>
        </p:nvSpPr>
        <p:spPr>
          <a:xfrm>
            <a:off x="47315" y="847018"/>
            <a:ext cx="12097369" cy="48832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85E4300-6846-3465-2233-2B71E59C15A0}"/>
              </a:ext>
            </a:extLst>
          </p:cNvPr>
          <p:cNvSpPr txBox="1"/>
          <p:nvPr/>
        </p:nvSpPr>
        <p:spPr>
          <a:xfrm>
            <a:off x="6945611" y="3411558"/>
            <a:ext cx="2731069" cy="369332"/>
          </a:xfrm>
          <a:prstGeom prst="rect">
            <a:avLst/>
          </a:prstGeom>
          <a:noFill/>
        </p:spPr>
        <p:txBody>
          <a:bodyPr wrap="none" rtlCol="0">
            <a:spAutoFit/>
          </a:bodyPr>
          <a:lstStyle/>
          <a:p>
            <a:r>
              <a:rPr lang="pt-BR" dirty="0">
                <a:ln w="0"/>
                <a:effectLst>
                  <a:outerShdw blurRad="38100" dist="19050" dir="2700000" algn="tl" rotWithShape="0">
                    <a:schemeClr val="dk1">
                      <a:alpha val="40000"/>
                    </a:schemeClr>
                  </a:outerShdw>
                </a:effectLst>
              </a:rPr>
              <a:t>Reestruturação de Funções</a:t>
            </a:r>
          </a:p>
        </p:txBody>
      </p:sp>
      <p:sp>
        <p:nvSpPr>
          <p:cNvPr id="14" name="CaixaDeTexto 13">
            <a:extLst>
              <a:ext uri="{FF2B5EF4-FFF2-40B4-BE49-F238E27FC236}">
                <a16:creationId xmlns:a16="http://schemas.microsoft.com/office/drawing/2014/main" id="{C21E664F-3E6F-BC2C-40A8-040FC445B64E}"/>
              </a:ext>
            </a:extLst>
          </p:cNvPr>
          <p:cNvSpPr txBox="1"/>
          <p:nvPr/>
        </p:nvSpPr>
        <p:spPr>
          <a:xfrm>
            <a:off x="6989063" y="2510073"/>
            <a:ext cx="2060308" cy="338554"/>
          </a:xfrm>
          <a:prstGeom prst="rect">
            <a:avLst/>
          </a:prstGeom>
          <a:noFill/>
        </p:spPr>
        <p:txBody>
          <a:bodyPr wrap="none" rtlCol="0">
            <a:spAutoFit/>
          </a:bodyPr>
          <a:lstStyle/>
          <a:p>
            <a:r>
              <a:rPr lang="pt-BR" sz="1600" dirty="0">
                <a:ln w="0"/>
                <a:solidFill>
                  <a:schemeClr val="bg1">
                    <a:lumMod val="50000"/>
                  </a:schemeClr>
                </a:solidFill>
                <a:effectLst>
                  <a:outerShdw blurRad="38100" dist="19050" dir="2700000" algn="tl" rotWithShape="0">
                    <a:schemeClr val="dk1">
                      <a:alpha val="40000"/>
                    </a:schemeClr>
                  </a:outerShdw>
                </a:effectLst>
              </a:rPr>
              <a:t>Refatoração de Código</a:t>
            </a:r>
          </a:p>
        </p:txBody>
      </p:sp>
      <p:sp>
        <p:nvSpPr>
          <p:cNvPr id="15" name="Seta: para a Direita 14">
            <a:extLst>
              <a:ext uri="{FF2B5EF4-FFF2-40B4-BE49-F238E27FC236}">
                <a16:creationId xmlns:a16="http://schemas.microsoft.com/office/drawing/2014/main" id="{BB4512BE-222E-CCDF-21AE-B0A396E5177A}"/>
              </a:ext>
            </a:extLst>
          </p:cNvPr>
          <p:cNvSpPr/>
          <p:nvPr/>
        </p:nvSpPr>
        <p:spPr>
          <a:xfrm>
            <a:off x="6664665" y="2586779"/>
            <a:ext cx="324398" cy="196051"/>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FF14EE01-4B5A-62D2-6720-78B4B2B1501A}"/>
              </a:ext>
            </a:extLst>
          </p:cNvPr>
          <p:cNvSpPr/>
          <p:nvPr/>
        </p:nvSpPr>
        <p:spPr>
          <a:xfrm>
            <a:off x="6664665" y="3498199"/>
            <a:ext cx="324398" cy="196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Arredondado 71">
            <a:extLst>
              <a:ext uri="{FF2B5EF4-FFF2-40B4-BE49-F238E27FC236}">
                <a16:creationId xmlns:a16="http://schemas.microsoft.com/office/drawing/2014/main" id="{4C516532-5A8E-400B-A584-B22A67F617B8}"/>
              </a:ext>
            </a:extLst>
          </p:cNvPr>
          <p:cNvSpPr/>
          <p:nvPr/>
        </p:nvSpPr>
        <p:spPr>
          <a:xfrm>
            <a:off x="3759011" y="1329652"/>
            <a:ext cx="5552289" cy="94121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400" b="1" dirty="0">
                <a:solidFill>
                  <a:srgbClr val="006600"/>
                </a:solidFill>
              </a:rPr>
              <a:t>        Propostas Troubleshooting HDA</a:t>
            </a:r>
            <a:endParaRPr lang="pt-BR" sz="1600" b="1" dirty="0">
              <a:solidFill>
                <a:srgbClr val="002060"/>
              </a:solidFill>
              <a:latin typeface="Calibri" panose="020F0502020204030204" pitchFamily="34" charset="0"/>
              <a:cs typeface="Microsoft Sans Serif" pitchFamily="34" charset="0"/>
            </a:endParaRPr>
          </a:p>
        </p:txBody>
      </p:sp>
      <p:pic>
        <p:nvPicPr>
          <p:cNvPr id="161" name="Picture 4" descr="Gorilla Signs &amp; Wraps | Graphic Design">
            <a:extLst>
              <a:ext uri="{FF2B5EF4-FFF2-40B4-BE49-F238E27FC236}">
                <a16:creationId xmlns:a16="http://schemas.microsoft.com/office/drawing/2014/main" id="{800BA7A7-4DBF-4845-A0F5-D3FCCC805B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26743" y="1523614"/>
            <a:ext cx="736192" cy="7361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49">
            <a:extLst>
              <a:ext uri="{FF2B5EF4-FFF2-40B4-BE49-F238E27FC236}">
                <a16:creationId xmlns:a16="http://schemas.microsoft.com/office/drawing/2014/main" id="{82FCC4D9-7E51-E609-0AA4-5869113F3FFC}"/>
              </a:ext>
            </a:extLst>
          </p:cNvPr>
          <p:cNvPicPr>
            <a:picLocks noChangeAspect="1" noChangeArrowheads="1"/>
          </p:cNvPicPr>
          <p:nvPr/>
        </p:nvPicPr>
        <p:blipFill>
          <a:blip r:embed="rId7"/>
          <a:srcRect/>
          <a:stretch>
            <a:fillRect/>
          </a:stretch>
        </p:blipFill>
        <p:spPr bwMode="auto">
          <a:xfrm>
            <a:off x="12811472" y="5904552"/>
            <a:ext cx="997249" cy="1276962"/>
          </a:xfrm>
          <a:prstGeom prst="rect">
            <a:avLst/>
          </a:prstGeom>
          <a:noFill/>
          <a:ln w="9525">
            <a:noFill/>
            <a:miter lim="800000"/>
            <a:headEnd/>
            <a:tailEnd/>
          </a:ln>
        </p:spPr>
      </p:pic>
      <p:pic>
        <p:nvPicPr>
          <p:cNvPr id="4" name="hspLogo" descr="selo B">
            <a:extLst>
              <a:ext uri="{FF2B5EF4-FFF2-40B4-BE49-F238E27FC236}">
                <a16:creationId xmlns:a16="http://schemas.microsoft.com/office/drawing/2014/main" id="{9A67583C-F1B0-C303-ADAA-7656D285E8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 y="50799"/>
            <a:ext cx="509769" cy="3284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1607C57B-4775-1017-101F-6AF968214604}"/>
              </a:ext>
            </a:extLst>
          </p:cNvPr>
          <p:cNvSpPr/>
          <p:nvPr/>
        </p:nvSpPr>
        <p:spPr>
          <a:xfrm>
            <a:off x="561732" y="42784"/>
            <a:ext cx="11644132" cy="32846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pt-BR" b="1">
                <a:solidFill>
                  <a:schemeClr val="bg1"/>
                </a:solidFill>
              </a:rPr>
              <a:t>PROJETO SHINRAI - MELHORIA GESTÃO DE CREDENCIAIS - MAO</a:t>
            </a:r>
          </a:p>
        </p:txBody>
      </p:sp>
      <p:sp>
        <p:nvSpPr>
          <p:cNvPr id="9" name="Google Shape;239;p38">
            <a:extLst>
              <a:ext uri="{FF2B5EF4-FFF2-40B4-BE49-F238E27FC236}">
                <a16:creationId xmlns:a16="http://schemas.microsoft.com/office/drawing/2014/main" id="{1EDDAB08-09A6-AB05-27E8-399A15EE49DD}"/>
              </a:ext>
            </a:extLst>
          </p:cNvPr>
          <p:cNvSpPr txBox="1">
            <a:spLocks/>
          </p:cNvSpPr>
          <p:nvPr/>
        </p:nvSpPr>
        <p:spPr>
          <a:xfrm>
            <a:off x="5653126" y="409032"/>
            <a:ext cx="885745" cy="280452"/>
          </a:xfrm>
          <a:prstGeom prst="rect">
            <a:avLst/>
          </a:prstGeom>
          <a:noFill/>
          <a:ln>
            <a:noFill/>
          </a:ln>
        </p:spPr>
        <p:txBody>
          <a:bodyPr spcFirstLastPara="1" wrap="square" lIns="36000" tIns="36000" rIns="36000" bIns="36000" anchor="t" anchorCtr="0">
            <a:spAutoFit/>
          </a:bodyPr>
          <a:lstStyle>
            <a:defPPr marR="0" lvl="0" algn="l" rtl="0">
              <a:lnSpc>
                <a:spcPct val="100000"/>
              </a:lnSpc>
              <a:spcBef>
                <a:spcPts val="0"/>
              </a:spcBef>
              <a:spcAft>
                <a:spcPts val="0"/>
              </a:spcAft>
              <a:defRPr lang="pt-BR"/>
            </a:defPPr>
            <a:lvl1pPr marR="0" lvl="0" indent="0" algn="ctr" fontAlgn="auto">
              <a:lnSpc>
                <a:spcPts val="7000"/>
              </a:lnSpc>
              <a:spcBef>
                <a:spcPts val="0"/>
              </a:spcBef>
              <a:spcAft>
                <a:spcPts val="0"/>
              </a:spcAft>
              <a:buClr>
                <a:srgbClr val="222222"/>
              </a:buClr>
              <a:buSzPts val="2800"/>
              <a:buFont typeface="Open Sans"/>
              <a:buNone/>
              <a:tabLst/>
              <a:defRPr kumimoji="0" sz="5400" b="0" i="0" u="none" strike="noStrike" kern="0" cap="none" spc="0" normalizeH="0" baseline="0">
                <a:ln>
                  <a:noFill/>
                </a:ln>
                <a:solidFill>
                  <a:srgbClr val="D6DE23"/>
                </a:solidFill>
                <a:effectLst/>
                <a:uLnTx/>
                <a:uFillTx/>
                <a:latin typeface="Gloriola Std Display Black" panose="02000000000000000000" pitchFamily="50" charset="0"/>
                <a:ea typeface="Segoe UI Black" panose="020B0A02040204020203" pitchFamily="34" charset="0"/>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marL="0" marR="0" lvl="0" indent="0" algn="ctr" defTabSz="914400" rtl="0" eaLnBrk="1" fontAlgn="auto" latinLnBrk="0" hangingPunct="1">
              <a:lnSpc>
                <a:spcPct val="75000"/>
              </a:lnSpc>
              <a:spcBef>
                <a:spcPts val="0"/>
              </a:spcBef>
              <a:spcAft>
                <a:spcPts val="0"/>
              </a:spcAft>
              <a:buClr>
                <a:srgbClr val="222222"/>
              </a:buClr>
              <a:buSzPts val="2800"/>
              <a:buFont typeface="Open Sans"/>
              <a:buNone/>
              <a:tabLst/>
              <a:defRPr/>
            </a:pPr>
            <a:r>
              <a:rPr kumimoji="0" lang="en-US" sz="1800" b="0" i="0"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Arial"/>
              </a:rPr>
              <a:t>TO BE</a:t>
            </a:r>
          </a:p>
        </p:txBody>
      </p:sp>
      <p:sp>
        <p:nvSpPr>
          <p:cNvPr id="10" name="txtPage">
            <a:extLst>
              <a:ext uri="{FF2B5EF4-FFF2-40B4-BE49-F238E27FC236}">
                <a16:creationId xmlns:a16="http://schemas.microsoft.com/office/drawing/2014/main" id="{B2C5CA81-2740-84D2-719D-79A14E8624E1}"/>
              </a:ext>
            </a:extLst>
          </p:cNvPr>
          <p:cNvSpPr txBox="1"/>
          <p:nvPr/>
        </p:nvSpPr>
        <p:spPr>
          <a:xfrm>
            <a:off x="11277600" y="357574"/>
            <a:ext cx="762000" cy="215444"/>
          </a:xfrm>
          <a:prstGeom prst="rect">
            <a:avLst/>
          </a:prstGeom>
          <a:noFill/>
        </p:spPr>
        <p:txBody>
          <a:bodyPr vert="horz" rtlCol="0">
            <a:spAutoFit/>
          </a:bodyPr>
          <a:lstStyle/>
          <a:p>
            <a:pPr algn="r"/>
            <a:r>
              <a:rPr lang="pt-BR" sz="800" dirty="0">
                <a:solidFill>
                  <a:srgbClr val="1F497F"/>
                </a:solidFill>
              </a:rPr>
              <a:t>Page: 7 / 17</a:t>
            </a:r>
          </a:p>
        </p:txBody>
      </p:sp>
      <p:pic>
        <p:nvPicPr>
          <p:cNvPr id="11" name="Gráfico 10" descr="Marca de seleção">
            <a:extLst>
              <a:ext uri="{FF2B5EF4-FFF2-40B4-BE49-F238E27FC236}">
                <a16:creationId xmlns:a16="http://schemas.microsoft.com/office/drawing/2014/main" id="{8C8243F0-BC1E-A34F-78B3-C51F2394734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3591" y="3485058"/>
            <a:ext cx="260559" cy="260559"/>
          </a:xfrm>
          <a:prstGeom prst="rect">
            <a:avLst/>
          </a:prstGeom>
        </p:spPr>
      </p:pic>
      <p:sp>
        <p:nvSpPr>
          <p:cNvPr id="12" name="CaixaDeTexto 11">
            <a:extLst>
              <a:ext uri="{FF2B5EF4-FFF2-40B4-BE49-F238E27FC236}">
                <a16:creationId xmlns:a16="http://schemas.microsoft.com/office/drawing/2014/main" id="{1F020505-9DD1-DFC6-AA17-E37430B28A83}"/>
              </a:ext>
            </a:extLst>
          </p:cNvPr>
          <p:cNvSpPr txBox="1"/>
          <p:nvPr/>
        </p:nvSpPr>
        <p:spPr>
          <a:xfrm>
            <a:off x="6182736" y="2556797"/>
            <a:ext cx="404525" cy="276999"/>
          </a:xfrm>
          <a:prstGeom prst="rect">
            <a:avLst/>
          </a:prstGeom>
          <a:solidFill>
            <a:schemeClr val="bg1"/>
          </a:solidFill>
          <a:ln>
            <a:solidFill>
              <a:schemeClr val="tx1">
                <a:lumMod val="50000"/>
                <a:lumOff val="50000"/>
              </a:schemeClr>
            </a:solidFill>
          </a:ln>
        </p:spPr>
        <p:txBody>
          <a:bodyPr wrap="none" lIns="36000" tIns="0" rIns="36000" bIns="0" rtlCol="0">
            <a:spAutoFit/>
          </a:bodyPr>
          <a:lstStyle>
            <a:defPPr>
              <a:defRPr lang="pt-BR"/>
            </a:defPPr>
            <a:lvl1pPr>
              <a:defRPr>
                <a:solidFill>
                  <a:srgbClr val="00B050"/>
                </a:solidFill>
              </a:defRPr>
            </a:lvl1pPr>
          </a:lstStyle>
          <a:p>
            <a:r>
              <a:rPr lang="pt-BR" dirty="0">
                <a:solidFill>
                  <a:srgbClr val="FF0000"/>
                </a:solidFill>
              </a:rPr>
              <a:t>  X  </a:t>
            </a:r>
          </a:p>
        </p:txBody>
      </p:sp>
    </p:spTree>
    <p:extLst>
      <p:ext uri="{BB962C8B-B14F-4D97-AF65-F5344CB8AC3E}">
        <p14:creationId xmlns:p14="http://schemas.microsoft.com/office/powerpoint/2010/main" val="314135416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TotalTime>
  <Words>20275</Words>
  <Application>Microsoft Office PowerPoint</Application>
  <PresentationFormat>Widescreen</PresentationFormat>
  <Paragraphs>3334</Paragraphs>
  <Slides>78</Slides>
  <Notes>17</Notes>
  <HiddenSlides>54</HiddenSlides>
  <MMClips>0</MMClips>
  <ScaleCrop>false</ScaleCrop>
  <HeadingPairs>
    <vt:vector size="8" baseType="variant">
      <vt:variant>
        <vt:lpstr>Fontes usadas</vt:lpstr>
      </vt:variant>
      <vt:variant>
        <vt:i4>23</vt:i4>
      </vt:variant>
      <vt:variant>
        <vt:lpstr>Tema</vt:lpstr>
      </vt:variant>
      <vt:variant>
        <vt:i4>2</vt:i4>
      </vt:variant>
      <vt:variant>
        <vt:lpstr>Títulos de slides</vt:lpstr>
      </vt:variant>
      <vt:variant>
        <vt:i4>78</vt:i4>
      </vt:variant>
      <vt:variant>
        <vt:lpstr>Apresentações personalizadas</vt:lpstr>
      </vt:variant>
      <vt:variant>
        <vt:i4>8</vt:i4>
      </vt:variant>
    </vt:vector>
  </HeadingPairs>
  <TitlesOfParts>
    <vt:vector size="111" baseType="lpstr">
      <vt:lpstr>Calibri (Corpo)</vt:lpstr>
      <vt:lpstr>Gilroy-Bold</vt:lpstr>
      <vt:lpstr>Aptos</vt:lpstr>
      <vt:lpstr>Aptos Display</vt:lpstr>
      <vt:lpstr>Arial</vt:lpstr>
      <vt:lpstr>Arial Narrow</vt:lpstr>
      <vt:lpstr>Bahnschrift</vt:lpstr>
      <vt:lpstr>Bahnschrift Light SemiCondensed</vt:lpstr>
      <vt:lpstr>Calibri</vt:lpstr>
      <vt:lpstr>Calibri Light</vt:lpstr>
      <vt:lpstr>Candara Light</vt:lpstr>
      <vt:lpstr>Century Gothic</vt:lpstr>
      <vt:lpstr>Gill Sans Ultra Bold</vt:lpstr>
      <vt:lpstr>Open Sans</vt:lpstr>
      <vt:lpstr>Segoe UI</vt:lpstr>
      <vt:lpstr>Segoe UI Black</vt:lpstr>
      <vt:lpstr>Segoe UI Emoji</vt:lpstr>
      <vt:lpstr>Segoe UI Historic</vt:lpstr>
      <vt:lpstr>Segoe UI Light</vt:lpstr>
      <vt:lpstr>Tahoma</vt:lpstr>
      <vt:lpstr>Tenorite</vt:lpstr>
      <vt:lpstr>Trebuchet MS</vt:lpstr>
      <vt:lpstr>Wingdings</vt:lpstr>
      <vt:lpstr>Tema do Office</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prop_CriptografiaSenha</vt:lpstr>
      <vt:lpstr>sit_atual_codigoExposto</vt:lpstr>
      <vt:lpstr>det_step1</vt:lpstr>
      <vt:lpstr>det_step2</vt:lpstr>
      <vt:lpstr>det_step3</vt:lpstr>
      <vt:lpstr>detalhe_fluxoProposto</vt:lpstr>
      <vt:lpstr>fluxo_GMUD</vt:lpstr>
      <vt:lpstr>solicit_ricardo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Christyan Antonio Arruda Mendonca</dc:creator>
  <cp:lastModifiedBy>Christyan Antonio Arruda Mendonca</cp:lastModifiedBy>
  <cp:revision>2</cp:revision>
  <dcterms:created xsi:type="dcterms:W3CDTF">2024-12-05T14:26:23Z</dcterms:created>
  <dcterms:modified xsi:type="dcterms:W3CDTF">2025-04-10T14:34:06Z</dcterms:modified>
</cp:coreProperties>
</file>